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0160000" cy="107442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4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74" y="90"/>
      </p:cViewPr>
      <p:guideLst>
        <p:guide orient="horz" pos="338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337668"/>
            <a:ext cx="8636000" cy="2303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6088380"/>
            <a:ext cx="7112000" cy="2745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76D-EF84-4A74-97FC-F60A8B0A8625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6D09-2CA6-4CDB-9C12-B8CA35F9D68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F80C-5437-4486-BFB8-9454D3BD0B06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7865-63D4-4131-AE0A-7A369D84D29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30269"/>
            <a:ext cx="2286000" cy="916738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30269"/>
            <a:ext cx="6688667" cy="916738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6A8B-8DF8-4C29-99FC-F90B963DEDF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204C-824B-481B-873B-09DFE0BBE65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5467-47FE-42B7-BB11-69E8BCA68B9E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2A51-A8B5-413C-9376-690CF806B70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904145"/>
            <a:ext cx="8636000" cy="21339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553851"/>
            <a:ext cx="8636000" cy="23502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FA7F-3EB7-4285-B5B2-1B89DD9A1FE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628C-B545-4773-89A1-5AE016C981F7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506983"/>
            <a:ext cx="4487333" cy="709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506983"/>
            <a:ext cx="4487333" cy="709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1984-3E76-4C5C-A7AF-134DDDE69FA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AD6A-843D-464B-A5D2-9DFC5DDAB18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405010"/>
            <a:ext cx="4489098" cy="10022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407304"/>
            <a:ext cx="4489098" cy="61903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405010"/>
            <a:ext cx="4490861" cy="10022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407304"/>
            <a:ext cx="4490861" cy="61903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B9BD-434B-4D5B-9505-29D24EAD2EB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573-1B3A-4C32-87A4-D17B1333C70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25FE-422F-41A3-BCD1-DC4680880F90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C442-DA83-442C-9C2D-8878D954B68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1626-B39C-41DA-B23F-1D48AAE46BF7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727A-558C-40FA-B54B-5714B4D16E3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27778"/>
            <a:ext cx="3342570" cy="18205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27781"/>
            <a:ext cx="5679722" cy="91698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248326"/>
            <a:ext cx="3342570" cy="73493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0C41-7130-4E17-8577-0EB9079EE054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6CC1-8B59-491C-B495-9C099A12B6A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520940"/>
            <a:ext cx="6096000" cy="8878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60014"/>
            <a:ext cx="6096000" cy="64465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408830"/>
            <a:ext cx="6096000" cy="126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EF11-5FC7-43D6-878A-E20EFF52B700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D7B8-2A73-49F7-88BD-07C03A16D5D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30213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506663"/>
            <a:ext cx="9144000" cy="70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958388"/>
            <a:ext cx="2370138" cy="571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85FA8-6987-414F-A5E6-44DFDBE29BA5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958388"/>
            <a:ext cx="3216275" cy="571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958388"/>
            <a:ext cx="2370137" cy="571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C0B6B15-803F-4281-9533-E3EB34336C3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7100292"/>
            <a:ext cx="2592288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256378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4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 descr="03_TISCH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580" y="6261100"/>
            <a:ext cx="10350500" cy="41052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Grafik 2" descr="PK Kuech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615950"/>
            <a:ext cx="6765925" cy="588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Grafik 3" descr="Felix_1 gif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2" y="6325085"/>
            <a:ext cx="2445459" cy="312087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Textfeld 4"/>
          <p:cNvSpPr txBox="1">
            <a:spLocks noChangeArrowheads="1"/>
          </p:cNvSpPr>
          <p:nvPr/>
        </p:nvSpPr>
        <p:spPr bwMode="auto">
          <a:xfrm>
            <a:off x="422715" y="237679"/>
            <a:ext cx="8939000" cy="538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en-US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help Felix get breakfast ready? Say the breakfast items in German</a:t>
            </a:r>
            <a:r>
              <a:rPr lang="en-US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de-DE" altLang="en-US" sz="16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de-DE" altLang="en-US" sz="1300" b="1" dirty="0">
              <a:solidFill>
                <a:srgbClr val="0000FF"/>
              </a:solidFill>
              <a:latin typeface="Tunga - 18"/>
            </a:endParaRPr>
          </a:p>
        </p:txBody>
      </p:sp>
      <p:grpSp>
        <p:nvGrpSpPr>
          <p:cNvPr id="3078" name="Gruppieren 7"/>
          <p:cNvGrpSpPr>
            <a:grpSpLocks/>
          </p:cNvGrpSpPr>
          <p:nvPr/>
        </p:nvGrpSpPr>
        <p:grpSpPr bwMode="auto">
          <a:xfrm>
            <a:off x="1229080" y="4749800"/>
            <a:ext cx="2746375" cy="2798763"/>
            <a:chOff x="361950" y="4749800"/>
            <a:chExt cx="2746313" cy="2798509"/>
          </a:xfrm>
        </p:grpSpPr>
        <p:sp>
          <p:nvSpPr>
            <p:cNvPr id="6" name="Freihandform 5"/>
            <p:cNvSpPr/>
            <p:nvPr/>
          </p:nvSpPr>
          <p:spPr>
            <a:xfrm>
              <a:off x="361950" y="47498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019" h="2798509">
                  <a:moveTo>
                    <a:pt x="1632915" y="1177"/>
                  </a:moveTo>
                  <a:lnTo>
                    <a:pt x="1704186" y="4415"/>
                  </a:lnTo>
                  <a:lnTo>
                    <a:pt x="1773838" y="10598"/>
                  </a:lnTo>
                  <a:lnTo>
                    <a:pt x="1839955" y="18841"/>
                  </a:lnTo>
                  <a:lnTo>
                    <a:pt x="1904011" y="28999"/>
                  </a:lnTo>
                  <a:lnTo>
                    <a:pt x="1965712" y="41658"/>
                  </a:lnTo>
                  <a:lnTo>
                    <a:pt x="2024760" y="56231"/>
                  </a:lnTo>
                  <a:lnTo>
                    <a:pt x="2081013" y="72276"/>
                  </a:lnTo>
                  <a:lnTo>
                    <a:pt x="2134908" y="90678"/>
                  </a:lnTo>
                  <a:lnTo>
                    <a:pt x="2186741" y="111286"/>
                  </a:lnTo>
                  <a:lnTo>
                    <a:pt x="2235777" y="132925"/>
                  </a:lnTo>
                  <a:lnTo>
                    <a:pt x="2283047" y="156331"/>
                  </a:lnTo>
                  <a:lnTo>
                    <a:pt x="2326929" y="181355"/>
                  </a:lnTo>
                  <a:lnTo>
                    <a:pt x="2369338" y="207558"/>
                  </a:lnTo>
                  <a:lnTo>
                    <a:pt x="2408803" y="235380"/>
                  </a:lnTo>
                  <a:lnTo>
                    <a:pt x="2446647" y="264821"/>
                  </a:lnTo>
                  <a:lnTo>
                    <a:pt x="2481694" y="294850"/>
                  </a:lnTo>
                  <a:lnTo>
                    <a:pt x="2514533" y="326646"/>
                  </a:lnTo>
                  <a:lnTo>
                    <a:pt x="2545161" y="359473"/>
                  </a:lnTo>
                  <a:lnTo>
                    <a:pt x="2573582" y="392742"/>
                  </a:lnTo>
                  <a:lnTo>
                    <a:pt x="2599645" y="427776"/>
                  </a:lnTo>
                  <a:lnTo>
                    <a:pt x="2623648" y="462958"/>
                  </a:lnTo>
                  <a:lnTo>
                    <a:pt x="2664880" y="536266"/>
                  </a:lnTo>
                  <a:lnTo>
                    <a:pt x="2697718" y="611929"/>
                  </a:lnTo>
                  <a:lnTo>
                    <a:pt x="2722162" y="689359"/>
                  </a:lnTo>
                  <a:lnTo>
                    <a:pt x="2738214" y="768408"/>
                  </a:lnTo>
                  <a:lnTo>
                    <a:pt x="2746018" y="847899"/>
                  </a:lnTo>
                  <a:lnTo>
                    <a:pt x="2746018" y="926947"/>
                  </a:lnTo>
                  <a:lnTo>
                    <a:pt x="2738214" y="1005849"/>
                  </a:lnTo>
                  <a:lnTo>
                    <a:pt x="2722751" y="1083279"/>
                  </a:lnTo>
                  <a:lnTo>
                    <a:pt x="2699927" y="1158942"/>
                  </a:lnTo>
                  <a:lnTo>
                    <a:pt x="2669886" y="1232398"/>
                  </a:lnTo>
                  <a:lnTo>
                    <a:pt x="2632483" y="1302467"/>
                  </a:lnTo>
                  <a:lnTo>
                    <a:pt x="2588013" y="1368709"/>
                  </a:lnTo>
                  <a:lnTo>
                    <a:pt x="2536768" y="1430388"/>
                  </a:lnTo>
                  <a:lnTo>
                    <a:pt x="2478307" y="1487649"/>
                  </a:lnTo>
                  <a:lnTo>
                    <a:pt x="2447236" y="1513852"/>
                  </a:lnTo>
                  <a:lnTo>
                    <a:pt x="2413810" y="1538878"/>
                  </a:lnTo>
                  <a:lnTo>
                    <a:pt x="2379352" y="1562282"/>
                  </a:lnTo>
                  <a:lnTo>
                    <a:pt x="2343127" y="1584510"/>
                  </a:lnTo>
                  <a:lnTo>
                    <a:pt x="2305282" y="1604530"/>
                  </a:lnTo>
                  <a:lnTo>
                    <a:pt x="2265818" y="1622931"/>
                  </a:lnTo>
                  <a:lnTo>
                    <a:pt x="2225175" y="1638977"/>
                  </a:lnTo>
                  <a:lnTo>
                    <a:pt x="2182914" y="1653550"/>
                  </a:lnTo>
                  <a:lnTo>
                    <a:pt x="2138884" y="1666356"/>
                  </a:lnTo>
                  <a:lnTo>
                    <a:pt x="2093235" y="1676367"/>
                  </a:lnTo>
                  <a:lnTo>
                    <a:pt x="2046555" y="1684610"/>
                  </a:lnTo>
                  <a:lnTo>
                    <a:pt x="1998549" y="1690792"/>
                  </a:lnTo>
                  <a:lnTo>
                    <a:pt x="1949071" y="1694178"/>
                  </a:lnTo>
                  <a:lnTo>
                    <a:pt x="1897826" y="1695798"/>
                  </a:lnTo>
                  <a:lnTo>
                    <a:pt x="1902833" y="1775877"/>
                  </a:lnTo>
                  <a:lnTo>
                    <a:pt x="1899005" y="1857723"/>
                  </a:lnTo>
                  <a:lnTo>
                    <a:pt x="1887372" y="1940599"/>
                  </a:lnTo>
                  <a:lnTo>
                    <a:pt x="1868375" y="2022886"/>
                  </a:lnTo>
                  <a:lnTo>
                    <a:pt x="1842753" y="2105321"/>
                  </a:lnTo>
                  <a:lnTo>
                    <a:pt x="1810504" y="2186578"/>
                  </a:lnTo>
                  <a:lnTo>
                    <a:pt x="1772659" y="2265480"/>
                  </a:lnTo>
                  <a:lnTo>
                    <a:pt x="1729808" y="2342320"/>
                  </a:lnTo>
                  <a:lnTo>
                    <a:pt x="1681951" y="2416218"/>
                  </a:lnTo>
                  <a:lnTo>
                    <a:pt x="1630705" y="2486876"/>
                  </a:lnTo>
                  <a:lnTo>
                    <a:pt x="1575633" y="2553116"/>
                  </a:lnTo>
                  <a:lnTo>
                    <a:pt x="1517760" y="2614354"/>
                  </a:lnTo>
                  <a:lnTo>
                    <a:pt x="1457680" y="2669998"/>
                  </a:lnTo>
                  <a:lnTo>
                    <a:pt x="1395834" y="2719459"/>
                  </a:lnTo>
                  <a:lnTo>
                    <a:pt x="1332955" y="2762884"/>
                  </a:lnTo>
                  <a:lnTo>
                    <a:pt x="1269488" y="2798508"/>
                  </a:lnTo>
                  <a:lnTo>
                    <a:pt x="1330157" y="2706211"/>
                  </a:lnTo>
                  <a:lnTo>
                    <a:pt x="1384788" y="2618771"/>
                  </a:lnTo>
                  <a:lnTo>
                    <a:pt x="1433678" y="2537072"/>
                  </a:lnTo>
                  <a:lnTo>
                    <a:pt x="1476530" y="2459053"/>
                  </a:lnTo>
                  <a:lnTo>
                    <a:pt x="1513932" y="2385747"/>
                  </a:lnTo>
                  <a:lnTo>
                    <a:pt x="1545592" y="2315529"/>
                  </a:lnTo>
                  <a:lnTo>
                    <a:pt x="1571214" y="2248256"/>
                  </a:lnTo>
                  <a:lnTo>
                    <a:pt x="1591830" y="2183781"/>
                  </a:lnTo>
                  <a:lnTo>
                    <a:pt x="1606261" y="2120925"/>
                  </a:lnTo>
                  <a:lnTo>
                    <a:pt x="1615686" y="2059688"/>
                  </a:lnTo>
                  <a:lnTo>
                    <a:pt x="1619661" y="1999627"/>
                  </a:lnTo>
                  <a:lnTo>
                    <a:pt x="1617894" y="1939421"/>
                  </a:lnTo>
                  <a:lnTo>
                    <a:pt x="1611268" y="1879950"/>
                  </a:lnTo>
                  <a:lnTo>
                    <a:pt x="1599045" y="1819891"/>
                  </a:lnTo>
                  <a:lnTo>
                    <a:pt x="1581227" y="1758066"/>
                  </a:lnTo>
                  <a:lnTo>
                    <a:pt x="1558404" y="1695798"/>
                  </a:lnTo>
                  <a:lnTo>
                    <a:pt x="1460920" y="1694178"/>
                  </a:lnTo>
                  <a:lnTo>
                    <a:pt x="1366382" y="1690792"/>
                  </a:lnTo>
                  <a:lnTo>
                    <a:pt x="1275083" y="1684610"/>
                  </a:lnTo>
                  <a:lnTo>
                    <a:pt x="1186583" y="1676367"/>
                  </a:lnTo>
                  <a:lnTo>
                    <a:pt x="1102058" y="1666356"/>
                  </a:lnTo>
                  <a:lnTo>
                    <a:pt x="1020184" y="1653550"/>
                  </a:lnTo>
                  <a:lnTo>
                    <a:pt x="941698" y="1638977"/>
                  </a:lnTo>
                  <a:lnTo>
                    <a:pt x="866009" y="1622931"/>
                  </a:lnTo>
                  <a:lnTo>
                    <a:pt x="794294" y="1604530"/>
                  </a:lnTo>
                  <a:lnTo>
                    <a:pt x="725232" y="1584510"/>
                  </a:lnTo>
                  <a:lnTo>
                    <a:pt x="659556" y="1562282"/>
                  </a:lnTo>
                  <a:lnTo>
                    <a:pt x="596678" y="1538878"/>
                  </a:lnTo>
                  <a:lnTo>
                    <a:pt x="537039" y="1513852"/>
                  </a:lnTo>
                  <a:lnTo>
                    <a:pt x="480936" y="1487649"/>
                  </a:lnTo>
                  <a:lnTo>
                    <a:pt x="427481" y="1459828"/>
                  </a:lnTo>
                  <a:lnTo>
                    <a:pt x="377856" y="1430388"/>
                  </a:lnTo>
                  <a:lnTo>
                    <a:pt x="330588" y="1400357"/>
                  </a:lnTo>
                  <a:lnTo>
                    <a:pt x="287148" y="1368709"/>
                  </a:lnTo>
                  <a:lnTo>
                    <a:pt x="246653" y="1335882"/>
                  </a:lnTo>
                  <a:lnTo>
                    <a:pt x="208808" y="1302467"/>
                  </a:lnTo>
                  <a:lnTo>
                    <a:pt x="174203" y="1267431"/>
                  </a:lnTo>
                  <a:lnTo>
                    <a:pt x="143132" y="1232398"/>
                  </a:lnTo>
                  <a:lnTo>
                    <a:pt x="115300" y="1196185"/>
                  </a:lnTo>
                  <a:lnTo>
                    <a:pt x="90120" y="1158942"/>
                  </a:lnTo>
                  <a:lnTo>
                    <a:pt x="67885" y="1121699"/>
                  </a:lnTo>
                  <a:lnTo>
                    <a:pt x="49035" y="1083279"/>
                  </a:lnTo>
                  <a:lnTo>
                    <a:pt x="33426" y="1044858"/>
                  </a:lnTo>
                  <a:lnTo>
                    <a:pt x="20615" y="1005849"/>
                  </a:lnTo>
                  <a:lnTo>
                    <a:pt x="10601" y="966398"/>
                  </a:lnTo>
                  <a:lnTo>
                    <a:pt x="3976" y="926947"/>
                  </a:lnTo>
                  <a:lnTo>
                    <a:pt x="589" y="887350"/>
                  </a:lnTo>
                  <a:lnTo>
                    <a:pt x="0" y="847899"/>
                  </a:lnTo>
                  <a:lnTo>
                    <a:pt x="2208" y="807859"/>
                  </a:lnTo>
                  <a:lnTo>
                    <a:pt x="7804" y="768408"/>
                  </a:lnTo>
                  <a:lnTo>
                    <a:pt x="16786" y="728810"/>
                  </a:lnTo>
                  <a:lnTo>
                    <a:pt x="28420" y="689359"/>
                  </a:lnTo>
                  <a:lnTo>
                    <a:pt x="42851" y="650350"/>
                  </a:lnTo>
                  <a:lnTo>
                    <a:pt x="60669" y="611929"/>
                  </a:lnTo>
                  <a:lnTo>
                    <a:pt x="81285" y="573656"/>
                  </a:lnTo>
                  <a:lnTo>
                    <a:pt x="104698" y="536266"/>
                  </a:lnTo>
                  <a:lnTo>
                    <a:pt x="131352" y="499612"/>
                  </a:lnTo>
                  <a:lnTo>
                    <a:pt x="161391" y="462958"/>
                  </a:lnTo>
                  <a:lnTo>
                    <a:pt x="193640" y="427776"/>
                  </a:lnTo>
                  <a:lnTo>
                    <a:pt x="229276" y="392742"/>
                  </a:lnTo>
                  <a:lnTo>
                    <a:pt x="267709" y="359473"/>
                  </a:lnTo>
                  <a:lnTo>
                    <a:pt x="309530" y="326646"/>
                  </a:lnTo>
                  <a:lnTo>
                    <a:pt x="354002" y="294850"/>
                  </a:lnTo>
                  <a:lnTo>
                    <a:pt x="401270" y="264821"/>
                  </a:lnTo>
                  <a:lnTo>
                    <a:pt x="451926" y="235380"/>
                  </a:lnTo>
                  <a:lnTo>
                    <a:pt x="505380" y="207558"/>
                  </a:lnTo>
                  <a:lnTo>
                    <a:pt x="561632" y="181355"/>
                  </a:lnTo>
                  <a:lnTo>
                    <a:pt x="621122" y="156331"/>
                  </a:lnTo>
                  <a:lnTo>
                    <a:pt x="682970" y="132925"/>
                  </a:lnTo>
                  <a:lnTo>
                    <a:pt x="748056" y="111286"/>
                  </a:lnTo>
                  <a:lnTo>
                    <a:pt x="815941" y="90678"/>
                  </a:lnTo>
                  <a:lnTo>
                    <a:pt x="887213" y="72276"/>
                  </a:lnTo>
                  <a:lnTo>
                    <a:pt x="961136" y="56231"/>
                  </a:lnTo>
                  <a:lnTo>
                    <a:pt x="1037413" y="41658"/>
                  </a:lnTo>
                  <a:lnTo>
                    <a:pt x="1117079" y="28999"/>
                  </a:lnTo>
                  <a:lnTo>
                    <a:pt x="1199983" y="18841"/>
                  </a:lnTo>
                  <a:lnTo>
                    <a:pt x="1285097" y="10598"/>
                  </a:lnTo>
                  <a:lnTo>
                    <a:pt x="1373597" y="4415"/>
                  </a:lnTo>
                  <a:lnTo>
                    <a:pt x="1464307" y="1177"/>
                  </a:lnTo>
                  <a:lnTo>
                    <a:pt x="155840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61950" y="47498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313" h="2798361">
                  <a:moveTo>
                    <a:pt x="1557961" y="0"/>
                  </a:moveTo>
                  <a:lnTo>
                    <a:pt x="1463718" y="1472"/>
                  </a:lnTo>
                  <a:lnTo>
                    <a:pt x="1373892" y="4416"/>
                  </a:lnTo>
                  <a:lnTo>
                    <a:pt x="1285539" y="10304"/>
                  </a:lnTo>
                  <a:lnTo>
                    <a:pt x="1200131" y="19136"/>
                  </a:lnTo>
                  <a:lnTo>
                    <a:pt x="1117668" y="29440"/>
                  </a:lnTo>
                  <a:lnTo>
                    <a:pt x="1038150" y="41217"/>
                  </a:lnTo>
                  <a:lnTo>
                    <a:pt x="961577" y="55937"/>
                  </a:lnTo>
                  <a:lnTo>
                    <a:pt x="887950" y="72130"/>
                  </a:lnTo>
                  <a:lnTo>
                    <a:pt x="815794" y="91266"/>
                  </a:lnTo>
                  <a:lnTo>
                    <a:pt x="748057" y="111875"/>
                  </a:lnTo>
                  <a:lnTo>
                    <a:pt x="683265" y="132484"/>
                  </a:lnTo>
                  <a:lnTo>
                    <a:pt x="621417" y="156036"/>
                  </a:lnTo>
                  <a:lnTo>
                    <a:pt x="561043" y="181061"/>
                  </a:lnTo>
                  <a:lnTo>
                    <a:pt x="505086" y="207558"/>
                  </a:lnTo>
                  <a:lnTo>
                    <a:pt x="452073" y="235527"/>
                  </a:lnTo>
                  <a:lnTo>
                    <a:pt x="402007" y="264968"/>
                  </a:lnTo>
                  <a:lnTo>
                    <a:pt x="353412" y="294409"/>
                  </a:lnTo>
                  <a:lnTo>
                    <a:pt x="309236" y="326794"/>
                  </a:lnTo>
                  <a:lnTo>
                    <a:pt x="268004" y="359179"/>
                  </a:lnTo>
                  <a:lnTo>
                    <a:pt x="229718" y="393036"/>
                  </a:lnTo>
                  <a:lnTo>
                    <a:pt x="194377" y="428365"/>
                  </a:lnTo>
                  <a:lnTo>
                    <a:pt x="161981" y="463694"/>
                  </a:lnTo>
                  <a:lnTo>
                    <a:pt x="131057" y="499023"/>
                  </a:lnTo>
                  <a:lnTo>
                    <a:pt x="104551" y="535825"/>
                  </a:lnTo>
                  <a:lnTo>
                    <a:pt x="80990" y="574098"/>
                  </a:lnTo>
                  <a:lnTo>
                    <a:pt x="60374" y="612371"/>
                  </a:lnTo>
                  <a:lnTo>
                    <a:pt x="42703" y="650644"/>
                  </a:lnTo>
                  <a:lnTo>
                    <a:pt x="27978" y="688918"/>
                  </a:lnTo>
                  <a:lnTo>
                    <a:pt x="16198" y="728663"/>
                  </a:lnTo>
                  <a:lnTo>
                    <a:pt x="7362" y="768408"/>
                  </a:lnTo>
                  <a:lnTo>
                    <a:pt x="2945" y="808153"/>
                  </a:lnTo>
                  <a:lnTo>
                    <a:pt x="0" y="847899"/>
                  </a:lnTo>
                  <a:lnTo>
                    <a:pt x="0" y="887644"/>
                  </a:lnTo>
                  <a:lnTo>
                    <a:pt x="4417" y="927389"/>
                  </a:lnTo>
                  <a:lnTo>
                    <a:pt x="10307" y="967134"/>
                  </a:lnTo>
                  <a:lnTo>
                    <a:pt x="20615" y="1005408"/>
                  </a:lnTo>
                  <a:lnTo>
                    <a:pt x="33868" y="1045153"/>
                  </a:lnTo>
                  <a:lnTo>
                    <a:pt x="48594" y="1083426"/>
                  </a:lnTo>
                  <a:lnTo>
                    <a:pt x="67737" y="1121699"/>
                  </a:lnTo>
                  <a:lnTo>
                    <a:pt x="89825" y="1158500"/>
                  </a:lnTo>
                  <a:lnTo>
                    <a:pt x="114859" y="1196774"/>
                  </a:lnTo>
                  <a:lnTo>
                    <a:pt x="142837" y="1232103"/>
                  </a:lnTo>
                  <a:lnTo>
                    <a:pt x="173761" y="1267432"/>
                  </a:lnTo>
                  <a:lnTo>
                    <a:pt x="209102" y="1302761"/>
                  </a:lnTo>
                  <a:lnTo>
                    <a:pt x="247388" y="1336618"/>
                  </a:lnTo>
                  <a:lnTo>
                    <a:pt x="287147" y="1369003"/>
                  </a:lnTo>
                  <a:lnTo>
                    <a:pt x="331324" y="1399916"/>
                  </a:lnTo>
                  <a:lnTo>
                    <a:pt x="378446" y="1430829"/>
                  </a:lnTo>
                  <a:lnTo>
                    <a:pt x="427040" y="1460270"/>
                  </a:lnTo>
                  <a:lnTo>
                    <a:pt x="481525" y="1488239"/>
                  </a:lnTo>
                  <a:lnTo>
                    <a:pt x="537482" y="1513264"/>
                  </a:lnTo>
                  <a:lnTo>
                    <a:pt x="596384" y="1538289"/>
                  </a:lnTo>
                  <a:lnTo>
                    <a:pt x="659704" y="1561841"/>
                  </a:lnTo>
                  <a:lnTo>
                    <a:pt x="725969" y="1583922"/>
                  </a:lnTo>
                  <a:lnTo>
                    <a:pt x="793706" y="1604530"/>
                  </a:lnTo>
                  <a:lnTo>
                    <a:pt x="865861" y="1623667"/>
                  </a:lnTo>
                  <a:lnTo>
                    <a:pt x="942434" y="1638388"/>
                  </a:lnTo>
                  <a:lnTo>
                    <a:pt x="1020479" y="1653108"/>
                  </a:lnTo>
                  <a:lnTo>
                    <a:pt x="1101470" y="1666356"/>
                  </a:lnTo>
                  <a:lnTo>
                    <a:pt x="1186878" y="1676661"/>
                  </a:lnTo>
                  <a:lnTo>
                    <a:pt x="1275231" y="1684021"/>
                  </a:lnTo>
                  <a:lnTo>
                    <a:pt x="1366530" y="1691382"/>
                  </a:lnTo>
                  <a:lnTo>
                    <a:pt x="1460773" y="1694326"/>
                  </a:lnTo>
                  <a:lnTo>
                    <a:pt x="1557961" y="1695798"/>
                  </a:lnTo>
                  <a:lnTo>
                    <a:pt x="1581522" y="1757623"/>
                  </a:lnTo>
                  <a:lnTo>
                    <a:pt x="1599193" y="1819450"/>
                  </a:lnTo>
                  <a:lnTo>
                    <a:pt x="1610973" y="1879803"/>
                  </a:lnTo>
                  <a:lnTo>
                    <a:pt x="1618336" y="1940157"/>
                  </a:lnTo>
                  <a:lnTo>
                    <a:pt x="1619809" y="1999039"/>
                  </a:lnTo>
                  <a:lnTo>
                    <a:pt x="1615391" y="2059393"/>
                  </a:lnTo>
                  <a:lnTo>
                    <a:pt x="1606556" y="2121219"/>
                  </a:lnTo>
                  <a:lnTo>
                    <a:pt x="1591830" y="2184517"/>
                  </a:lnTo>
                  <a:lnTo>
                    <a:pt x="1571214" y="2247815"/>
                  </a:lnTo>
                  <a:lnTo>
                    <a:pt x="1546181" y="2315529"/>
                  </a:lnTo>
                  <a:lnTo>
                    <a:pt x="1513785" y="2386187"/>
                  </a:lnTo>
                  <a:lnTo>
                    <a:pt x="1476971" y="2459790"/>
                  </a:lnTo>
                  <a:lnTo>
                    <a:pt x="1434267" y="2537808"/>
                  </a:lnTo>
                  <a:lnTo>
                    <a:pt x="1384200" y="2618771"/>
                  </a:lnTo>
                  <a:lnTo>
                    <a:pt x="1329716" y="2705622"/>
                  </a:lnTo>
                  <a:lnTo>
                    <a:pt x="1269341" y="2798360"/>
                  </a:lnTo>
                  <a:lnTo>
                    <a:pt x="1332661" y="2763031"/>
                  </a:lnTo>
                  <a:lnTo>
                    <a:pt x="1395981" y="2718870"/>
                  </a:lnTo>
                  <a:lnTo>
                    <a:pt x="1457828" y="2670292"/>
                  </a:lnTo>
                  <a:lnTo>
                    <a:pt x="1518203" y="2614355"/>
                  </a:lnTo>
                  <a:lnTo>
                    <a:pt x="1575632" y="2552529"/>
                  </a:lnTo>
                  <a:lnTo>
                    <a:pt x="1630117" y="2486286"/>
                  </a:lnTo>
                  <a:lnTo>
                    <a:pt x="1681656" y="2415629"/>
                  </a:lnTo>
                  <a:lnTo>
                    <a:pt x="1730250" y="2342026"/>
                  </a:lnTo>
                  <a:lnTo>
                    <a:pt x="1772954" y="2265480"/>
                  </a:lnTo>
                  <a:lnTo>
                    <a:pt x="1811241" y="2185989"/>
                  </a:lnTo>
                  <a:lnTo>
                    <a:pt x="1842165" y="2105026"/>
                  </a:lnTo>
                  <a:lnTo>
                    <a:pt x="1868671" y="2022592"/>
                  </a:lnTo>
                  <a:lnTo>
                    <a:pt x="1887814" y="1940157"/>
                  </a:lnTo>
                  <a:lnTo>
                    <a:pt x="1899594" y="1857723"/>
                  </a:lnTo>
                  <a:lnTo>
                    <a:pt x="1902539" y="1775288"/>
                  </a:lnTo>
                  <a:lnTo>
                    <a:pt x="1898122" y="1695798"/>
                  </a:lnTo>
                  <a:lnTo>
                    <a:pt x="1949661" y="1694326"/>
                  </a:lnTo>
                  <a:lnTo>
                    <a:pt x="1998255" y="1691382"/>
                  </a:lnTo>
                  <a:lnTo>
                    <a:pt x="2046849" y="1684021"/>
                  </a:lnTo>
                  <a:lnTo>
                    <a:pt x="2092499" y="1676661"/>
                  </a:lnTo>
                  <a:lnTo>
                    <a:pt x="2139620" y="1666356"/>
                  </a:lnTo>
                  <a:lnTo>
                    <a:pt x="2182324" y="1653108"/>
                  </a:lnTo>
                  <a:lnTo>
                    <a:pt x="2225029" y="1638388"/>
                  </a:lnTo>
                  <a:lnTo>
                    <a:pt x="2266260" y="1623667"/>
                  </a:lnTo>
                  <a:lnTo>
                    <a:pt x="2304546" y="1604530"/>
                  </a:lnTo>
                  <a:lnTo>
                    <a:pt x="2342833" y="1583922"/>
                  </a:lnTo>
                  <a:lnTo>
                    <a:pt x="2379646" y="1561841"/>
                  </a:lnTo>
                  <a:lnTo>
                    <a:pt x="2413515" y="1538289"/>
                  </a:lnTo>
                  <a:lnTo>
                    <a:pt x="2447384" y="1513264"/>
                  </a:lnTo>
                  <a:lnTo>
                    <a:pt x="2478308" y="1488239"/>
                  </a:lnTo>
                  <a:lnTo>
                    <a:pt x="2537210" y="1430829"/>
                  </a:lnTo>
                  <a:lnTo>
                    <a:pt x="2588749" y="1369003"/>
                  </a:lnTo>
                  <a:lnTo>
                    <a:pt x="2632926" y="1302761"/>
                  </a:lnTo>
                  <a:lnTo>
                    <a:pt x="2669740" y="1232103"/>
                  </a:lnTo>
                  <a:lnTo>
                    <a:pt x="2699191" y="1158500"/>
                  </a:lnTo>
                  <a:lnTo>
                    <a:pt x="2722752" y="1083426"/>
                  </a:lnTo>
                  <a:lnTo>
                    <a:pt x="2737477" y="1005408"/>
                  </a:lnTo>
                  <a:lnTo>
                    <a:pt x="2746312" y="927389"/>
                  </a:lnTo>
                  <a:lnTo>
                    <a:pt x="2746312" y="847899"/>
                  </a:lnTo>
                  <a:lnTo>
                    <a:pt x="2737477" y="768408"/>
                  </a:lnTo>
                  <a:lnTo>
                    <a:pt x="2722752" y="688918"/>
                  </a:lnTo>
                  <a:lnTo>
                    <a:pt x="2697718" y="612371"/>
                  </a:lnTo>
                  <a:lnTo>
                    <a:pt x="2665322" y="535825"/>
                  </a:lnTo>
                  <a:lnTo>
                    <a:pt x="2624090" y="463694"/>
                  </a:lnTo>
                  <a:lnTo>
                    <a:pt x="2599057" y="428365"/>
                  </a:lnTo>
                  <a:lnTo>
                    <a:pt x="2574024" y="393036"/>
                  </a:lnTo>
                  <a:lnTo>
                    <a:pt x="2544573" y="359179"/>
                  </a:lnTo>
                  <a:lnTo>
                    <a:pt x="2515122" y="326794"/>
                  </a:lnTo>
                  <a:lnTo>
                    <a:pt x="2481253" y="294409"/>
                  </a:lnTo>
                  <a:lnTo>
                    <a:pt x="2445911" y="264968"/>
                  </a:lnTo>
                  <a:lnTo>
                    <a:pt x="2409098" y="235527"/>
                  </a:lnTo>
                  <a:lnTo>
                    <a:pt x="2369339" y="207558"/>
                  </a:lnTo>
                  <a:lnTo>
                    <a:pt x="2326635" y="181061"/>
                  </a:lnTo>
                  <a:lnTo>
                    <a:pt x="2282458" y="156036"/>
                  </a:lnTo>
                  <a:lnTo>
                    <a:pt x="2235336" y="132484"/>
                  </a:lnTo>
                  <a:lnTo>
                    <a:pt x="2186742" y="111875"/>
                  </a:lnTo>
                  <a:lnTo>
                    <a:pt x="2135203" y="91266"/>
                  </a:lnTo>
                  <a:lnTo>
                    <a:pt x="2080718" y="72130"/>
                  </a:lnTo>
                  <a:lnTo>
                    <a:pt x="2024761" y="55937"/>
                  </a:lnTo>
                  <a:lnTo>
                    <a:pt x="1965859" y="41217"/>
                  </a:lnTo>
                  <a:lnTo>
                    <a:pt x="1904012" y="29440"/>
                  </a:lnTo>
                  <a:lnTo>
                    <a:pt x="1840692" y="19136"/>
                  </a:lnTo>
                  <a:lnTo>
                    <a:pt x="1774427" y="10304"/>
                  </a:lnTo>
                  <a:lnTo>
                    <a:pt x="1703744" y="4416"/>
                  </a:lnTo>
                  <a:lnTo>
                    <a:pt x="1633062" y="14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4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3079" name="Textfeld 8"/>
          <p:cNvSpPr txBox="1">
            <a:spLocks noChangeArrowheads="1"/>
          </p:cNvSpPr>
          <p:nvPr/>
        </p:nvSpPr>
        <p:spPr bwMode="auto">
          <a:xfrm>
            <a:off x="1531904" y="5111532"/>
            <a:ext cx="1912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alt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habe Hunger!</a:t>
            </a:r>
          </a:p>
        </p:txBody>
      </p:sp>
      <p:pic>
        <p:nvPicPr>
          <p:cNvPr id="3080" name="Grafik 9" descr="Käse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200" y="2501900"/>
            <a:ext cx="1023938" cy="80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1" name="Grafik 10" descr="Marmelad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4700" y="965200"/>
            <a:ext cx="711200" cy="1004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2" name="Grafik 11" descr="Saft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200" y="2159000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3" name="Grafik 12" descr="T2 Obstschale ausgeschnitten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00" y="2355850"/>
            <a:ext cx="1466850" cy="623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Grafik 13" descr="Wurst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872" y="1032203"/>
            <a:ext cx="1184275" cy="1001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5" name="Grafik 14" descr="Brot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400" y="3390900"/>
            <a:ext cx="1546225" cy="1249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6" name="Grafik 15" descr="Butter Kopie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4900" y="3822700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7" name="Grafik 16" descr="Milch Kopie[1].gif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7985" y="865352"/>
            <a:ext cx="576263" cy="1547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Grafik 11" descr="Saft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4006" y="5953233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Grafik 13" descr="Wurst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2238" y="7002078"/>
            <a:ext cx="1184275" cy="1001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Grafik 14" descr="Brot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5291" y="6790996"/>
            <a:ext cx="1546225" cy="1249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Grafik 16" descr="Milch Kopie[1].gif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27604" y="6251903"/>
            <a:ext cx="576263" cy="1547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Grafik 10" descr="Marmelad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3868" y="6950843"/>
            <a:ext cx="711200" cy="1004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Grafik 9" descr="Käse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208" y="6453790"/>
            <a:ext cx="1023938" cy="80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Grafik 15" descr="Butter Kopie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8907" y="7112438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Grafik 12" descr="T2 Obstschale ausgeschnitten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3396" y="6339271"/>
            <a:ext cx="1466850" cy="623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ieren 3"/>
          <p:cNvGrpSpPr>
            <a:grpSpLocks/>
          </p:cNvGrpSpPr>
          <p:nvPr/>
        </p:nvGrpSpPr>
        <p:grpSpPr bwMode="auto">
          <a:xfrm flipH="1">
            <a:off x="5407025" y="1387475"/>
            <a:ext cx="4752975" cy="4786313"/>
            <a:chOff x="6356350" y="2235200"/>
            <a:chExt cx="3976979" cy="4049810"/>
          </a:xfrm>
        </p:grpSpPr>
        <p:sp>
          <p:nvSpPr>
            <p:cNvPr id="2" name="Freihandform 1"/>
            <p:cNvSpPr/>
            <p:nvPr/>
          </p:nvSpPr>
          <p:spPr>
            <a:xfrm>
              <a:off x="6356350" y="2235200"/>
              <a:ext cx="3976979" cy="4049810"/>
            </a:xfrm>
            <a:custGeom>
              <a:avLst/>
              <a:gdLst/>
              <a:ahLst/>
              <a:cxnLst/>
              <a:rect l="0" t="0" r="0" b="0"/>
              <a:pathLst>
                <a:path w="3976547" h="4049810">
                  <a:moveTo>
                    <a:pt x="2364646" y="1702"/>
                  </a:moveTo>
                  <a:lnTo>
                    <a:pt x="2467854" y="6390"/>
                  </a:lnTo>
                  <a:lnTo>
                    <a:pt x="2568719" y="15336"/>
                  </a:lnTo>
                  <a:lnTo>
                    <a:pt x="2664465" y="27266"/>
                  </a:lnTo>
                  <a:lnTo>
                    <a:pt x="2757225" y="41965"/>
                  </a:lnTo>
                  <a:lnTo>
                    <a:pt x="2846575" y="60285"/>
                  </a:lnTo>
                  <a:lnTo>
                    <a:pt x="2932083" y="81375"/>
                  </a:lnTo>
                  <a:lnTo>
                    <a:pt x="3013543" y="104594"/>
                  </a:lnTo>
                  <a:lnTo>
                    <a:pt x="3091590" y="131222"/>
                  </a:lnTo>
                  <a:lnTo>
                    <a:pt x="3166650" y="161046"/>
                  </a:lnTo>
                  <a:lnTo>
                    <a:pt x="3237660" y="192360"/>
                  </a:lnTo>
                  <a:lnTo>
                    <a:pt x="3306111" y="226232"/>
                  </a:lnTo>
                  <a:lnTo>
                    <a:pt x="3369659" y="262445"/>
                  </a:lnTo>
                  <a:lnTo>
                    <a:pt x="3431071" y="300365"/>
                  </a:lnTo>
                  <a:lnTo>
                    <a:pt x="3488221" y="340626"/>
                  </a:lnTo>
                  <a:lnTo>
                    <a:pt x="3543024" y="383231"/>
                  </a:lnTo>
                  <a:lnTo>
                    <a:pt x="3593775" y="426688"/>
                  </a:lnTo>
                  <a:lnTo>
                    <a:pt x="3641331" y="472700"/>
                  </a:lnTo>
                  <a:lnTo>
                    <a:pt x="3685683" y="520204"/>
                  </a:lnTo>
                  <a:lnTo>
                    <a:pt x="3726840" y="568350"/>
                  </a:lnTo>
                  <a:lnTo>
                    <a:pt x="3764582" y="619048"/>
                  </a:lnTo>
                  <a:lnTo>
                    <a:pt x="3799342" y="669961"/>
                  </a:lnTo>
                  <a:lnTo>
                    <a:pt x="3859049" y="776047"/>
                  </a:lnTo>
                  <a:lnTo>
                    <a:pt x="3906604" y="885541"/>
                  </a:lnTo>
                  <a:lnTo>
                    <a:pt x="3942001" y="997593"/>
                  </a:lnTo>
                  <a:lnTo>
                    <a:pt x="3965244" y="1111987"/>
                  </a:lnTo>
                  <a:lnTo>
                    <a:pt x="3976546" y="1227020"/>
                  </a:lnTo>
                  <a:lnTo>
                    <a:pt x="3976546" y="1341414"/>
                  </a:lnTo>
                  <a:lnTo>
                    <a:pt x="3965244" y="1455595"/>
                  </a:lnTo>
                  <a:lnTo>
                    <a:pt x="3942853" y="1567647"/>
                  </a:lnTo>
                  <a:lnTo>
                    <a:pt x="3909801" y="1677141"/>
                  </a:lnTo>
                  <a:lnTo>
                    <a:pt x="3866298" y="1783441"/>
                  </a:lnTo>
                  <a:lnTo>
                    <a:pt x="3812136" y="1884841"/>
                  </a:lnTo>
                  <a:lnTo>
                    <a:pt x="3747737" y="1980701"/>
                  </a:lnTo>
                  <a:lnTo>
                    <a:pt x="3673528" y="2069960"/>
                  </a:lnTo>
                  <a:lnTo>
                    <a:pt x="3588871" y="2152825"/>
                  </a:lnTo>
                  <a:lnTo>
                    <a:pt x="3543876" y="2190743"/>
                  </a:lnTo>
                  <a:lnTo>
                    <a:pt x="3495471" y="2226957"/>
                  </a:lnTo>
                  <a:lnTo>
                    <a:pt x="3445571" y="2260828"/>
                  </a:lnTo>
                  <a:lnTo>
                    <a:pt x="3393114" y="2292993"/>
                  </a:lnTo>
                  <a:lnTo>
                    <a:pt x="3338310" y="2321966"/>
                  </a:lnTo>
                  <a:lnTo>
                    <a:pt x="3281163" y="2348594"/>
                  </a:lnTo>
                  <a:lnTo>
                    <a:pt x="3222307" y="2371813"/>
                  </a:lnTo>
                  <a:lnTo>
                    <a:pt x="3161107" y="2392904"/>
                  </a:lnTo>
                  <a:lnTo>
                    <a:pt x="3097348" y="2411436"/>
                  </a:lnTo>
                  <a:lnTo>
                    <a:pt x="3031242" y="2425923"/>
                  </a:lnTo>
                  <a:lnTo>
                    <a:pt x="2963643" y="2437852"/>
                  </a:lnTo>
                  <a:lnTo>
                    <a:pt x="2894126" y="2446798"/>
                  </a:lnTo>
                  <a:lnTo>
                    <a:pt x="2822477" y="2451698"/>
                  </a:lnTo>
                  <a:lnTo>
                    <a:pt x="2748269" y="2454042"/>
                  </a:lnTo>
                  <a:lnTo>
                    <a:pt x="2755518" y="2569927"/>
                  </a:lnTo>
                  <a:lnTo>
                    <a:pt x="2749977" y="2688368"/>
                  </a:lnTo>
                  <a:lnTo>
                    <a:pt x="2733130" y="2808301"/>
                  </a:lnTo>
                  <a:lnTo>
                    <a:pt x="2705620" y="2927381"/>
                  </a:lnTo>
                  <a:lnTo>
                    <a:pt x="2668516" y="3046675"/>
                  </a:lnTo>
                  <a:lnTo>
                    <a:pt x="2621815" y="3164265"/>
                  </a:lnTo>
                  <a:lnTo>
                    <a:pt x="2567013" y="3278447"/>
                  </a:lnTo>
                  <a:lnTo>
                    <a:pt x="2504961" y="3389645"/>
                  </a:lnTo>
                  <a:lnTo>
                    <a:pt x="2435656" y="3496584"/>
                  </a:lnTo>
                  <a:lnTo>
                    <a:pt x="2361446" y="3598835"/>
                  </a:lnTo>
                  <a:lnTo>
                    <a:pt x="2281695" y="3694696"/>
                  </a:lnTo>
                  <a:lnTo>
                    <a:pt x="2197889" y="3783313"/>
                  </a:lnTo>
                  <a:lnTo>
                    <a:pt x="2110887" y="3863837"/>
                  </a:lnTo>
                  <a:lnTo>
                    <a:pt x="2021325" y="3935415"/>
                  </a:lnTo>
                  <a:lnTo>
                    <a:pt x="1930270" y="3998257"/>
                  </a:lnTo>
                  <a:lnTo>
                    <a:pt x="1838362" y="4049809"/>
                  </a:lnTo>
                  <a:lnTo>
                    <a:pt x="1926218" y="3916241"/>
                  </a:lnTo>
                  <a:lnTo>
                    <a:pt x="2005331" y="3789706"/>
                  </a:lnTo>
                  <a:lnTo>
                    <a:pt x="2076129" y="3671477"/>
                  </a:lnTo>
                  <a:lnTo>
                    <a:pt x="2138183" y="3558574"/>
                  </a:lnTo>
                  <a:lnTo>
                    <a:pt x="2192346" y="3452488"/>
                  </a:lnTo>
                  <a:lnTo>
                    <a:pt x="2238193" y="3350876"/>
                  </a:lnTo>
                  <a:lnTo>
                    <a:pt x="2275297" y="3253522"/>
                  </a:lnTo>
                  <a:lnTo>
                    <a:pt x="2305153" y="3160218"/>
                  </a:lnTo>
                  <a:lnTo>
                    <a:pt x="2326049" y="3069257"/>
                  </a:lnTo>
                  <a:lnTo>
                    <a:pt x="2339696" y="2980639"/>
                  </a:lnTo>
                  <a:lnTo>
                    <a:pt x="2345453" y="2893722"/>
                  </a:lnTo>
                  <a:lnTo>
                    <a:pt x="2342895" y="2806597"/>
                  </a:lnTo>
                  <a:lnTo>
                    <a:pt x="2333300" y="2720534"/>
                  </a:lnTo>
                  <a:lnTo>
                    <a:pt x="2315599" y="2633620"/>
                  </a:lnTo>
                  <a:lnTo>
                    <a:pt x="2289797" y="2544151"/>
                  </a:lnTo>
                  <a:lnTo>
                    <a:pt x="2256746" y="2454042"/>
                  </a:lnTo>
                  <a:lnTo>
                    <a:pt x="2115580" y="2451698"/>
                  </a:lnTo>
                  <a:lnTo>
                    <a:pt x="1978677" y="2446798"/>
                  </a:lnTo>
                  <a:lnTo>
                    <a:pt x="1846467" y="2437852"/>
                  </a:lnTo>
                  <a:lnTo>
                    <a:pt x="1718309" y="2425923"/>
                  </a:lnTo>
                  <a:lnTo>
                    <a:pt x="1595907" y="2411436"/>
                  </a:lnTo>
                  <a:lnTo>
                    <a:pt x="1477342" y="2392904"/>
                  </a:lnTo>
                  <a:lnTo>
                    <a:pt x="1363686" y="2371813"/>
                  </a:lnTo>
                  <a:lnTo>
                    <a:pt x="1254080" y="2348594"/>
                  </a:lnTo>
                  <a:lnTo>
                    <a:pt x="1150229" y="2321966"/>
                  </a:lnTo>
                  <a:lnTo>
                    <a:pt x="1050218" y="2292993"/>
                  </a:lnTo>
                  <a:lnTo>
                    <a:pt x="955112" y="2260828"/>
                  </a:lnTo>
                  <a:lnTo>
                    <a:pt x="864058" y="2226957"/>
                  </a:lnTo>
                  <a:lnTo>
                    <a:pt x="777694" y="2190743"/>
                  </a:lnTo>
                  <a:lnTo>
                    <a:pt x="696450" y="2152825"/>
                  </a:lnTo>
                  <a:lnTo>
                    <a:pt x="619042" y="2112562"/>
                  </a:lnTo>
                  <a:lnTo>
                    <a:pt x="547179" y="2069960"/>
                  </a:lnTo>
                  <a:lnTo>
                    <a:pt x="478730" y="2026500"/>
                  </a:lnTo>
                  <a:lnTo>
                    <a:pt x="415823" y="1980701"/>
                  </a:lnTo>
                  <a:lnTo>
                    <a:pt x="357181" y="1933197"/>
                  </a:lnTo>
                  <a:lnTo>
                    <a:pt x="302378" y="1884841"/>
                  </a:lnTo>
                  <a:lnTo>
                    <a:pt x="252266" y="1834140"/>
                  </a:lnTo>
                  <a:lnTo>
                    <a:pt x="207272" y="1783441"/>
                  </a:lnTo>
                  <a:lnTo>
                    <a:pt x="166969" y="1731036"/>
                  </a:lnTo>
                  <a:lnTo>
                    <a:pt x="130505" y="1677141"/>
                  </a:lnTo>
                  <a:lnTo>
                    <a:pt x="98305" y="1623246"/>
                  </a:lnTo>
                  <a:lnTo>
                    <a:pt x="71009" y="1567647"/>
                  </a:lnTo>
                  <a:lnTo>
                    <a:pt x="48404" y="1512046"/>
                  </a:lnTo>
                  <a:lnTo>
                    <a:pt x="29853" y="1455595"/>
                  </a:lnTo>
                  <a:lnTo>
                    <a:pt x="15352" y="1398506"/>
                  </a:lnTo>
                  <a:lnTo>
                    <a:pt x="5758" y="1341414"/>
                  </a:lnTo>
                  <a:lnTo>
                    <a:pt x="853" y="1284112"/>
                  </a:lnTo>
                  <a:lnTo>
                    <a:pt x="0" y="1227020"/>
                  </a:lnTo>
                  <a:lnTo>
                    <a:pt x="3197" y="1169079"/>
                  </a:lnTo>
                  <a:lnTo>
                    <a:pt x="11301" y="1111987"/>
                  </a:lnTo>
                  <a:lnTo>
                    <a:pt x="24308" y="1054685"/>
                  </a:lnTo>
                  <a:lnTo>
                    <a:pt x="41155" y="997593"/>
                  </a:lnTo>
                  <a:lnTo>
                    <a:pt x="62053" y="941142"/>
                  </a:lnTo>
                  <a:lnTo>
                    <a:pt x="87855" y="885541"/>
                  </a:lnTo>
                  <a:lnTo>
                    <a:pt x="117709" y="830155"/>
                  </a:lnTo>
                  <a:lnTo>
                    <a:pt x="151614" y="776047"/>
                  </a:lnTo>
                  <a:lnTo>
                    <a:pt x="190213" y="723005"/>
                  </a:lnTo>
                  <a:lnTo>
                    <a:pt x="233712" y="669961"/>
                  </a:lnTo>
                  <a:lnTo>
                    <a:pt x="280413" y="619048"/>
                  </a:lnTo>
                  <a:lnTo>
                    <a:pt x="332018" y="568350"/>
                  </a:lnTo>
                  <a:lnTo>
                    <a:pt x="387674" y="520204"/>
                  </a:lnTo>
                  <a:lnTo>
                    <a:pt x="448235" y="472700"/>
                  </a:lnTo>
                  <a:lnTo>
                    <a:pt x="512635" y="426688"/>
                  </a:lnTo>
                  <a:lnTo>
                    <a:pt x="581086" y="383231"/>
                  </a:lnTo>
                  <a:lnTo>
                    <a:pt x="654441" y="340626"/>
                  </a:lnTo>
                  <a:lnTo>
                    <a:pt x="731847" y="300365"/>
                  </a:lnTo>
                  <a:lnTo>
                    <a:pt x="813306" y="262445"/>
                  </a:lnTo>
                  <a:lnTo>
                    <a:pt x="899457" y="226232"/>
                  </a:lnTo>
                  <a:lnTo>
                    <a:pt x="989018" y="192360"/>
                  </a:lnTo>
                  <a:lnTo>
                    <a:pt x="1083270" y="161046"/>
                  </a:lnTo>
                  <a:lnTo>
                    <a:pt x="1181575" y="131222"/>
                  </a:lnTo>
                  <a:lnTo>
                    <a:pt x="1284785" y="104594"/>
                  </a:lnTo>
                  <a:lnTo>
                    <a:pt x="1391835" y="81375"/>
                  </a:lnTo>
                  <a:lnTo>
                    <a:pt x="1502292" y="60285"/>
                  </a:lnTo>
                  <a:lnTo>
                    <a:pt x="1617657" y="41965"/>
                  </a:lnTo>
                  <a:lnTo>
                    <a:pt x="1737713" y="27266"/>
                  </a:lnTo>
                  <a:lnTo>
                    <a:pt x="1860967" y="15336"/>
                  </a:lnTo>
                  <a:lnTo>
                    <a:pt x="1989125" y="6390"/>
                  </a:lnTo>
                  <a:lnTo>
                    <a:pt x="2120483" y="1702"/>
                  </a:lnTo>
                  <a:lnTo>
                    <a:pt x="225674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" name="Freihandform 2"/>
            <p:cNvSpPr/>
            <p:nvPr/>
          </p:nvSpPr>
          <p:spPr>
            <a:xfrm>
              <a:off x="6356350" y="2235200"/>
              <a:ext cx="3976979" cy="4049810"/>
            </a:xfrm>
            <a:custGeom>
              <a:avLst/>
              <a:gdLst/>
              <a:ahLst/>
              <a:cxnLst/>
              <a:rect l="0" t="0" r="0" b="0"/>
              <a:pathLst>
                <a:path w="3976979" h="4049596">
                  <a:moveTo>
                    <a:pt x="2256108" y="0"/>
                  </a:moveTo>
                  <a:lnTo>
                    <a:pt x="2119633" y="2130"/>
                  </a:lnTo>
                  <a:lnTo>
                    <a:pt x="1989555" y="6390"/>
                  </a:lnTo>
                  <a:lnTo>
                    <a:pt x="1861609" y="14911"/>
                  </a:lnTo>
                  <a:lnTo>
                    <a:pt x="1737928" y="27692"/>
                  </a:lnTo>
                  <a:lnTo>
                    <a:pt x="1618512" y="42604"/>
                  </a:lnTo>
                  <a:lnTo>
                    <a:pt x="1503361" y="59646"/>
                  </a:lnTo>
                  <a:lnTo>
                    <a:pt x="1392475" y="80949"/>
                  </a:lnTo>
                  <a:lnTo>
                    <a:pt x="1285854" y="104382"/>
                  </a:lnTo>
                  <a:lnTo>
                    <a:pt x="1181365" y="132075"/>
                  </a:lnTo>
                  <a:lnTo>
                    <a:pt x="1083273" y="161898"/>
                  </a:lnTo>
                  <a:lnTo>
                    <a:pt x="989446" y="191722"/>
                  </a:lnTo>
                  <a:lnTo>
                    <a:pt x="899884" y="225805"/>
                  </a:lnTo>
                  <a:lnTo>
                    <a:pt x="812455" y="262020"/>
                  </a:lnTo>
                  <a:lnTo>
                    <a:pt x="731422" y="300364"/>
                  </a:lnTo>
                  <a:lnTo>
                    <a:pt x="654655" y="340839"/>
                  </a:lnTo>
                  <a:lnTo>
                    <a:pt x="582152" y="383443"/>
                  </a:lnTo>
                  <a:lnTo>
                    <a:pt x="511782" y="426048"/>
                  </a:lnTo>
                  <a:lnTo>
                    <a:pt x="447809" y="472914"/>
                  </a:lnTo>
                  <a:lnTo>
                    <a:pt x="388101" y="519779"/>
                  </a:lnTo>
                  <a:lnTo>
                    <a:pt x="332658" y="568775"/>
                  </a:lnTo>
                  <a:lnTo>
                    <a:pt x="281480" y="619901"/>
                  </a:lnTo>
                  <a:lnTo>
                    <a:pt x="234567" y="671026"/>
                  </a:lnTo>
                  <a:lnTo>
                    <a:pt x="189786" y="722152"/>
                  </a:lnTo>
                  <a:lnTo>
                    <a:pt x="151402" y="775409"/>
                  </a:lnTo>
                  <a:lnTo>
                    <a:pt x="117283" y="830795"/>
                  </a:lnTo>
                  <a:lnTo>
                    <a:pt x="87429" y="886181"/>
                  </a:lnTo>
                  <a:lnTo>
                    <a:pt x="61840" y="941568"/>
                  </a:lnTo>
                  <a:lnTo>
                    <a:pt x="40516" y="996954"/>
                  </a:lnTo>
                  <a:lnTo>
                    <a:pt x="23456" y="1054471"/>
                  </a:lnTo>
                  <a:lnTo>
                    <a:pt x="10662" y="1111987"/>
                  </a:lnTo>
                  <a:lnTo>
                    <a:pt x="4264" y="1169504"/>
                  </a:lnTo>
                  <a:lnTo>
                    <a:pt x="0" y="1227021"/>
                  </a:lnTo>
                  <a:lnTo>
                    <a:pt x="0" y="1284537"/>
                  </a:lnTo>
                  <a:lnTo>
                    <a:pt x="6397" y="1342054"/>
                  </a:lnTo>
                  <a:lnTo>
                    <a:pt x="14926" y="1399570"/>
                  </a:lnTo>
                  <a:lnTo>
                    <a:pt x="29853" y="1454956"/>
                  </a:lnTo>
                  <a:lnTo>
                    <a:pt x="49045" y="1512473"/>
                  </a:lnTo>
                  <a:lnTo>
                    <a:pt x="70370" y="1567860"/>
                  </a:lnTo>
                  <a:lnTo>
                    <a:pt x="98091" y="1623246"/>
                  </a:lnTo>
                  <a:lnTo>
                    <a:pt x="130078" y="1676502"/>
                  </a:lnTo>
                  <a:lnTo>
                    <a:pt x="166329" y="1731889"/>
                  </a:lnTo>
                  <a:lnTo>
                    <a:pt x="206845" y="1783014"/>
                  </a:lnTo>
                  <a:lnTo>
                    <a:pt x="251626" y="1834140"/>
                  </a:lnTo>
                  <a:lnTo>
                    <a:pt x="302804" y="1885266"/>
                  </a:lnTo>
                  <a:lnTo>
                    <a:pt x="358247" y="1934261"/>
                  </a:lnTo>
                  <a:lnTo>
                    <a:pt x="415823" y="1981127"/>
                  </a:lnTo>
                  <a:lnTo>
                    <a:pt x="479796" y="2025862"/>
                  </a:lnTo>
                  <a:lnTo>
                    <a:pt x="548033" y="2070597"/>
                  </a:lnTo>
                  <a:lnTo>
                    <a:pt x="618404" y="2113202"/>
                  </a:lnTo>
                  <a:lnTo>
                    <a:pt x="697303" y="2153677"/>
                  </a:lnTo>
                  <a:lnTo>
                    <a:pt x="778336" y="2189891"/>
                  </a:lnTo>
                  <a:lnTo>
                    <a:pt x="863633" y="2226105"/>
                  </a:lnTo>
                  <a:lnTo>
                    <a:pt x="955327" y="2260189"/>
                  </a:lnTo>
                  <a:lnTo>
                    <a:pt x="1051286" y="2292143"/>
                  </a:lnTo>
                  <a:lnTo>
                    <a:pt x="1149378" y="2321966"/>
                  </a:lnTo>
                  <a:lnTo>
                    <a:pt x="1253867" y="2349659"/>
                  </a:lnTo>
                  <a:lnTo>
                    <a:pt x="1364753" y="2370962"/>
                  </a:lnTo>
                  <a:lnTo>
                    <a:pt x="1477772" y="2392264"/>
                  </a:lnTo>
                  <a:lnTo>
                    <a:pt x="1595056" y="2411436"/>
                  </a:lnTo>
                  <a:lnTo>
                    <a:pt x="1718736" y="2426348"/>
                  </a:lnTo>
                  <a:lnTo>
                    <a:pt x="1846682" y="2436999"/>
                  </a:lnTo>
                  <a:lnTo>
                    <a:pt x="1978893" y="2447651"/>
                  </a:lnTo>
                  <a:lnTo>
                    <a:pt x="2115368" y="2451911"/>
                  </a:lnTo>
                  <a:lnTo>
                    <a:pt x="2256108" y="2454042"/>
                  </a:lnTo>
                  <a:lnTo>
                    <a:pt x="2290227" y="2543511"/>
                  </a:lnTo>
                  <a:lnTo>
                    <a:pt x="2315816" y="2632982"/>
                  </a:lnTo>
                  <a:lnTo>
                    <a:pt x="2332876" y="2720322"/>
                  </a:lnTo>
                  <a:lnTo>
                    <a:pt x="2343537" y="2807661"/>
                  </a:lnTo>
                  <a:lnTo>
                    <a:pt x="2345670" y="2892871"/>
                  </a:lnTo>
                  <a:lnTo>
                    <a:pt x="2339272" y="2980212"/>
                  </a:lnTo>
                  <a:lnTo>
                    <a:pt x="2326478" y="3069682"/>
                  </a:lnTo>
                  <a:lnTo>
                    <a:pt x="2305154" y="3161282"/>
                  </a:lnTo>
                  <a:lnTo>
                    <a:pt x="2275300" y="3252883"/>
                  </a:lnTo>
                  <a:lnTo>
                    <a:pt x="2239049" y="3350875"/>
                  </a:lnTo>
                  <a:lnTo>
                    <a:pt x="2192135" y="3453126"/>
                  </a:lnTo>
                  <a:lnTo>
                    <a:pt x="2138825" y="3559638"/>
                  </a:lnTo>
                  <a:lnTo>
                    <a:pt x="2076984" y="3672541"/>
                  </a:lnTo>
                  <a:lnTo>
                    <a:pt x="2004482" y="3789705"/>
                  </a:lnTo>
                  <a:lnTo>
                    <a:pt x="1925582" y="3915390"/>
                  </a:lnTo>
                  <a:lnTo>
                    <a:pt x="1838152" y="4049595"/>
                  </a:lnTo>
                  <a:lnTo>
                    <a:pt x="1929847" y="3998468"/>
                  </a:lnTo>
                  <a:lnTo>
                    <a:pt x="2021541" y="3934561"/>
                  </a:lnTo>
                  <a:lnTo>
                    <a:pt x="2111103" y="3864263"/>
                  </a:lnTo>
                  <a:lnTo>
                    <a:pt x="2198533" y="3783314"/>
                  </a:lnTo>
                  <a:lnTo>
                    <a:pt x="2281697" y="3693844"/>
                  </a:lnTo>
                  <a:lnTo>
                    <a:pt x="2360597" y="3597983"/>
                  </a:lnTo>
                  <a:lnTo>
                    <a:pt x="2435232" y="3495732"/>
                  </a:lnTo>
                  <a:lnTo>
                    <a:pt x="2505602" y="3389218"/>
                  </a:lnTo>
                  <a:lnTo>
                    <a:pt x="2567443" y="3278446"/>
                  </a:lnTo>
                  <a:lnTo>
                    <a:pt x="2622886" y="3163412"/>
                  </a:lnTo>
                  <a:lnTo>
                    <a:pt x="2667667" y="3046249"/>
                  </a:lnTo>
                  <a:lnTo>
                    <a:pt x="2706051" y="2926955"/>
                  </a:lnTo>
                  <a:lnTo>
                    <a:pt x="2733772" y="2807661"/>
                  </a:lnTo>
                  <a:lnTo>
                    <a:pt x="2750832" y="2688368"/>
                  </a:lnTo>
                  <a:lnTo>
                    <a:pt x="2755096" y="2569074"/>
                  </a:lnTo>
                  <a:lnTo>
                    <a:pt x="2748699" y="2454042"/>
                  </a:lnTo>
                  <a:lnTo>
                    <a:pt x="2823334" y="2451911"/>
                  </a:lnTo>
                  <a:lnTo>
                    <a:pt x="2893704" y="2447651"/>
                  </a:lnTo>
                  <a:lnTo>
                    <a:pt x="2964074" y="2436999"/>
                  </a:lnTo>
                  <a:lnTo>
                    <a:pt x="3030180" y="2426348"/>
                  </a:lnTo>
                  <a:lnTo>
                    <a:pt x="3098417" y="2411436"/>
                  </a:lnTo>
                  <a:lnTo>
                    <a:pt x="3160258" y="2392264"/>
                  </a:lnTo>
                  <a:lnTo>
                    <a:pt x="3222099" y="2370962"/>
                  </a:lnTo>
                  <a:lnTo>
                    <a:pt x="3281805" y="2349659"/>
                  </a:lnTo>
                  <a:lnTo>
                    <a:pt x="3337249" y="2321966"/>
                  </a:lnTo>
                  <a:lnTo>
                    <a:pt x="3392692" y="2292143"/>
                  </a:lnTo>
                  <a:lnTo>
                    <a:pt x="3446003" y="2260189"/>
                  </a:lnTo>
                  <a:lnTo>
                    <a:pt x="3495048" y="2226105"/>
                  </a:lnTo>
                  <a:lnTo>
                    <a:pt x="3544095" y="2189891"/>
                  </a:lnTo>
                  <a:lnTo>
                    <a:pt x="3588877" y="2153677"/>
                  </a:lnTo>
                  <a:lnTo>
                    <a:pt x="3674173" y="2070597"/>
                  </a:lnTo>
                  <a:lnTo>
                    <a:pt x="3748808" y="1981127"/>
                  </a:lnTo>
                  <a:lnTo>
                    <a:pt x="3812781" y="1885266"/>
                  </a:lnTo>
                  <a:lnTo>
                    <a:pt x="3866091" y="1783014"/>
                  </a:lnTo>
                  <a:lnTo>
                    <a:pt x="3908739" y="1676502"/>
                  </a:lnTo>
                  <a:lnTo>
                    <a:pt x="3942859" y="1567860"/>
                  </a:lnTo>
                  <a:lnTo>
                    <a:pt x="3964182" y="1454956"/>
                  </a:lnTo>
                  <a:lnTo>
                    <a:pt x="3976978" y="1342054"/>
                  </a:lnTo>
                  <a:lnTo>
                    <a:pt x="3976978" y="1227021"/>
                  </a:lnTo>
                  <a:lnTo>
                    <a:pt x="3964182" y="1111987"/>
                  </a:lnTo>
                  <a:lnTo>
                    <a:pt x="3942859" y="996954"/>
                  </a:lnTo>
                  <a:lnTo>
                    <a:pt x="3906608" y="886181"/>
                  </a:lnTo>
                  <a:lnTo>
                    <a:pt x="3859694" y="775409"/>
                  </a:lnTo>
                  <a:lnTo>
                    <a:pt x="3799986" y="671026"/>
                  </a:lnTo>
                  <a:lnTo>
                    <a:pt x="3763735" y="619901"/>
                  </a:lnTo>
                  <a:lnTo>
                    <a:pt x="3727484" y="568775"/>
                  </a:lnTo>
                  <a:lnTo>
                    <a:pt x="3684835" y="519779"/>
                  </a:lnTo>
                  <a:lnTo>
                    <a:pt x="3642186" y="472914"/>
                  </a:lnTo>
                  <a:lnTo>
                    <a:pt x="3593141" y="426048"/>
                  </a:lnTo>
                  <a:lnTo>
                    <a:pt x="3541962" y="383443"/>
                  </a:lnTo>
                  <a:lnTo>
                    <a:pt x="3488652" y="340839"/>
                  </a:lnTo>
                  <a:lnTo>
                    <a:pt x="3431076" y="300364"/>
                  </a:lnTo>
                  <a:lnTo>
                    <a:pt x="3369236" y="262020"/>
                  </a:lnTo>
                  <a:lnTo>
                    <a:pt x="3305263" y="225805"/>
                  </a:lnTo>
                  <a:lnTo>
                    <a:pt x="3237025" y="191722"/>
                  </a:lnTo>
                  <a:lnTo>
                    <a:pt x="3166655" y="161898"/>
                  </a:lnTo>
                  <a:lnTo>
                    <a:pt x="3092020" y="132075"/>
                  </a:lnTo>
                  <a:lnTo>
                    <a:pt x="3013120" y="104382"/>
                  </a:lnTo>
                  <a:lnTo>
                    <a:pt x="2932088" y="80949"/>
                  </a:lnTo>
                  <a:lnTo>
                    <a:pt x="2846791" y="59646"/>
                  </a:lnTo>
                  <a:lnTo>
                    <a:pt x="2757230" y="42604"/>
                  </a:lnTo>
                  <a:lnTo>
                    <a:pt x="2665534" y="27692"/>
                  </a:lnTo>
                  <a:lnTo>
                    <a:pt x="2569575" y="14911"/>
                  </a:lnTo>
                  <a:lnTo>
                    <a:pt x="2467219" y="6390"/>
                  </a:lnTo>
                  <a:lnTo>
                    <a:pt x="2364862" y="21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267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099" name="Gruppieren 6"/>
          <p:cNvGrpSpPr>
            <a:grpSpLocks/>
          </p:cNvGrpSpPr>
          <p:nvPr/>
        </p:nvGrpSpPr>
        <p:grpSpPr bwMode="auto">
          <a:xfrm>
            <a:off x="0" y="1182688"/>
            <a:ext cx="5186363" cy="5114925"/>
            <a:chOff x="-692150" y="1892300"/>
            <a:chExt cx="4326711" cy="4405481"/>
          </a:xfrm>
        </p:grpSpPr>
        <p:sp>
          <p:nvSpPr>
            <p:cNvPr id="5" name="Freihandform 4"/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245" h="4405481">
                  <a:moveTo>
                    <a:pt x="2572594" y="1852"/>
                  </a:moveTo>
                  <a:lnTo>
                    <a:pt x="2684879" y="6951"/>
                  </a:lnTo>
                  <a:lnTo>
                    <a:pt x="2794613" y="16684"/>
                  </a:lnTo>
                  <a:lnTo>
                    <a:pt x="2898778" y="29660"/>
                  </a:lnTo>
                  <a:lnTo>
                    <a:pt x="2999696" y="45651"/>
                  </a:lnTo>
                  <a:lnTo>
                    <a:pt x="3096903" y="65580"/>
                  </a:lnTo>
                  <a:lnTo>
                    <a:pt x="3189932" y="88521"/>
                  </a:lnTo>
                  <a:lnTo>
                    <a:pt x="3278555" y="113780"/>
                  </a:lnTo>
                  <a:lnTo>
                    <a:pt x="3363465" y="142748"/>
                  </a:lnTo>
                  <a:lnTo>
                    <a:pt x="3445126" y="175188"/>
                  </a:lnTo>
                  <a:lnTo>
                    <a:pt x="3522381" y="209255"/>
                  </a:lnTo>
                  <a:lnTo>
                    <a:pt x="3596852" y="246101"/>
                  </a:lnTo>
                  <a:lnTo>
                    <a:pt x="3665988" y="285494"/>
                  </a:lnTo>
                  <a:lnTo>
                    <a:pt x="3732801" y="326744"/>
                  </a:lnTo>
                  <a:lnTo>
                    <a:pt x="3794976" y="370541"/>
                  </a:lnTo>
                  <a:lnTo>
                    <a:pt x="3854598" y="416888"/>
                  </a:lnTo>
                  <a:lnTo>
                    <a:pt x="3909813" y="464160"/>
                  </a:lnTo>
                  <a:lnTo>
                    <a:pt x="3961551" y="514215"/>
                  </a:lnTo>
                  <a:lnTo>
                    <a:pt x="4009802" y="565891"/>
                  </a:lnTo>
                  <a:lnTo>
                    <a:pt x="4054579" y="618265"/>
                  </a:lnTo>
                  <a:lnTo>
                    <a:pt x="4095640" y="673416"/>
                  </a:lnTo>
                  <a:lnTo>
                    <a:pt x="4133456" y="728799"/>
                  </a:lnTo>
                  <a:lnTo>
                    <a:pt x="4198415" y="844203"/>
                  </a:lnTo>
                  <a:lnTo>
                    <a:pt x="4250151" y="963314"/>
                  </a:lnTo>
                  <a:lnTo>
                    <a:pt x="4288661" y="1085207"/>
                  </a:lnTo>
                  <a:lnTo>
                    <a:pt x="4313949" y="1209647"/>
                  </a:lnTo>
                  <a:lnTo>
                    <a:pt x="4326244" y="1334782"/>
                  </a:lnTo>
                  <a:lnTo>
                    <a:pt x="4326244" y="1459223"/>
                  </a:lnTo>
                  <a:lnTo>
                    <a:pt x="4313949" y="1583432"/>
                  </a:lnTo>
                  <a:lnTo>
                    <a:pt x="4289590" y="1705325"/>
                  </a:lnTo>
                  <a:lnTo>
                    <a:pt x="4253631" y="1824435"/>
                  </a:lnTo>
                  <a:lnTo>
                    <a:pt x="4206303" y="1940071"/>
                  </a:lnTo>
                  <a:lnTo>
                    <a:pt x="4147376" y="2050375"/>
                  </a:lnTo>
                  <a:lnTo>
                    <a:pt x="4077315" y="2154655"/>
                  </a:lnTo>
                  <a:lnTo>
                    <a:pt x="3996579" y="2251752"/>
                  </a:lnTo>
                  <a:lnTo>
                    <a:pt x="3904476" y="2341895"/>
                  </a:lnTo>
                  <a:lnTo>
                    <a:pt x="3855526" y="2383143"/>
                  </a:lnTo>
                  <a:lnTo>
                    <a:pt x="3802865" y="2422538"/>
                  </a:lnTo>
                  <a:lnTo>
                    <a:pt x="3748577" y="2459384"/>
                  </a:lnTo>
                  <a:lnTo>
                    <a:pt x="3691506" y="2494375"/>
                  </a:lnTo>
                  <a:lnTo>
                    <a:pt x="3631883" y="2525890"/>
                  </a:lnTo>
                  <a:lnTo>
                    <a:pt x="3569709" y="2554859"/>
                  </a:lnTo>
                  <a:lnTo>
                    <a:pt x="3505679" y="2580116"/>
                  </a:lnTo>
                  <a:lnTo>
                    <a:pt x="3439096" y="2603059"/>
                  </a:lnTo>
                  <a:lnTo>
                    <a:pt x="3369730" y="2623218"/>
                  </a:lnTo>
                  <a:lnTo>
                    <a:pt x="3297811" y="2638977"/>
                  </a:lnTo>
                  <a:lnTo>
                    <a:pt x="3224268" y="2651954"/>
                  </a:lnTo>
                  <a:lnTo>
                    <a:pt x="3148637" y="2661687"/>
                  </a:lnTo>
                  <a:lnTo>
                    <a:pt x="3070687" y="2667016"/>
                  </a:lnTo>
                  <a:lnTo>
                    <a:pt x="2989953" y="2669566"/>
                  </a:lnTo>
                  <a:lnTo>
                    <a:pt x="2997840" y="2795629"/>
                  </a:lnTo>
                  <a:lnTo>
                    <a:pt x="2991810" y="2924472"/>
                  </a:lnTo>
                  <a:lnTo>
                    <a:pt x="2973483" y="3054937"/>
                  </a:lnTo>
                  <a:lnTo>
                    <a:pt x="2943553" y="3184476"/>
                  </a:lnTo>
                  <a:lnTo>
                    <a:pt x="2903187" y="3314246"/>
                  </a:lnTo>
                  <a:lnTo>
                    <a:pt x="2852379" y="3442164"/>
                  </a:lnTo>
                  <a:lnTo>
                    <a:pt x="2792756" y="3566374"/>
                  </a:lnTo>
                  <a:lnTo>
                    <a:pt x="2725247" y="3687338"/>
                  </a:lnTo>
                  <a:lnTo>
                    <a:pt x="2649848" y="3803668"/>
                  </a:lnTo>
                  <a:lnTo>
                    <a:pt x="2569113" y="3914899"/>
                  </a:lnTo>
                  <a:lnTo>
                    <a:pt x="2482349" y="4019180"/>
                  </a:lnTo>
                  <a:lnTo>
                    <a:pt x="2391172" y="4115580"/>
                  </a:lnTo>
                  <a:lnTo>
                    <a:pt x="2296519" y="4203176"/>
                  </a:lnTo>
                  <a:lnTo>
                    <a:pt x="2199082" y="4281039"/>
                  </a:lnTo>
                  <a:lnTo>
                    <a:pt x="2100018" y="4349399"/>
                  </a:lnTo>
                  <a:lnTo>
                    <a:pt x="2000029" y="4405480"/>
                  </a:lnTo>
                  <a:lnTo>
                    <a:pt x="2095611" y="4260183"/>
                  </a:lnTo>
                  <a:lnTo>
                    <a:pt x="2181682" y="4122534"/>
                  </a:lnTo>
                  <a:lnTo>
                    <a:pt x="2258705" y="3993921"/>
                  </a:lnTo>
                  <a:lnTo>
                    <a:pt x="2326215" y="3871102"/>
                  </a:lnTo>
                  <a:lnTo>
                    <a:pt x="2385142" y="3755700"/>
                  </a:lnTo>
                  <a:lnTo>
                    <a:pt x="2435020" y="3645162"/>
                  </a:lnTo>
                  <a:lnTo>
                    <a:pt x="2475388" y="3539259"/>
                  </a:lnTo>
                  <a:lnTo>
                    <a:pt x="2507867" y="3437761"/>
                  </a:lnTo>
                  <a:lnTo>
                    <a:pt x="2530603" y="3338812"/>
                  </a:lnTo>
                  <a:lnTo>
                    <a:pt x="2545450" y="3242412"/>
                  </a:lnTo>
                  <a:lnTo>
                    <a:pt x="2551714" y="3147862"/>
                  </a:lnTo>
                  <a:lnTo>
                    <a:pt x="2548930" y="3053084"/>
                  </a:lnTo>
                  <a:lnTo>
                    <a:pt x="2538490" y="2959463"/>
                  </a:lnTo>
                  <a:lnTo>
                    <a:pt x="2519234" y="2864916"/>
                  </a:lnTo>
                  <a:lnTo>
                    <a:pt x="2491163" y="2767590"/>
                  </a:lnTo>
                  <a:lnTo>
                    <a:pt x="2455205" y="2669566"/>
                  </a:lnTo>
                  <a:lnTo>
                    <a:pt x="2301623" y="2667016"/>
                  </a:lnTo>
                  <a:lnTo>
                    <a:pt x="2152682" y="2661687"/>
                  </a:lnTo>
                  <a:lnTo>
                    <a:pt x="2008845" y="2651954"/>
                  </a:lnTo>
                  <a:lnTo>
                    <a:pt x="1869417" y="2638977"/>
                  </a:lnTo>
                  <a:lnTo>
                    <a:pt x="1736251" y="2623218"/>
                  </a:lnTo>
                  <a:lnTo>
                    <a:pt x="1607261" y="2603059"/>
                  </a:lnTo>
                  <a:lnTo>
                    <a:pt x="1483610" y="2580116"/>
                  </a:lnTo>
                  <a:lnTo>
                    <a:pt x="1364363" y="2554859"/>
                  </a:lnTo>
                  <a:lnTo>
                    <a:pt x="1251380" y="2525890"/>
                  </a:lnTo>
                  <a:lnTo>
                    <a:pt x="1142575" y="2494375"/>
                  </a:lnTo>
                  <a:lnTo>
                    <a:pt x="1039106" y="2459384"/>
                  </a:lnTo>
                  <a:lnTo>
                    <a:pt x="940045" y="2422538"/>
                  </a:lnTo>
                  <a:lnTo>
                    <a:pt x="846085" y="2383143"/>
                  </a:lnTo>
                  <a:lnTo>
                    <a:pt x="757697" y="2341895"/>
                  </a:lnTo>
                  <a:lnTo>
                    <a:pt x="673481" y="2298096"/>
                  </a:lnTo>
                  <a:lnTo>
                    <a:pt x="595299" y="2251752"/>
                  </a:lnTo>
                  <a:lnTo>
                    <a:pt x="520830" y="2204477"/>
                  </a:lnTo>
                  <a:lnTo>
                    <a:pt x="452391" y="2154655"/>
                  </a:lnTo>
                  <a:lnTo>
                    <a:pt x="388593" y="2102979"/>
                  </a:lnTo>
                  <a:lnTo>
                    <a:pt x="328970" y="2050375"/>
                  </a:lnTo>
                  <a:lnTo>
                    <a:pt x="274451" y="1995222"/>
                  </a:lnTo>
                  <a:lnTo>
                    <a:pt x="225500" y="1940071"/>
                  </a:lnTo>
                  <a:lnTo>
                    <a:pt x="181652" y="1883063"/>
                  </a:lnTo>
                  <a:lnTo>
                    <a:pt x="141981" y="1824435"/>
                  </a:lnTo>
                  <a:lnTo>
                    <a:pt x="106951" y="1765806"/>
                  </a:lnTo>
                  <a:lnTo>
                    <a:pt x="77255" y="1705325"/>
                  </a:lnTo>
                  <a:lnTo>
                    <a:pt x="52662" y="1644840"/>
                  </a:lnTo>
                  <a:lnTo>
                    <a:pt x="32481" y="1583432"/>
                  </a:lnTo>
                  <a:lnTo>
                    <a:pt x="16704" y="1521328"/>
                  </a:lnTo>
                  <a:lnTo>
                    <a:pt x="6265" y="1459223"/>
                  </a:lnTo>
                  <a:lnTo>
                    <a:pt x="929" y="1396888"/>
                  </a:lnTo>
                  <a:lnTo>
                    <a:pt x="0" y="1334782"/>
                  </a:lnTo>
                  <a:lnTo>
                    <a:pt x="3480" y="1271752"/>
                  </a:lnTo>
                  <a:lnTo>
                    <a:pt x="12295" y="1209647"/>
                  </a:lnTo>
                  <a:lnTo>
                    <a:pt x="26447" y="1147311"/>
                  </a:lnTo>
                  <a:lnTo>
                    <a:pt x="44776" y="1085207"/>
                  </a:lnTo>
                  <a:lnTo>
                    <a:pt x="67511" y="1023797"/>
                  </a:lnTo>
                  <a:lnTo>
                    <a:pt x="95582" y="963314"/>
                  </a:lnTo>
                  <a:lnTo>
                    <a:pt x="128062" y="903064"/>
                  </a:lnTo>
                  <a:lnTo>
                    <a:pt x="164949" y="844203"/>
                  </a:lnTo>
                  <a:lnTo>
                    <a:pt x="206941" y="786503"/>
                  </a:lnTo>
                  <a:lnTo>
                    <a:pt x="254267" y="728799"/>
                  </a:lnTo>
                  <a:lnTo>
                    <a:pt x="305074" y="673416"/>
                  </a:lnTo>
                  <a:lnTo>
                    <a:pt x="361218" y="618265"/>
                  </a:lnTo>
                  <a:lnTo>
                    <a:pt x="421766" y="565891"/>
                  </a:lnTo>
                  <a:lnTo>
                    <a:pt x="487654" y="514215"/>
                  </a:lnTo>
                  <a:lnTo>
                    <a:pt x="557717" y="464160"/>
                  </a:lnTo>
                  <a:lnTo>
                    <a:pt x="632186" y="416888"/>
                  </a:lnTo>
                  <a:lnTo>
                    <a:pt x="711993" y="370541"/>
                  </a:lnTo>
                  <a:lnTo>
                    <a:pt x="796206" y="326744"/>
                  </a:lnTo>
                  <a:lnTo>
                    <a:pt x="884829" y="285494"/>
                  </a:lnTo>
                  <a:lnTo>
                    <a:pt x="978555" y="246101"/>
                  </a:lnTo>
                  <a:lnTo>
                    <a:pt x="1075993" y="209255"/>
                  </a:lnTo>
                  <a:lnTo>
                    <a:pt x="1178534" y="175188"/>
                  </a:lnTo>
                  <a:lnTo>
                    <a:pt x="1285485" y="142748"/>
                  </a:lnTo>
                  <a:lnTo>
                    <a:pt x="1397769" y="113780"/>
                  </a:lnTo>
                  <a:lnTo>
                    <a:pt x="1514232" y="88521"/>
                  </a:lnTo>
                  <a:lnTo>
                    <a:pt x="1634404" y="65580"/>
                  </a:lnTo>
                  <a:lnTo>
                    <a:pt x="1759915" y="45651"/>
                  </a:lnTo>
                  <a:lnTo>
                    <a:pt x="1890528" y="29660"/>
                  </a:lnTo>
                  <a:lnTo>
                    <a:pt x="2024622" y="16684"/>
                  </a:lnTo>
                  <a:lnTo>
                    <a:pt x="2164049" y="6951"/>
                  </a:lnTo>
                  <a:lnTo>
                    <a:pt x="2306959" y="1852"/>
                  </a:lnTo>
                  <a:lnTo>
                    <a:pt x="245520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711" h="4405257">
                  <a:moveTo>
                    <a:pt x="2454509" y="0"/>
                  </a:moveTo>
                  <a:lnTo>
                    <a:pt x="2306032" y="2317"/>
                  </a:lnTo>
                  <a:lnTo>
                    <a:pt x="2164515" y="6951"/>
                  </a:lnTo>
                  <a:lnTo>
                    <a:pt x="2025317" y="16221"/>
                  </a:lnTo>
                  <a:lnTo>
                    <a:pt x="1890760" y="30125"/>
                  </a:lnTo>
                  <a:lnTo>
                    <a:pt x="1760843" y="46346"/>
                  </a:lnTo>
                  <a:lnTo>
                    <a:pt x="1635566" y="64885"/>
                  </a:lnTo>
                  <a:lnTo>
                    <a:pt x="1514928" y="88058"/>
                  </a:lnTo>
                  <a:lnTo>
                    <a:pt x="1398931" y="113549"/>
                  </a:lnTo>
                  <a:lnTo>
                    <a:pt x="1285253" y="143674"/>
                  </a:lnTo>
                  <a:lnTo>
                    <a:pt x="1178535" y="176117"/>
                  </a:lnTo>
                  <a:lnTo>
                    <a:pt x="1076457" y="208560"/>
                  </a:lnTo>
                  <a:lnTo>
                    <a:pt x="979019" y="245637"/>
                  </a:lnTo>
                  <a:lnTo>
                    <a:pt x="883901" y="285032"/>
                  </a:lnTo>
                  <a:lnTo>
                    <a:pt x="795743" y="326744"/>
                  </a:lnTo>
                  <a:lnTo>
                    <a:pt x="712225" y="370773"/>
                  </a:lnTo>
                  <a:lnTo>
                    <a:pt x="633348" y="417120"/>
                  </a:lnTo>
                  <a:lnTo>
                    <a:pt x="556789" y="463467"/>
                  </a:lnTo>
                  <a:lnTo>
                    <a:pt x="487191" y="514448"/>
                  </a:lnTo>
                  <a:lnTo>
                    <a:pt x="422232" y="565429"/>
                  </a:lnTo>
                  <a:lnTo>
                    <a:pt x="361913" y="618728"/>
                  </a:lnTo>
                  <a:lnTo>
                    <a:pt x="306234" y="674345"/>
                  </a:lnTo>
                  <a:lnTo>
                    <a:pt x="255195" y="729960"/>
                  </a:lnTo>
                  <a:lnTo>
                    <a:pt x="206476" y="785576"/>
                  </a:lnTo>
                  <a:lnTo>
                    <a:pt x="164717" y="843510"/>
                  </a:lnTo>
                  <a:lnTo>
                    <a:pt x="127598" y="903761"/>
                  </a:lnTo>
                  <a:lnTo>
                    <a:pt x="95119" y="964012"/>
                  </a:lnTo>
                  <a:lnTo>
                    <a:pt x="67279" y="1024262"/>
                  </a:lnTo>
                  <a:lnTo>
                    <a:pt x="44080" y="1084513"/>
                  </a:lnTo>
                  <a:lnTo>
                    <a:pt x="25520" y="1147081"/>
                  </a:lnTo>
                  <a:lnTo>
                    <a:pt x="11600" y="1209649"/>
                  </a:lnTo>
                  <a:lnTo>
                    <a:pt x="4640" y="1272217"/>
                  </a:lnTo>
                  <a:lnTo>
                    <a:pt x="0" y="1334785"/>
                  </a:lnTo>
                  <a:lnTo>
                    <a:pt x="0" y="1397353"/>
                  </a:lnTo>
                  <a:lnTo>
                    <a:pt x="6960" y="1459922"/>
                  </a:lnTo>
                  <a:lnTo>
                    <a:pt x="16240" y="1522490"/>
                  </a:lnTo>
                  <a:lnTo>
                    <a:pt x="32480" y="1582740"/>
                  </a:lnTo>
                  <a:lnTo>
                    <a:pt x="53359" y="1645308"/>
                  </a:lnTo>
                  <a:lnTo>
                    <a:pt x="76559" y="1705559"/>
                  </a:lnTo>
                  <a:lnTo>
                    <a:pt x="106718" y="1765810"/>
                  </a:lnTo>
                  <a:lnTo>
                    <a:pt x="141517" y="1823743"/>
                  </a:lnTo>
                  <a:lnTo>
                    <a:pt x="180957" y="1883995"/>
                  </a:lnTo>
                  <a:lnTo>
                    <a:pt x="225036" y="1939610"/>
                  </a:lnTo>
                  <a:lnTo>
                    <a:pt x="273755" y="1995227"/>
                  </a:lnTo>
                  <a:lnTo>
                    <a:pt x="329434" y="2050843"/>
                  </a:lnTo>
                  <a:lnTo>
                    <a:pt x="389752" y="2104141"/>
                  </a:lnTo>
                  <a:lnTo>
                    <a:pt x="452391" y="2155122"/>
                  </a:lnTo>
                  <a:lnTo>
                    <a:pt x="521990" y="2203787"/>
                  </a:lnTo>
                  <a:lnTo>
                    <a:pt x="596228" y="2252450"/>
                  </a:lnTo>
                  <a:lnTo>
                    <a:pt x="672787" y="2298798"/>
                  </a:lnTo>
                  <a:lnTo>
                    <a:pt x="758624" y="2342827"/>
                  </a:lnTo>
                  <a:lnTo>
                    <a:pt x="846782" y="2382222"/>
                  </a:lnTo>
                  <a:lnTo>
                    <a:pt x="939580" y="2421616"/>
                  </a:lnTo>
                  <a:lnTo>
                    <a:pt x="1039338" y="2458693"/>
                  </a:lnTo>
                  <a:lnTo>
                    <a:pt x="1143736" y="2493454"/>
                  </a:lnTo>
                  <a:lnTo>
                    <a:pt x="1250454" y="2525896"/>
                  </a:lnTo>
                  <a:lnTo>
                    <a:pt x="1364132" y="2556022"/>
                  </a:lnTo>
                  <a:lnTo>
                    <a:pt x="1484769" y="2579196"/>
                  </a:lnTo>
                  <a:lnTo>
                    <a:pt x="1607726" y="2602369"/>
                  </a:lnTo>
                  <a:lnTo>
                    <a:pt x="1735324" y="2623224"/>
                  </a:lnTo>
                  <a:lnTo>
                    <a:pt x="1869881" y="2639445"/>
                  </a:lnTo>
                  <a:lnTo>
                    <a:pt x="2009078" y="2651032"/>
                  </a:lnTo>
                  <a:lnTo>
                    <a:pt x="2152915" y="2662619"/>
                  </a:lnTo>
                  <a:lnTo>
                    <a:pt x="2301392" y="2667254"/>
                  </a:lnTo>
                  <a:lnTo>
                    <a:pt x="2454509" y="2669571"/>
                  </a:lnTo>
                  <a:lnTo>
                    <a:pt x="2491628" y="2766899"/>
                  </a:lnTo>
                  <a:lnTo>
                    <a:pt x="2519467" y="2864228"/>
                  </a:lnTo>
                  <a:lnTo>
                    <a:pt x="2538027" y="2959238"/>
                  </a:lnTo>
                  <a:lnTo>
                    <a:pt x="2549626" y="3054249"/>
                  </a:lnTo>
                  <a:lnTo>
                    <a:pt x="2551947" y="3146942"/>
                  </a:lnTo>
                  <a:lnTo>
                    <a:pt x="2544987" y="3241954"/>
                  </a:lnTo>
                  <a:lnTo>
                    <a:pt x="2531067" y="3339281"/>
                  </a:lnTo>
                  <a:lnTo>
                    <a:pt x="2507868" y="3438926"/>
                  </a:lnTo>
                  <a:lnTo>
                    <a:pt x="2475388" y="3538572"/>
                  </a:lnTo>
                  <a:lnTo>
                    <a:pt x="2435949" y="3645170"/>
                  </a:lnTo>
                  <a:lnTo>
                    <a:pt x="2384911" y="3756402"/>
                  </a:lnTo>
                  <a:lnTo>
                    <a:pt x="2326911" y="3872269"/>
                  </a:lnTo>
                  <a:lnTo>
                    <a:pt x="2259633" y="3995087"/>
                  </a:lnTo>
                  <a:lnTo>
                    <a:pt x="2180755" y="4122541"/>
                  </a:lnTo>
                  <a:lnTo>
                    <a:pt x="2094916" y="4259265"/>
                  </a:lnTo>
                  <a:lnTo>
                    <a:pt x="1999798" y="4405256"/>
                  </a:lnTo>
                  <a:lnTo>
                    <a:pt x="2099556" y="4349639"/>
                  </a:lnTo>
                  <a:lnTo>
                    <a:pt x="2199314" y="4280120"/>
                  </a:lnTo>
                  <a:lnTo>
                    <a:pt x="2296752" y="4203648"/>
                  </a:lnTo>
                  <a:lnTo>
                    <a:pt x="2391870" y="4115589"/>
                  </a:lnTo>
                  <a:lnTo>
                    <a:pt x="2482348" y="4018262"/>
                  </a:lnTo>
                  <a:lnTo>
                    <a:pt x="2568187" y="3913981"/>
                  </a:lnTo>
                  <a:lnTo>
                    <a:pt x="2649385" y="3802750"/>
                  </a:lnTo>
                  <a:lnTo>
                    <a:pt x="2725944" y="3686881"/>
                  </a:lnTo>
                  <a:lnTo>
                    <a:pt x="2793222" y="3566381"/>
                  </a:lnTo>
                  <a:lnTo>
                    <a:pt x="2853541" y="3441243"/>
                  </a:lnTo>
                  <a:lnTo>
                    <a:pt x="2902260" y="3313790"/>
                  </a:lnTo>
                  <a:lnTo>
                    <a:pt x="2944019" y="3184019"/>
                  </a:lnTo>
                  <a:lnTo>
                    <a:pt x="2974178" y="3054249"/>
                  </a:lnTo>
                  <a:lnTo>
                    <a:pt x="2992738" y="2924478"/>
                  </a:lnTo>
                  <a:lnTo>
                    <a:pt x="2997378" y="2794707"/>
                  </a:lnTo>
                  <a:lnTo>
                    <a:pt x="2990418" y="2669571"/>
                  </a:lnTo>
                  <a:lnTo>
                    <a:pt x="3071616" y="2667254"/>
                  </a:lnTo>
                  <a:lnTo>
                    <a:pt x="3148174" y="2662619"/>
                  </a:lnTo>
                  <a:lnTo>
                    <a:pt x="3224733" y="2651032"/>
                  </a:lnTo>
                  <a:lnTo>
                    <a:pt x="3296652" y="2639445"/>
                  </a:lnTo>
                  <a:lnTo>
                    <a:pt x="3370890" y="2623224"/>
                  </a:lnTo>
                  <a:lnTo>
                    <a:pt x="3438169" y="2602369"/>
                  </a:lnTo>
                  <a:lnTo>
                    <a:pt x="3505448" y="2579196"/>
                  </a:lnTo>
                  <a:lnTo>
                    <a:pt x="3570405" y="2556022"/>
                  </a:lnTo>
                  <a:lnTo>
                    <a:pt x="3630725" y="2525896"/>
                  </a:lnTo>
                  <a:lnTo>
                    <a:pt x="3691044" y="2493454"/>
                  </a:lnTo>
                  <a:lnTo>
                    <a:pt x="3749042" y="2458693"/>
                  </a:lnTo>
                  <a:lnTo>
                    <a:pt x="3802400" y="2421616"/>
                  </a:lnTo>
                  <a:lnTo>
                    <a:pt x="3855760" y="2382222"/>
                  </a:lnTo>
                  <a:lnTo>
                    <a:pt x="3904479" y="2342827"/>
                  </a:lnTo>
                  <a:lnTo>
                    <a:pt x="3997277" y="2252450"/>
                  </a:lnTo>
                  <a:lnTo>
                    <a:pt x="4078475" y="2155122"/>
                  </a:lnTo>
                  <a:lnTo>
                    <a:pt x="4148073" y="2050843"/>
                  </a:lnTo>
                  <a:lnTo>
                    <a:pt x="4206073" y="1939610"/>
                  </a:lnTo>
                  <a:lnTo>
                    <a:pt x="4252471" y="1823743"/>
                  </a:lnTo>
                  <a:lnTo>
                    <a:pt x="4289591" y="1705559"/>
                  </a:lnTo>
                  <a:lnTo>
                    <a:pt x="4312790" y="1582740"/>
                  </a:lnTo>
                  <a:lnTo>
                    <a:pt x="4326710" y="1459922"/>
                  </a:lnTo>
                  <a:lnTo>
                    <a:pt x="4326710" y="1334785"/>
                  </a:lnTo>
                  <a:lnTo>
                    <a:pt x="4312790" y="1209649"/>
                  </a:lnTo>
                  <a:lnTo>
                    <a:pt x="4289591" y="1084513"/>
                  </a:lnTo>
                  <a:lnTo>
                    <a:pt x="4250152" y="964012"/>
                  </a:lnTo>
                  <a:lnTo>
                    <a:pt x="4199113" y="843510"/>
                  </a:lnTo>
                  <a:lnTo>
                    <a:pt x="4134154" y="729960"/>
                  </a:lnTo>
                  <a:lnTo>
                    <a:pt x="4094715" y="674345"/>
                  </a:lnTo>
                  <a:lnTo>
                    <a:pt x="4055276" y="618728"/>
                  </a:lnTo>
                  <a:lnTo>
                    <a:pt x="4008877" y="565429"/>
                  </a:lnTo>
                  <a:lnTo>
                    <a:pt x="3962478" y="514448"/>
                  </a:lnTo>
                  <a:lnTo>
                    <a:pt x="3909119" y="463467"/>
                  </a:lnTo>
                  <a:lnTo>
                    <a:pt x="3853440" y="417120"/>
                  </a:lnTo>
                  <a:lnTo>
                    <a:pt x="3795441" y="370773"/>
                  </a:lnTo>
                  <a:lnTo>
                    <a:pt x="3732802" y="326744"/>
                  </a:lnTo>
                  <a:lnTo>
                    <a:pt x="3665524" y="285032"/>
                  </a:lnTo>
                  <a:lnTo>
                    <a:pt x="3595925" y="245637"/>
                  </a:lnTo>
                  <a:lnTo>
                    <a:pt x="3521687" y="208560"/>
                  </a:lnTo>
                  <a:lnTo>
                    <a:pt x="3445128" y="176117"/>
                  </a:lnTo>
                  <a:lnTo>
                    <a:pt x="3363930" y="143674"/>
                  </a:lnTo>
                  <a:lnTo>
                    <a:pt x="3278092" y="113549"/>
                  </a:lnTo>
                  <a:lnTo>
                    <a:pt x="3189934" y="88058"/>
                  </a:lnTo>
                  <a:lnTo>
                    <a:pt x="3097135" y="64885"/>
                  </a:lnTo>
                  <a:lnTo>
                    <a:pt x="2999698" y="46346"/>
                  </a:lnTo>
                  <a:lnTo>
                    <a:pt x="2899940" y="30125"/>
                  </a:lnTo>
                  <a:lnTo>
                    <a:pt x="2795542" y="16221"/>
                  </a:lnTo>
                  <a:lnTo>
                    <a:pt x="2684184" y="6951"/>
                  </a:lnTo>
                  <a:lnTo>
                    <a:pt x="2572826" y="231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48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4100" name="Grafik 10" descr="03_TISCH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152" y="6297613"/>
            <a:ext cx="3568326" cy="25828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Grafik 11" descr="03_TISCH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220" y="6208209"/>
            <a:ext cx="3490975" cy="25146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03" name="Textfeld 12"/>
          <p:cNvSpPr txBox="1">
            <a:spLocks noChangeArrowheads="1"/>
          </p:cNvSpPr>
          <p:nvPr/>
        </p:nvSpPr>
        <p:spPr bwMode="auto">
          <a:xfrm>
            <a:off x="588479" y="3258920"/>
            <a:ext cx="2112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Brot</a:t>
            </a:r>
            <a:endParaRPr lang="de-DE" alt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13"/>
          <p:cNvSpPr txBox="1">
            <a:spLocks noChangeArrowheads="1"/>
          </p:cNvSpPr>
          <p:nvPr/>
        </p:nvSpPr>
        <p:spPr bwMode="auto">
          <a:xfrm>
            <a:off x="1108075" y="1541463"/>
            <a:ext cx="2836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Ich esse gern...!</a:t>
            </a:r>
          </a:p>
        </p:txBody>
      </p:sp>
      <p:sp>
        <p:nvSpPr>
          <p:cNvPr id="4105" name="Textfeld 14"/>
          <p:cNvSpPr txBox="1">
            <a:spLocks noChangeArrowheads="1"/>
          </p:cNvSpPr>
          <p:nvPr/>
        </p:nvSpPr>
        <p:spPr bwMode="auto">
          <a:xfrm>
            <a:off x="2458663" y="3762920"/>
            <a:ext cx="1922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Butter</a:t>
            </a:r>
            <a:endParaRPr lang="de-DE" alt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Textfeld 15"/>
          <p:cNvSpPr txBox="1">
            <a:spLocks noChangeArrowheads="1"/>
          </p:cNvSpPr>
          <p:nvPr/>
        </p:nvSpPr>
        <p:spPr bwMode="auto">
          <a:xfrm>
            <a:off x="3555142" y="2818528"/>
            <a:ext cx="1731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Wurst</a:t>
            </a:r>
            <a:endParaRPr lang="de-DE" alt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16"/>
          <p:cNvSpPr txBox="1">
            <a:spLocks noChangeArrowheads="1"/>
          </p:cNvSpPr>
          <p:nvPr/>
        </p:nvSpPr>
        <p:spPr bwMode="auto">
          <a:xfrm>
            <a:off x="5795637" y="1766784"/>
            <a:ext cx="3616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Ich esse nicht gern...!</a:t>
            </a:r>
          </a:p>
        </p:txBody>
      </p:sp>
      <p:sp>
        <p:nvSpPr>
          <p:cNvPr id="4108" name="Textfeld 17"/>
          <p:cNvSpPr txBox="1">
            <a:spLocks noChangeArrowheads="1"/>
          </p:cNvSpPr>
          <p:nvPr/>
        </p:nvSpPr>
        <p:spPr bwMode="auto">
          <a:xfrm>
            <a:off x="5560345" y="3206485"/>
            <a:ext cx="2185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Marmelade</a:t>
            </a:r>
            <a:endParaRPr lang="de-DE" alt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9" name="Textfeld 18"/>
          <p:cNvSpPr txBox="1">
            <a:spLocks noChangeArrowheads="1"/>
          </p:cNvSpPr>
          <p:nvPr/>
        </p:nvSpPr>
        <p:spPr bwMode="auto">
          <a:xfrm>
            <a:off x="7113588" y="3882127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Orangen</a:t>
            </a:r>
            <a:endParaRPr lang="de-DE" alt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10" name="Textfeld 19"/>
          <p:cNvSpPr txBox="1">
            <a:spLocks noChangeArrowheads="1"/>
          </p:cNvSpPr>
          <p:nvPr/>
        </p:nvSpPr>
        <p:spPr bwMode="auto">
          <a:xfrm>
            <a:off x="8490869" y="2470113"/>
            <a:ext cx="574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</a:t>
            </a:r>
            <a:endParaRPr lang="de-DE" alt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pieren 43"/>
          <p:cNvGrpSpPr>
            <a:grpSpLocks/>
          </p:cNvGrpSpPr>
          <p:nvPr/>
        </p:nvGrpSpPr>
        <p:grpSpPr bwMode="auto">
          <a:xfrm>
            <a:off x="8578850" y="2221083"/>
            <a:ext cx="1012825" cy="1404938"/>
            <a:chOff x="2584450" y="4318000"/>
            <a:chExt cx="1013325" cy="1404302"/>
          </a:xfrm>
        </p:grpSpPr>
        <p:sp>
          <p:nvSpPr>
            <p:cNvPr id="21" name="Freihandform 20"/>
            <p:cNvSpPr/>
            <p:nvPr/>
          </p:nvSpPr>
          <p:spPr>
            <a:xfrm>
              <a:off x="2587627" y="5504912"/>
              <a:ext cx="395483" cy="104728"/>
            </a:xfrm>
            <a:custGeom>
              <a:avLst/>
              <a:gdLst/>
              <a:ahLst/>
              <a:cxnLst/>
              <a:rect l="0" t="0" r="0" b="0"/>
              <a:pathLst>
                <a:path w="395754" h="104644">
                  <a:moveTo>
                    <a:pt x="0" y="32137"/>
                  </a:moveTo>
                  <a:lnTo>
                    <a:pt x="762" y="31350"/>
                  </a:lnTo>
                  <a:lnTo>
                    <a:pt x="2356" y="30777"/>
                  </a:lnTo>
                  <a:lnTo>
                    <a:pt x="4435" y="30777"/>
                  </a:lnTo>
                  <a:lnTo>
                    <a:pt x="9147" y="31636"/>
                  </a:lnTo>
                  <a:lnTo>
                    <a:pt x="14137" y="32710"/>
                  </a:lnTo>
                  <a:lnTo>
                    <a:pt x="16216" y="32996"/>
                  </a:lnTo>
                  <a:lnTo>
                    <a:pt x="17810" y="32710"/>
                  </a:lnTo>
                  <a:lnTo>
                    <a:pt x="18848" y="31923"/>
                  </a:lnTo>
                  <a:lnTo>
                    <a:pt x="19403" y="30563"/>
                  </a:lnTo>
                  <a:lnTo>
                    <a:pt x="18848" y="28129"/>
                  </a:lnTo>
                  <a:lnTo>
                    <a:pt x="17531" y="24836"/>
                  </a:lnTo>
                  <a:lnTo>
                    <a:pt x="14899" y="20255"/>
                  </a:lnTo>
                  <a:lnTo>
                    <a:pt x="11018" y="14601"/>
                  </a:lnTo>
                  <a:lnTo>
                    <a:pt x="16770" y="14028"/>
                  </a:lnTo>
                  <a:lnTo>
                    <a:pt x="23838" y="14601"/>
                  </a:lnTo>
                  <a:lnTo>
                    <a:pt x="31668" y="16463"/>
                  </a:lnTo>
                  <a:lnTo>
                    <a:pt x="40330" y="18896"/>
                  </a:lnTo>
                  <a:lnTo>
                    <a:pt x="58902" y="25409"/>
                  </a:lnTo>
                  <a:lnTo>
                    <a:pt x="78305" y="32137"/>
                  </a:lnTo>
                  <a:lnTo>
                    <a:pt x="87729" y="34857"/>
                  </a:lnTo>
                  <a:lnTo>
                    <a:pt x="96876" y="37004"/>
                  </a:lnTo>
                  <a:lnTo>
                    <a:pt x="105539" y="38364"/>
                  </a:lnTo>
                  <a:lnTo>
                    <a:pt x="113646" y="38364"/>
                  </a:lnTo>
                  <a:lnTo>
                    <a:pt x="120715" y="37004"/>
                  </a:lnTo>
                  <a:lnTo>
                    <a:pt x="126744" y="34069"/>
                  </a:lnTo>
                  <a:lnTo>
                    <a:pt x="131456" y="28917"/>
                  </a:lnTo>
                  <a:lnTo>
                    <a:pt x="133603" y="25696"/>
                  </a:lnTo>
                  <a:lnTo>
                    <a:pt x="135128" y="21902"/>
                  </a:lnTo>
                  <a:lnTo>
                    <a:pt x="146147" y="22690"/>
                  </a:lnTo>
                  <a:lnTo>
                    <a:pt x="156610" y="21902"/>
                  </a:lnTo>
                  <a:lnTo>
                    <a:pt x="166312" y="19684"/>
                  </a:lnTo>
                  <a:lnTo>
                    <a:pt x="175458" y="17035"/>
                  </a:lnTo>
                  <a:lnTo>
                    <a:pt x="193268" y="10808"/>
                  </a:lnTo>
                  <a:lnTo>
                    <a:pt x="202484" y="8089"/>
                  </a:lnTo>
                  <a:lnTo>
                    <a:pt x="211909" y="6156"/>
                  </a:lnTo>
                  <a:lnTo>
                    <a:pt x="245933" y="2935"/>
                  </a:lnTo>
                  <a:lnTo>
                    <a:pt x="279958" y="787"/>
                  </a:lnTo>
                  <a:lnTo>
                    <a:pt x="313775" y="0"/>
                  </a:lnTo>
                  <a:lnTo>
                    <a:pt x="329990" y="501"/>
                  </a:lnTo>
                  <a:lnTo>
                    <a:pt x="345998" y="1289"/>
                  </a:lnTo>
                  <a:lnTo>
                    <a:pt x="344958" y="5655"/>
                  </a:lnTo>
                  <a:lnTo>
                    <a:pt x="344127" y="9448"/>
                  </a:lnTo>
                  <a:lnTo>
                    <a:pt x="344404" y="15676"/>
                  </a:lnTo>
                  <a:lnTo>
                    <a:pt x="345998" y="20542"/>
                  </a:lnTo>
                  <a:lnTo>
                    <a:pt x="348839" y="24049"/>
                  </a:lnTo>
                  <a:lnTo>
                    <a:pt x="352512" y="26484"/>
                  </a:lnTo>
                  <a:lnTo>
                    <a:pt x="357223" y="28129"/>
                  </a:lnTo>
                  <a:lnTo>
                    <a:pt x="367965" y="29490"/>
                  </a:lnTo>
                  <a:lnTo>
                    <a:pt x="379260" y="30277"/>
                  </a:lnTo>
                  <a:lnTo>
                    <a:pt x="384249" y="30777"/>
                  </a:lnTo>
                  <a:lnTo>
                    <a:pt x="388685" y="32137"/>
                  </a:lnTo>
                  <a:lnTo>
                    <a:pt x="392357" y="33783"/>
                  </a:lnTo>
                  <a:lnTo>
                    <a:pt x="394714" y="36218"/>
                  </a:lnTo>
                  <a:lnTo>
                    <a:pt x="395753" y="40010"/>
                  </a:lnTo>
                  <a:lnTo>
                    <a:pt x="395199" y="45164"/>
                  </a:lnTo>
                  <a:lnTo>
                    <a:pt x="385012" y="54040"/>
                  </a:lnTo>
                  <a:lnTo>
                    <a:pt x="373994" y="62485"/>
                  </a:lnTo>
                  <a:lnTo>
                    <a:pt x="362490" y="70001"/>
                  </a:lnTo>
                  <a:lnTo>
                    <a:pt x="350433" y="76514"/>
                  </a:lnTo>
                  <a:lnTo>
                    <a:pt x="337890" y="82453"/>
                  </a:lnTo>
                  <a:lnTo>
                    <a:pt x="325001" y="87608"/>
                  </a:lnTo>
                  <a:lnTo>
                    <a:pt x="311696" y="91973"/>
                  </a:lnTo>
                  <a:lnTo>
                    <a:pt x="298322" y="95696"/>
                  </a:lnTo>
                  <a:lnTo>
                    <a:pt x="284463" y="98702"/>
                  </a:lnTo>
                  <a:lnTo>
                    <a:pt x="270256" y="101135"/>
                  </a:lnTo>
                  <a:lnTo>
                    <a:pt x="241707" y="104141"/>
                  </a:lnTo>
                  <a:lnTo>
                    <a:pt x="212671" y="104643"/>
                  </a:lnTo>
                  <a:lnTo>
                    <a:pt x="183843" y="103068"/>
                  </a:lnTo>
                  <a:lnTo>
                    <a:pt x="155570" y="99489"/>
                  </a:lnTo>
                  <a:lnTo>
                    <a:pt x="127783" y="93835"/>
                  </a:lnTo>
                  <a:lnTo>
                    <a:pt x="101381" y="87107"/>
                  </a:lnTo>
                  <a:lnTo>
                    <a:pt x="76504" y="78447"/>
                  </a:lnTo>
                  <a:lnTo>
                    <a:pt x="53428" y="68712"/>
                  </a:lnTo>
                  <a:lnTo>
                    <a:pt x="42964" y="63558"/>
                  </a:lnTo>
                  <a:lnTo>
                    <a:pt x="32985" y="58119"/>
                  </a:lnTo>
                  <a:lnTo>
                    <a:pt x="23561" y="52465"/>
                  </a:lnTo>
                  <a:lnTo>
                    <a:pt x="14899" y="46524"/>
                  </a:lnTo>
                  <a:lnTo>
                    <a:pt x="7068" y="40297"/>
                  </a:lnTo>
                  <a:lnTo>
                    <a:pt x="0" y="3406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2587627" y="5503326"/>
              <a:ext cx="395483" cy="106314"/>
            </a:xfrm>
            <a:custGeom>
              <a:avLst/>
              <a:gdLst/>
              <a:ahLst/>
              <a:cxnLst/>
              <a:rect l="0" t="0" r="0" b="0"/>
              <a:pathLst>
                <a:path w="395685" h="105219">
                  <a:moveTo>
                    <a:pt x="0" y="34357"/>
                  </a:moveTo>
                  <a:lnTo>
                    <a:pt x="6930" y="40799"/>
                  </a:lnTo>
                  <a:lnTo>
                    <a:pt x="14553" y="46525"/>
                  </a:lnTo>
                  <a:lnTo>
                    <a:pt x="23561" y="52967"/>
                  </a:lnTo>
                  <a:lnTo>
                    <a:pt x="33263" y="58693"/>
                  </a:lnTo>
                  <a:lnTo>
                    <a:pt x="42964" y="63703"/>
                  </a:lnTo>
                  <a:lnTo>
                    <a:pt x="53359" y="68714"/>
                  </a:lnTo>
                  <a:lnTo>
                    <a:pt x="76227" y="78734"/>
                  </a:lnTo>
                  <a:lnTo>
                    <a:pt x="101173" y="87324"/>
                  </a:lnTo>
                  <a:lnTo>
                    <a:pt x="127506" y="94481"/>
                  </a:lnTo>
                  <a:lnTo>
                    <a:pt x="155225" y="99492"/>
                  </a:lnTo>
                  <a:lnTo>
                    <a:pt x="183637" y="103071"/>
                  </a:lnTo>
                  <a:lnTo>
                    <a:pt x="212741" y="105218"/>
                  </a:lnTo>
                  <a:lnTo>
                    <a:pt x="241845" y="104502"/>
                  </a:lnTo>
                  <a:lnTo>
                    <a:pt x="270257" y="101639"/>
                  </a:lnTo>
                  <a:lnTo>
                    <a:pt x="284116" y="98776"/>
                  </a:lnTo>
                  <a:lnTo>
                    <a:pt x="297976" y="95913"/>
                  </a:lnTo>
                  <a:lnTo>
                    <a:pt x="311835" y="92334"/>
                  </a:lnTo>
                  <a:lnTo>
                    <a:pt x="325002" y="88040"/>
                  </a:lnTo>
                  <a:lnTo>
                    <a:pt x="338168" y="83029"/>
                  </a:lnTo>
                  <a:lnTo>
                    <a:pt x="350641" y="76587"/>
                  </a:lnTo>
                  <a:lnTo>
                    <a:pt x="362422" y="70146"/>
                  </a:lnTo>
                  <a:lnTo>
                    <a:pt x="374202" y="62988"/>
                  </a:lnTo>
                  <a:lnTo>
                    <a:pt x="385290" y="54399"/>
                  </a:lnTo>
                  <a:lnTo>
                    <a:pt x="394991" y="45809"/>
                  </a:lnTo>
                  <a:lnTo>
                    <a:pt x="395684" y="40083"/>
                  </a:lnTo>
                  <a:lnTo>
                    <a:pt x="394298" y="36504"/>
                  </a:lnTo>
                  <a:lnTo>
                    <a:pt x="392219" y="34357"/>
                  </a:lnTo>
                  <a:lnTo>
                    <a:pt x="388754" y="32210"/>
                  </a:lnTo>
                  <a:lnTo>
                    <a:pt x="383904" y="30778"/>
                  </a:lnTo>
                  <a:lnTo>
                    <a:pt x="379053" y="30778"/>
                  </a:lnTo>
                  <a:lnTo>
                    <a:pt x="367966" y="30063"/>
                  </a:lnTo>
                  <a:lnTo>
                    <a:pt x="356878" y="28631"/>
                  </a:lnTo>
                  <a:lnTo>
                    <a:pt x="352720" y="26484"/>
                  </a:lnTo>
                  <a:lnTo>
                    <a:pt x="348562" y="24337"/>
                  </a:lnTo>
                  <a:lnTo>
                    <a:pt x="345791" y="20758"/>
                  </a:lnTo>
                  <a:lnTo>
                    <a:pt x="344405" y="15747"/>
                  </a:lnTo>
                  <a:lnTo>
                    <a:pt x="343712" y="10021"/>
                  </a:lnTo>
                  <a:lnTo>
                    <a:pt x="345098" y="5726"/>
                  </a:lnTo>
                  <a:lnTo>
                    <a:pt x="345791" y="1432"/>
                  </a:lnTo>
                  <a:lnTo>
                    <a:pt x="329852" y="716"/>
                  </a:lnTo>
                  <a:lnTo>
                    <a:pt x="313914" y="0"/>
                  </a:lnTo>
                  <a:lnTo>
                    <a:pt x="279959" y="1432"/>
                  </a:lnTo>
                  <a:lnTo>
                    <a:pt x="246003" y="2864"/>
                  </a:lnTo>
                  <a:lnTo>
                    <a:pt x="212048" y="6443"/>
                  </a:lnTo>
                  <a:lnTo>
                    <a:pt x="202347" y="8590"/>
                  </a:lnTo>
                  <a:lnTo>
                    <a:pt x="193338" y="11452"/>
                  </a:lnTo>
                  <a:lnTo>
                    <a:pt x="175321" y="17179"/>
                  </a:lnTo>
                  <a:lnTo>
                    <a:pt x="166312" y="20042"/>
                  </a:lnTo>
                  <a:lnTo>
                    <a:pt x="156611" y="22189"/>
                  </a:lnTo>
                  <a:lnTo>
                    <a:pt x="146216" y="22905"/>
                  </a:lnTo>
                  <a:lnTo>
                    <a:pt x="135129" y="22189"/>
                  </a:lnTo>
                  <a:lnTo>
                    <a:pt x="133743" y="25768"/>
                  </a:lnTo>
                  <a:lnTo>
                    <a:pt x="131664" y="29347"/>
                  </a:lnTo>
                  <a:lnTo>
                    <a:pt x="126813" y="34357"/>
                  </a:lnTo>
                  <a:lnTo>
                    <a:pt x="120576" y="37220"/>
                  </a:lnTo>
                  <a:lnTo>
                    <a:pt x="113647" y="38651"/>
                  </a:lnTo>
                  <a:lnTo>
                    <a:pt x="105331" y="38651"/>
                  </a:lnTo>
                  <a:lnTo>
                    <a:pt x="97016" y="37220"/>
                  </a:lnTo>
                  <a:lnTo>
                    <a:pt x="88007" y="35073"/>
                  </a:lnTo>
                  <a:lnTo>
                    <a:pt x="78306" y="32210"/>
                  </a:lnTo>
                  <a:lnTo>
                    <a:pt x="58903" y="25768"/>
                  </a:lnTo>
                  <a:lnTo>
                    <a:pt x="40193" y="19326"/>
                  </a:lnTo>
                  <a:lnTo>
                    <a:pt x="31877" y="16463"/>
                  </a:lnTo>
                  <a:lnTo>
                    <a:pt x="23561" y="15031"/>
                  </a:lnTo>
                  <a:lnTo>
                    <a:pt x="16632" y="14316"/>
                  </a:lnTo>
                  <a:lnTo>
                    <a:pt x="11088" y="15031"/>
                  </a:lnTo>
                  <a:lnTo>
                    <a:pt x="14553" y="20758"/>
                  </a:lnTo>
                  <a:lnTo>
                    <a:pt x="17325" y="25052"/>
                  </a:lnTo>
                  <a:lnTo>
                    <a:pt x="18711" y="28631"/>
                  </a:lnTo>
                  <a:lnTo>
                    <a:pt x="19404" y="30778"/>
                  </a:lnTo>
                  <a:lnTo>
                    <a:pt x="18711" y="32210"/>
                  </a:lnTo>
                  <a:lnTo>
                    <a:pt x="18018" y="32925"/>
                  </a:lnTo>
                  <a:lnTo>
                    <a:pt x="15939" y="33642"/>
                  </a:lnTo>
                  <a:lnTo>
                    <a:pt x="13860" y="32925"/>
                  </a:lnTo>
                  <a:lnTo>
                    <a:pt x="9009" y="32210"/>
                  </a:lnTo>
                  <a:lnTo>
                    <a:pt x="4158" y="30778"/>
                  </a:lnTo>
                  <a:lnTo>
                    <a:pt x="2079" y="30778"/>
                  </a:lnTo>
                  <a:lnTo>
                    <a:pt x="693" y="31494"/>
                  </a:lnTo>
                  <a:lnTo>
                    <a:pt x="0" y="322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3081583" y="4419554"/>
              <a:ext cx="20647" cy="44430"/>
            </a:xfrm>
            <a:custGeom>
              <a:avLst/>
              <a:gdLst/>
              <a:ahLst/>
              <a:cxnLst/>
              <a:rect l="0" t="0" r="0" b="0"/>
              <a:pathLst>
                <a:path w="19683" h="44664">
                  <a:moveTo>
                    <a:pt x="18086" y="22189"/>
                  </a:moveTo>
                  <a:lnTo>
                    <a:pt x="18086" y="23047"/>
                  </a:lnTo>
                  <a:lnTo>
                    <a:pt x="17324" y="24622"/>
                  </a:lnTo>
                  <a:lnTo>
                    <a:pt x="14415" y="29489"/>
                  </a:lnTo>
                  <a:lnTo>
                    <a:pt x="11019" y="35501"/>
                  </a:lnTo>
                  <a:lnTo>
                    <a:pt x="7900" y="40870"/>
                  </a:lnTo>
                  <a:lnTo>
                    <a:pt x="6861" y="42802"/>
                  </a:lnTo>
                  <a:lnTo>
                    <a:pt x="5544" y="44090"/>
                  </a:lnTo>
                  <a:lnTo>
                    <a:pt x="3673" y="44663"/>
                  </a:lnTo>
                  <a:lnTo>
                    <a:pt x="2148" y="42515"/>
                  </a:lnTo>
                  <a:lnTo>
                    <a:pt x="1039" y="39009"/>
                  </a:lnTo>
                  <a:lnTo>
                    <a:pt x="554" y="34356"/>
                  </a:lnTo>
                  <a:lnTo>
                    <a:pt x="0" y="29274"/>
                  </a:lnTo>
                  <a:lnTo>
                    <a:pt x="0" y="24121"/>
                  </a:lnTo>
                  <a:lnTo>
                    <a:pt x="0" y="19754"/>
                  </a:lnTo>
                  <a:lnTo>
                    <a:pt x="832" y="16534"/>
                  </a:lnTo>
                  <a:lnTo>
                    <a:pt x="2148" y="13313"/>
                  </a:lnTo>
                  <a:lnTo>
                    <a:pt x="7069" y="7086"/>
                  </a:lnTo>
                  <a:lnTo>
                    <a:pt x="13375" y="2218"/>
                  </a:lnTo>
                  <a:lnTo>
                    <a:pt x="16494" y="573"/>
                  </a:lnTo>
                  <a:lnTo>
                    <a:pt x="19682" y="0"/>
                  </a:lnTo>
                  <a:lnTo>
                    <a:pt x="19403" y="1933"/>
                  </a:lnTo>
                  <a:lnTo>
                    <a:pt x="18641" y="4653"/>
                  </a:lnTo>
                  <a:lnTo>
                    <a:pt x="17810" y="7301"/>
                  </a:lnTo>
                  <a:lnTo>
                    <a:pt x="16771" y="844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081583" y="4419554"/>
              <a:ext cx="20647" cy="44430"/>
            </a:xfrm>
            <a:custGeom>
              <a:avLst/>
              <a:gdLst/>
              <a:ahLst/>
              <a:cxnLst/>
              <a:rect l="0" t="0" r="0" b="0"/>
              <a:pathLst>
                <a:path w="20097" h="45093">
                  <a:moveTo>
                    <a:pt x="18017" y="22188"/>
                  </a:moveTo>
                  <a:lnTo>
                    <a:pt x="18017" y="22904"/>
                  </a:lnTo>
                  <a:lnTo>
                    <a:pt x="17324" y="24335"/>
                  </a:lnTo>
                  <a:lnTo>
                    <a:pt x="14553" y="29346"/>
                  </a:lnTo>
                  <a:lnTo>
                    <a:pt x="11088" y="35787"/>
                  </a:lnTo>
                  <a:lnTo>
                    <a:pt x="8316" y="40798"/>
                  </a:lnTo>
                  <a:lnTo>
                    <a:pt x="6930" y="42945"/>
                  </a:lnTo>
                  <a:lnTo>
                    <a:pt x="5544" y="44377"/>
                  </a:lnTo>
                  <a:lnTo>
                    <a:pt x="3465" y="45092"/>
                  </a:lnTo>
                  <a:lnTo>
                    <a:pt x="2079" y="42229"/>
                  </a:lnTo>
                  <a:lnTo>
                    <a:pt x="1386" y="39366"/>
                  </a:lnTo>
                  <a:lnTo>
                    <a:pt x="693" y="34356"/>
                  </a:lnTo>
                  <a:lnTo>
                    <a:pt x="0" y="29346"/>
                  </a:lnTo>
                  <a:lnTo>
                    <a:pt x="0" y="24335"/>
                  </a:lnTo>
                  <a:lnTo>
                    <a:pt x="0" y="20041"/>
                  </a:lnTo>
                  <a:lnTo>
                    <a:pt x="693" y="16462"/>
                  </a:lnTo>
                  <a:lnTo>
                    <a:pt x="2079" y="13599"/>
                  </a:lnTo>
                  <a:lnTo>
                    <a:pt x="6930" y="7157"/>
                  </a:lnTo>
                  <a:lnTo>
                    <a:pt x="13860" y="2147"/>
                  </a:lnTo>
                  <a:lnTo>
                    <a:pt x="16632" y="715"/>
                  </a:lnTo>
                  <a:lnTo>
                    <a:pt x="20096" y="0"/>
                  </a:lnTo>
                  <a:lnTo>
                    <a:pt x="19403" y="2147"/>
                  </a:lnTo>
                  <a:lnTo>
                    <a:pt x="18710" y="5010"/>
                  </a:lnTo>
                  <a:lnTo>
                    <a:pt x="18017" y="7157"/>
                  </a:lnTo>
                  <a:lnTo>
                    <a:pt x="16632" y="85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100643" y="4318000"/>
              <a:ext cx="449484" cy="287208"/>
            </a:xfrm>
            <a:custGeom>
              <a:avLst/>
              <a:gdLst/>
              <a:ahLst/>
              <a:cxnLst/>
              <a:rect l="0" t="0" r="0" b="0"/>
              <a:pathLst>
                <a:path w="449668" h="287017">
                  <a:moveTo>
                    <a:pt x="438163" y="230972"/>
                  </a:moveTo>
                  <a:lnTo>
                    <a:pt x="425829" y="243998"/>
                  </a:lnTo>
                  <a:lnTo>
                    <a:pt x="412731" y="255093"/>
                  </a:lnTo>
                  <a:lnTo>
                    <a:pt x="398872" y="264255"/>
                  </a:lnTo>
                  <a:lnTo>
                    <a:pt x="384459" y="271840"/>
                  </a:lnTo>
                  <a:lnTo>
                    <a:pt x="369560" y="277783"/>
                  </a:lnTo>
                  <a:lnTo>
                    <a:pt x="354107" y="282148"/>
                  </a:lnTo>
                  <a:lnTo>
                    <a:pt x="338375" y="285083"/>
                  </a:lnTo>
                  <a:lnTo>
                    <a:pt x="322091" y="286729"/>
                  </a:lnTo>
                  <a:lnTo>
                    <a:pt x="305598" y="287016"/>
                  </a:lnTo>
                  <a:lnTo>
                    <a:pt x="288829" y="286156"/>
                  </a:lnTo>
                  <a:lnTo>
                    <a:pt x="272129" y="284010"/>
                  </a:lnTo>
                  <a:lnTo>
                    <a:pt x="255081" y="281004"/>
                  </a:lnTo>
                  <a:lnTo>
                    <a:pt x="238312" y="276995"/>
                  </a:lnTo>
                  <a:lnTo>
                    <a:pt x="221265" y="271840"/>
                  </a:lnTo>
                  <a:lnTo>
                    <a:pt x="204495" y="266188"/>
                  </a:lnTo>
                  <a:lnTo>
                    <a:pt x="171232" y="252372"/>
                  </a:lnTo>
                  <a:lnTo>
                    <a:pt x="139286" y="236125"/>
                  </a:lnTo>
                  <a:lnTo>
                    <a:pt x="108935" y="218304"/>
                  </a:lnTo>
                  <a:lnTo>
                    <a:pt x="80939" y="199336"/>
                  </a:lnTo>
                  <a:lnTo>
                    <a:pt x="55230" y="179867"/>
                  </a:lnTo>
                  <a:lnTo>
                    <a:pt x="43727" y="170420"/>
                  </a:lnTo>
                  <a:lnTo>
                    <a:pt x="32985" y="160686"/>
                  </a:lnTo>
                  <a:lnTo>
                    <a:pt x="23285" y="151166"/>
                  </a:lnTo>
                  <a:lnTo>
                    <a:pt x="14414" y="142290"/>
                  </a:lnTo>
                  <a:lnTo>
                    <a:pt x="6514" y="133630"/>
                  </a:lnTo>
                  <a:lnTo>
                    <a:pt x="0" y="125184"/>
                  </a:lnTo>
                  <a:lnTo>
                    <a:pt x="11226" y="107076"/>
                  </a:lnTo>
                  <a:lnTo>
                    <a:pt x="23007" y="90040"/>
                  </a:lnTo>
                  <a:lnTo>
                    <a:pt x="35342" y="74080"/>
                  </a:lnTo>
                  <a:lnTo>
                    <a:pt x="48438" y="59479"/>
                  </a:lnTo>
                  <a:lnTo>
                    <a:pt x="52111" y="62985"/>
                  </a:lnTo>
                  <a:lnTo>
                    <a:pt x="55507" y="66278"/>
                  </a:lnTo>
                  <a:lnTo>
                    <a:pt x="61259" y="70572"/>
                  </a:lnTo>
                  <a:lnTo>
                    <a:pt x="65971" y="73006"/>
                  </a:lnTo>
                  <a:lnTo>
                    <a:pt x="69920" y="73578"/>
                  </a:lnTo>
                  <a:lnTo>
                    <a:pt x="72761" y="72434"/>
                  </a:lnTo>
                  <a:lnTo>
                    <a:pt x="74910" y="69999"/>
                  </a:lnTo>
                  <a:lnTo>
                    <a:pt x="76434" y="66493"/>
                  </a:lnTo>
                  <a:lnTo>
                    <a:pt x="77751" y="62198"/>
                  </a:lnTo>
                  <a:lnTo>
                    <a:pt x="79068" y="51892"/>
                  </a:lnTo>
                  <a:lnTo>
                    <a:pt x="80384" y="41084"/>
                  </a:lnTo>
                  <a:lnTo>
                    <a:pt x="81147" y="35930"/>
                  </a:lnTo>
                  <a:lnTo>
                    <a:pt x="82186" y="31635"/>
                  </a:lnTo>
                  <a:lnTo>
                    <a:pt x="83780" y="28129"/>
                  </a:lnTo>
                  <a:lnTo>
                    <a:pt x="85859" y="25695"/>
                  </a:lnTo>
                  <a:lnTo>
                    <a:pt x="105817" y="12167"/>
                  </a:lnTo>
                  <a:lnTo>
                    <a:pt x="126467" y="1287"/>
                  </a:lnTo>
                  <a:lnTo>
                    <a:pt x="131179" y="0"/>
                  </a:lnTo>
                  <a:lnTo>
                    <a:pt x="136169" y="214"/>
                  </a:lnTo>
                  <a:lnTo>
                    <a:pt x="141434" y="2147"/>
                  </a:lnTo>
                  <a:lnTo>
                    <a:pt x="146909" y="4866"/>
                  </a:lnTo>
                  <a:lnTo>
                    <a:pt x="152384" y="8876"/>
                  </a:lnTo>
                  <a:lnTo>
                    <a:pt x="157927" y="13527"/>
                  </a:lnTo>
                  <a:lnTo>
                    <a:pt x="169431" y="24048"/>
                  </a:lnTo>
                  <a:lnTo>
                    <a:pt x="180934" y="35429"/>
                  </a:lnTo>
                  <a:lnTo>
                    <a:pt x="192229" y="45378"/>
                  </a:lnTo>
                  <a:lnTo>
                    <a:pt x="197704" y="49457"/>
                  </a:lnTo>
                  <a:lnTo>
                    <a:pt x="203247" y="52750"/>
                  </a:lnTo>
                  <a:lnTo>
                    <a:pt x="208444" y="54611"/>
                  </a:lnTo>
                  <a:lnTo>
                    <a:pt x="213434" y="55398"/>
                  </a:lnTo>
                  <a:lnTo>
                    <a:pt x="223898" y="60839"/>
                  </a:lnTo>
                  <a:lnTo>
                    <a:pt x="233876" y="65133"/>
                  </a:lnTo>
                  <a:lnTo>
                    <a:pt x="243786" y="68926"/>
                  </a:lnTo>
                  <a:lnTo>
                    <a:pt x="253002" y="71932"/>
                  </a:lnTo>
                  <a:lnTo>
                    <a:pt x="262150" y="74366"/>
                  </a:lnTo>
                  <a:lnTo>
                    <a:pt x="270812" y="76013"/>
                  </a:lnTo>
                  <a:lnTo>
                    <a:pt x="287305" y="78159"/>
                  </a:lnTo>
                  <a:lnTo>
                    <a:pt x="302758" y="79233"/>
                  </a:lnTo>
                  <a:lnTo>
                    <a:pt x="317380" y="79519"/>
                  </a:lnTo>
                  <a:lnTo>
                    <a:pt x="331031" y="79734"/>
                  </a:lnTo>
                  <a:lnTo>
                    <a:pt x="344127" y="80592"/>
                  </a:lnTo>
                  <a:lnTo>
                    <a:pt x="344890" y="89254"/>
                  </a:lnTo>
                  <a:lnTo>
                    <a:pt x="346761" y="95981"/>
                  </a:lnTo>
                  <a:lnTo>
                    <a:pt x="349394" y="101422"/>
                  </a:lnTo>
                  <a:lnTo>
                    <a:pt x="352513" y="105215"/>
                  </a:lnTo>
                  <a:lnTo>
                    <a:pt x="356463" y="107934"/>
                  </a:lnTo>
                  <a:lnTo>
                    <a:pt x="360898" y="109796"/>
                  </a:lnTo>
                  <a:lnTo>
                    <a:pt x="371084" y="111944"/>
                  </a:lnTo>
                  <a:lnTo>
                    <a:pt x="382102" y="113588"/>
                  </a:lnTo>
                  <a:lnTo>
                    <a:pt x="393329" y="116595"/>
                  </a:lnTo>
                  <a:lnTo>
                    <a:pt x="398872" y="119244"/>
                  </a:lnTo>
                  <a:lnTo>
                    <a:pt x="404069" y="123323"/>
                  </a:lnTo>
                  <a:lnTo>
                    <a:pt x="409059" y="128191"/>
                  </a:lnTo>
                  <a:lnTo>
                    <a:pt x="413563" y="135205"/>
                  </a:lnTo>
                  <a:lnTo>
                    <a:pt x="423472" y="153885"/>
                  </a:lnTo>
                  <a:lnTo>
                    <a:pt x="432897" y="173640"/>
                  </a:lnTo>
                  <a:lnTo>
                    <a:pt x="441559" y="194469"/>
                  </a:lnTo>
                  <a:lnTo>
                    <a:pt x="449667" y="21637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3100643" y="4318000"/>
              <a:ext cx="449484" cy="287208"/>
            </a:xfrm>
            <a:custGeom>
              <a:avLst/>
              <a:gdLst/>
              <a:ahLst/>
              <a:cxnLst/>
              <a:rect l="0" t="0" r="0" b="0"/>
              <a:pathLst>
                <a:path w="449736" h="287016">
                  <a:moveTo>
                    <a:pt x="449735" y="216156"/>
                  </a:moveTo>
                  <a:lnTo>
                    <a:pt x="441420" y="193968"/>
                  </a:lnTo>
                  <a:lnTo>
                    <a:pt x="433104" y="173211"/>
                  </a:lnTo>
                  <a:lnTo>
                    <a:pt x="423403" y="153885"/>
                  </a:lnTo>
                  <a:lnTo>
                    <a:pt x="413701" y="135277"/>
                  </a:lnTo>
                  <a:lnTo>
                    <a:pt x="408850" y="128119"/>
                  </a:lnTo>
                  <a:lnTo>
                    <a:pt x="404000" y="123108"/>
                  </a:lnTo>
                  <a:lnTo>
                    <a:pt x="399149" y="118814"/>
                  </a:lnTo>
                  <a:lnTo>
                    <a:pt x="393605" y="116667"/>
                  </a:lnTo>
                  <a:lnTo>
                    <a:pt x="381825" y="113088"/>
                  </a:lnTo>
                  <a:lnTo>
                    <a:pt x="371431" y="111656"/>
                  </a:lnTo>
                  <a:lnTo>
                    <a:pt x="361036" y="109509"/>
                  </a:lnTo>
                  <a:lnTo>
                    <a:pt x="356185" y="107362"/>
                  </a:lnTo>
                  <a:lnTo>
                    <a:pt x="352720" y="105215"/>
                  </a:lnTo>
                  <a:lnTo>
                    <a:pt x="349255" y="100920"/>
                  </a:lnTo>
                  <a:lnTo>
                    <a:pt x="347177" y="95910"/>
                  </a:lnTo>
                  <a:lnTo>
                    <a:pt x="345098" y="88752"/>
                  </a:lnTo>
                  <a:lnTo>
                    <a:pt x="344405" y="80164"/>
                  </a:lnTo>
                  <a:lnTo>
                    <a:pt x="331238" y="79448"/>
                  </a:lnTo>
                  <a:lnTo>
                    <a:pt x="317379" y="79448"/>
                  </a:lnTo>
                  <a:lnTo>
                    <a:pt x="302827" y="78732"/>
                  </a:lnTo>
                  <a:lnTo>
                    <a:pt x="287581" y="78016"/>
                  </a:lnTo>
                  <a:lnTo>
                    <a:pt x="270950" y="75869"/>
                  </a:lnTo>
                  <a:lnTo>
                    <a:pt x="261942" y="74438"/>
                  </a:lnTo>
                  <a:lnTo>
                    <a:pt x="252933" y="71575"/>
                  </a:lnTo>
                  <a:lnTo>
                    <a:pt x="243924" y="68712"/>
                  </a:lnTo>
                  <a:lnTo>
                    <a:pt x="234223" y="65133"/>
                  </a:lnTo>
                  <a:lnTo>
                    <a:pt x="223829" y="60838"/>
                  </a:lnTo>
                  <a:lnTo>
                    <a:pt x="213434" y="55112"/>
                  </a:lnTo>
                  <a:lnTo>
                    <a:pt x="208583" y="54397"/>
                  </a:lnTo>
                  <a:lnTo>
                    <a:pt x="203040" y="52249"/>
                  </a:lnTo>
                  <a:lnTo>
                    <a:pt x="197496" y="49386"/>
                  </a:lnTo>
                  <a:lnTo>
                    <a:pt x="192645" y="45092"/>
                  </a:lnTo>
                  <a:lnTo>
                    <a:pt x="180865" y="35071"/>
                  </a:lnTo>
                  <a:lnTo>
                    <a:pt x="169777" y="23619"/>
                  </a:lnTo>
                  <a:lnTo>
                    <a:pt x="157997" y="13599"/>
                  </a:lnTo>
                  <a:lnTo>
                    <a:pt x="152453" y="8589"/>
                  </a:lnTo>
                  <a:lnTo>
                    <a:pt x="146909" y="5010"/>
                  </a:lnTo>
                  <a:lnTo>
                    <a:pt x="141365" y="2147"/>
                  </a:lnTo>
                  <a:lnTo>
                    <a:pt x="136515" y="0"/>
                  </a:lnTo>
                  <a:lnTo>
                    <a:pt x="130971" y="0"/>
                  </a:lnTo>
                  <a:lnTo>
                    <a:pt x="126813" y="1431"/>
                  </a:lnTo>
                  <a:lnTo>
                    <a:pt x="106024" y="12167"/>
                  </a:lnTo>
                  <a:lnTo>
                    <a:pt x="85928" y="25767"/>
                  </a:lnTo>
                  <a:lnTo>
                    <a:pt x="83849" y="27914"/>
                  </a:lnTo>
                  <a:lnTo>
                    <a:pt x="82463" y="31493"/>
                  </a:lnTo>
                  <a:lnTo>
                    <a:pt x="81077" y="35787"/>
                  </a:lnTo>
                  <a:lnTo>
                    <a:pt x="80385" y="40797"/>
                  </a:lnTo>
                  <a:lnTo>
                    <a:pt x="78999" y="51534"/>
                  </a:lnTo>
                  <a:lnTo>
                    <a:pt x="77613" y="62270"/>
                  </a:lnTo>
                  <a:lnTo>
                    <a:pt x="76227" y="66564"/>
                  </a:lnTo>
                  <a:lnTo>
                    <a:pt x="74841" y="70143"/>
                  </a:lnTo>
                  <a:lnTo>
                    <a:pt x="72762" y="72290"/>
                  </a:lnTo>
                  <a:lnTo>
                    <a:pt x="69990" y="73722"/>
                  </a:lnTo>
                  <a:lnTo>
                    <a:pt x="65832" y="73006"/>
                  </a:lnTo>
                  <a:lnTo>
                    <a:pt x="60982" y="70143"/>
                  </a:lnTo>
                  <a:lnTo>
                    <a:pt x="55438" y="65849"/>
                  </a:lnTo>
                  <a:lnTo>
                    <a:pt x="51973" y="62986"/>
                  </a:lnTo>
                  <a:lnTo>
                    <a:pt x="48508" y="59407"/>
                  </a:lnTo>
                  <a:lnTo>
                    <a:pt x="35342" y="73722"/>
                  </a:lnTo>
                  <a:lnTo>
                    <a:pt x="22868" y="90184"/>
                  </a:lnTo>
                  <a:lnTo>
                    <a:pt x="11088" y="106646"/>
                  </a:lnTo>
                  <a:lnTo>
                    <a:pt x="0" y="125255"/>
                  </a:lnTo>
                  <a:lnTo>
                    <a:pt x="6237" y="133129"/>
                  </a:lnTo>
                  <a:lnTo>
                    <a:pt x="14553" y="142433"/>
                  </a:lnTo>
                  <a:lnTo>
                    <a:pt x="23561" y="151023"/>
                  </a:lnTo>
                  <a:lnTo>
                    <a:pt x="33263" y="160328"/>
                  </a:lnTo>
                  <a:lnTo>
                    <a:pt x="43657" y="170348"/>
                  </a:lnTo>
                  <a:lnTo>
                    <a:pt x="55438" y="179653"/>
                  </a:lnTo>
                  <a:lnTo>
                    <a:pt x="81077" y="198978"/>
                  </a:lnTo>
                  <a:lnTo>
                    <a:pt x="108796" y="218303"/>
                  </a:lnTo>
                  <a:lnTo>
                    <a:pt x="139287" y="236197"/>
                  </a:lnTo>
                  <a:lnTo>
                    <a:pt x="171163" y="251944"/>
                  </a:lnTo>
                  <a:lnTo>
                    <a:pt x="204426" y="266258"/>
                  </a:lnTo>
                  <a:lnTo>
                    <a:pt x="221057" y="271984"/>
                  </a:lnTo>
                  <a:lnTo>
                    <a:pt x="238381" y="276995"/>
                  </a:lnTo>
                  <a:lnTo>
                    <a:pt x="255012" y="280574"/>
                  </a:lnTo>
                  <a:lnTo>
                    <a:pt x="272336" y="284153"/>
                  </a:lnTo>
                  <a:lnTo>
                    <a:pt x="288967" y="286300"/>
                  </a:lnTo>
                  <a:lnTo>
                    <a:pt x="305598" y="287015"/>
                  </a:lnTo>
                  <a:lnTo>
                    <a:pt x="322230" y="286300"/>
                  </a:lnTo>
                  <a:lnTo>
                    <a:pt x="338168" y="284868"/>
                  </a:lnTo>
                  <a:lnTo>
                    <a:pt x="354106" y="282005"/>
                  </a:lnTo>
                  <a:lnTo>
                    <a:pt x="369352" y="277710"/>
                  </a:lnTo>
                  <a:lnTo>
                    <a:pt x="384597" y="271984"/>
                  </a:lnTo>
                  <a:lnTo>
                    <a:pt x="399149" y="264111"/>
                  </a:lnTo>
                  <a:lnTo>
                    <a:pt x="413008" y="254806"/>
                  </a:lnTo>
                  <a:lnTo>
                    <a:pt x="426174" y="244071"/>
                  </a:lnTo>
                  <a:lnTo>
                    <a:pt x="437955" y="2304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3418299" y="4411621"/>
              <a:ext cx="36530" cy="114248"/>
            </a:xfrm>
            <a:custGeom>
              <a:avLst/>
              <a:gdLst/>
              <a:ahLst/>
              <a:cxnLst/>
              <a:rect l="0" t="0" r="0" b="0"/>
              <a:pathLst>
                <a:path w="36935" h="114164">
                  <a:moveTo>
                    <a:pt x="35895" y="75441"/>
                  </a:moveTo>
                  <a:lnTo>
                    <a:pt x="36934" y="74940"/>
                  </a:lnTo>
                  <a:lnTo>
                    <a:pt x="36934" y="73294"/>
                  </a:lnTo>
                  <a:lnTo>
                    <a:pt x="35895" y="77374"/>
                  </a:lnTo>
                  <a:lnTo>
                    <a:pt x="33262" y="81382"/>
                  </a:lnTo>
                  <a:lnTo>
                    <a:pt x="30143" y="85962"/>
                  </a:lnTo>
                  <a:lnTo>
                    <a:pt x="27233" y="90328"/>
                  </a:lnTo>
                  <a:lnTo>
                    <a:pt x="26194" y="92188"/>
                  </a:lnTo>
                  <a:lnTo>
                    <a:pt x="24323" y="94408"/>
                  </a:lnTo>
                  <a:lnTo>
                    <a:pt x="19888" y="99275"/>
                  </a:lnTo>
                  <a:lnTo>
                    <a:pt x="14691" y="104143"/>
                  </a:lnTo>
                  <a:lnTo>
                    <a:pt x="9909" y="108151"/>
                  </a:lnTo>
                  <a:lnTo>
                    <a:pt x="9423" y="108437"/>
                  </a:lnTo>
                  <a:lnTo>
                    <a:pt x="8384" y="109296"/>
                  </a:lnTo>
                  <a:lnTo>
                    <a:pt x="5473" y="111443"/>
                  </a:lnTo>
                  <a:lnTo>
                    <a:pt x="2632" y="113589"/>
                  </a:lnTo>
                  <a:lnTo>
                    <a:pt x="1802" y="114163"/>
                  </a:lnTo>
                  <a:lnTo>
                    <a:pt x="1315" y="114163"/>
                  </a:lnTo>
                  <a:lnTo>
                    <a:pt x="1594" y="100348"/>
                  </a:lnTo>
                  <a:lnTo>
                    <a:pt x="3672" y="86249"/>
                  </a:lnTo>
                  <a:lnTo>
                    <a:pt x="5751" y="72506"/>
                  </a:lnTo>
                  <a:lnTo>
                    <a:pt x="7067" y="58692"/>
                  </a:lnTo>
                  <a:lnTo>
                    <a:pt x="6790" y="50532"/>
                  </a:lnTo>
                  <a:lnTo>
                    <a:pt x="5751" y="40798"/>
                  </a:lnTo>
                  <a:lnTo>
                    <a:pt x="2079" y="20828"/>
                  </a:lnTo>
                  <a:lnTo>
                    <a:pt x="762" y="11883"/>
                  </a:lnTo>
                  <a:lnTo>
                    <a:pt x="0" y="4868"/>
                  </a:lnTo>
                  <a:lnTo>
                    <a:pt x="277" y="2434"/>
                  </a:lnTo>
                  <a:lnTo>
                    <a:pt x="485" y="788"/>
                  </a:lnTo>
                  <a:lnTo>
                    <a:pt x="1315" y="0"/>
                  </a:lnTo>
                  <a:lnTo>
                    <a:pt x="2355" y="0"/>
                  </a:lnTo>
                  <a:lnTo>
                    <a:pt x="7345" y="2935"/>
                  </a:lnTo>
                  <a:lnTo>
                    <a:pt x="11502" y="5941"/>
                  </a:lnTo>
                  <a:lnTo>
                    <a:pt x="14691" y="9735"/>
                  </a:lnTo>
                  <a:lnTo>
                    <a:pt x="17809" y="14816"/>
                  </a:lnTo>
                  <a:lnTo>
                    <a:pt x="21759" y="22690"/>
                  </a:lnTo>
                  <a:lnTo>
                    <a:pt x="24877" y="29204"/>
                  </a:lnTo>
                  <a:lnTo>
                    <a:pt x="30351" y="41085"/>
                  </a:lnTo>
                  <a:lnTo>
                    <a:pt x="32499" y="47885"/>
                  </a:lnTo>
                  <a:lnTo>
                    <a:pt x="34024" y="55185"/>
                  </a:lnTo>
                  <a:lnTo>
                    <a:pt x="35341" y="6434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3183233" y="4465571"/>
              <a:ext cx="254125" cy="98380"/>
            </a:xfrm>
            <a:custGeom>
              <a:avLst/>
              <a:gdLst/>
              <a:ahLst/>
              <a:cxnLst/>
              <a:rect l="0" t="0" r="0" b="0"/>
              <a:pathLst>
                <a:path w="253765" h="98200">
                  <a:moveTo>
                    <a:pt x="7831" y="8660"/>
                  </a:moveTo>
                  <a:lnTo>
                    <a:pt x="16492" y="7300"/>
                  </a:lnTo>
                  <a:lnTo>
                    <a:pt x="25640" y="7300"/>
                  </a:lnTo>
                  <a:lnTo>
                    <a:pt x="35065" y="7873"/>
                  </a:lnTo>
                  <a:lnTo>
                    <a:pt x="44766" y="7873"/>
                  </a:lnTo>
                  <a:lnTo>
                    <a:pt x="54190" y="7300"/>
                  </a:lnTo>
                  <a:lnTo>
                    <a:pt x="63129" y="4867"/>
                  </a:lnTo>
                  <a:lnTo>
                    <a:pt x="67287" y="2721"/>
                  </a:lnTo>
                  <a:lnTo>
                    <a:pt x="71237" y="0"/>
                  </a:lnTo>
                  <a:lnTo>
                    <a:pt x="71999" y="5440"/>
                  </a:lnTo>
                  <a:lnTo>
                    <a:pt x="74910" y="10307"/>
                  </a:lnTo>
                  <a:lnTo>
                    <a:pt x="79899" y="14314"/>
                  </a:lnTo>
                  <a:lnTo>
                    <a:pt x="86135" y="17893"/>
                  </a:lnTo>
                  <a:lnTo>
                    <a:pt x="94036" y="20828"/>
                  </a:lnTo>
                  <a:lnTo>
                    <a:pt x="102906" y="22976"/>
                  </a:lnTo>
                  <a:lnTo>
                    <a:pt x="112330" y="24622"/>
                  </a:lnTo>
                  <a:lnTo>
                    <a:pt x="122585" y="25695"/>
                  </a:lnTo>
                  <a:lnTo>
                    <a:pt x="143027" y="25982"/>
                  </a:lnTo>
                  <a:lnTo>
                    <a:pt x="152937" y="25409"/>
                  </a:lnTo>
                  <a:lnTo>
                    <a:pt x="162085" y="24120"/>
                  </a:lnTo>
                  <a:lnTo>
                    <a:pt x="170261" y="22188"/>
                  </a:lnTo>
                  <a:lnTo>
                    <a:pt x="177330" y="19755"/>
                  </a:lnTo>
                  <a:lnTo>
                    <a:pt x="182804" y="16749"/>
                  </a:lnTo>
                  <a:lnTo>
                    <a:pt x="186755" y="13241"/>
                  </a:lnTo>
                  <a:lnTo>
                    <a:pt x="196178" y="17320"/>
                  </a:lnTo>
                  <a:lnTo>
                    <a:pt x="204564" y="21687"/>
                  </a:lnTo>
                  <a:lnTo>
                    <a:pt x="212393" y="26555"/>
                  </a:lnTo>
                  <a:lnTo>
                    <a:pt x="219185" y="31421"/>
                  </a:lnTo>
                  <a:lnTo>
                    <a:pt x="231035" y="41155"/>
                  </a:lnTo>
                  <a:lnTo>
                    <a:pt x="240183" y="50889"/>
                  </a:lnTo>
                  <a:lnTo>
                    <a:pt x="243854" y="55183"/>
                  </a:lnTo>
                  <a:lnTo>
                    <a:pt x="246696" y="59264"/>
                  </a:lnTo>
                  <a:lnTo>
                    <a:pt x="249052" y="63057"/>
                  </a:lnTo>
                  <a:lnTo>
                    <a:pt x="250923" y="66278"/>
                  </a:lnTo>
                  <a:lnTo>
                    <a:pt x="252240" y="68997"/>
                  </a:lnTo>
                  <a:lnTo>
                    <a:pt x="253002" y="71144"/>
                  </a:lnTo>
                  <a:lnTo>
                    <a:pt x="253279" y="72217"/>
                  </a:lnTo>
                  <a:lnTo>
                    <a:pt x="253002" y="72791"/>
                  </a:lnTo>
                  <a:lnTo>
                    <a:pt x="253557" y="73077"/>
                  </a:lnTo>
                  <a:lnTo>
                    <a:pt x="253764" y="73578"/>
                  </a:lnTo>
                  <a:lnTo>
                    <a:pt x="253002" y="76012"/>
                  </a:lnTo>
                  <a:lnTo>
                    <a:pt x="250646" y="79304"/>
                  </a:lnTo>
                  <a:lnTo>
                    <a:pt x="247250" y="83313"/>
                  </a:lnTo>
                  <a:lnTo>
                    <a:pt x="242538" y="87392"/>
                  </a:lnTo>
                  <a:lnTo>
                    <a:pt x="237271" y="91471"/>
                  </a:lnTo>
                  <a:lnTo>
                    <a:pt x="231243" y="94978"/>
                  </a:lnTo>
                  <a:lnTo>
                    <a:pt x="225006" y="97126"/>
                  </a:lnTo>
                  <a:lnTo>
                    <a:pt x="207405" y="97914"/>
                  </a:lnTo>
                  <a:lnTo>
                    <a:pt x="190635" y="98199"/>
                  </a:lnTo>
                  <a:lnTo>
                    <a:pt x="174974" y="97914"/>
                  </a:lnTo>
                  <a:lnTo>
                    <a:pt x="160006" y="97126"/>
                  </a:lnTo>
                  <a:lnTo>
                    <a:pt x="145870" y="96053"/>
                  </a:lnTo>
                  <a:lnTo>
                    <a:pt x="132772" y="94693"/>
                  </a:lnTo>
                  <a:lnTo>
                    <a:pt x="120506" y="92545"/>
                  </a:lnTo>
                  <a:lnTo>
                    <a:pt x="108934" y="90398"/>
                  </a:lnTo>
                  <a:lnTo>
                    <a:pt x="97985" y="87679"/>
                  </a:lnTo>
                  <a:lnTo>
                    <a:pt x="88007" y="84958"/>
                  </a:lnTo>
                  <a:lnTo>
                    <a:pt x="78582" y="81737"/>
                  </a:lnTo>
                  <a:lnTo>
                    <a:pt x="69643" y="78445"/>
                  </a:lnTo>
                  <a:lnTo>
                    <a:pt x="54190" y="71144"/>
                  </a:lnTo>
                  <a:lnTo>
                    <a:pt x="41370" y="63343"/>
                  </a:lnTo>
                  <a:lnTo>
                    <a:pt x="30352" y="55183"/>
                  </a:lnTo>
                  <a:lnTo>
                    <a:pt x="21482" y="47381"/>
                  </a:lnTo>
                  <a:lnTo>
                    <a:pt x="14691" y="39509"/>
                  </a:lnTo>
                  <a:lnTo>
                    <a:pt x="9148" y="31922"/>
                  </a:lnTo>
                  <a:lnTo>
                    <a:pt x="5267" y="25195"/>
                  </a:lnTo>
                  <a:lnTo>
                    <a:pt x="2634" y="19468"/>
                  </a:lnTo>
                  <a:lnTo>
                    <a:pt x="1040" y="15174"/>
                  </a:lnTo>
                  <a:lnTo>
                    <a:pt x="0" y="11881"/>
                  </a:lnTo>
                  <a:close/>
                </a:path>
              </a:pathLst>
            </a:custGeom>
            <a:solidFill>
              <a:srgbClr val="FFDB00"/>
            </a:solidFill>
            <a:ln w="0" cap="flat" cmpd="sng" algn="ctr">
              <a:solidFill>
                <a:srgbClr val="FFD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3183233" y="4465571"/>
              <a:ext cx="254125" cy="98380"/>
            </a:xfrm>
            <a:custGeom>
              <a:avLst/>
              <a:gdLst/>
              <a:ahLst/>
              <a:cxnLst/>
              <a:rect l="0" t="0" r="0" b="0"/>
              <a:pathLst>
                <a:path w="254319" h="98058">
                  <a:moveTo>
                    <a:pt x="0" y="12167"/>
                  </a:moveTo>
                  <a:lnTo>
                    <a:pt x="1386" y="15031"/>
                  </a:lnTo>
                  <a:lnTo>
                    <a:pt x="2772" y="19325"/>
                  </a:lnTo>
                  <a:lnTo>
                    <a:pt x="5544" y="25051"/>
                  </a:lnTo>
                  <a:lnTo>
                    <a:pt x="9701" y="32209"/>
                  </a:lnTo>
                  <a:lnTo>
                    <a:pt x="15245" y="39366"/>
                  </a:lnTo>
                  <a:lnTo>
                    <a:pt x="22175" y="47239"/>
                  </a:lnTo>
                  <a:lnTo>
                    <a:pt x="30490" y="55112"/>
                  </a:lnTo>
                  <a:lnTo>
                    <a:pt x="41578" y="63702"/>
                  </a:lnTo>
                  <a:lnTo>
                    <a:pt x="54744" y="70858"/>
                  </a:lnTo>
                  <a:lnTo>
                    <a:pt x="69989" y="78732"/>
                  </a:lnTo>
                  <a:lnTo>
                    <a:pt x="78998" y="81595"/>
                  </a:lnTo>
                  <a:lnTo>
                    <a:pt x="88699" y="85174"/>
                  </a:lnTo>
                  <a:lnTo>
                    <a:pt x="98401" y="87321"/>
                  </a:lnTo>
                  <a:lnTo>
                    <a:pt x="109488" y="90184"/>
                  </a:lnTo>
                  <a:lnTo>
                    <a:pt x="120576" y="92332"/>
                  </a:lnTo>
                  <a:lnTo>
                    <a:pt x="133049" y="94479"/>
                  </a:lnTo>
                  <a:lnTo>
                    <a:pt x="146215" y="95910"/>
                  </a:lnTo>
                  <a:lnTo>
                    <a:pt x="160075" y="97341"/>
                  </a:lnTo>
                  <a:lnTo>
                    <a:pt x="175320" y="98057"/>
                  </a:lnTo>
                  <a:lnTo>
                    <a:pt x="191258" y="98057"/>
                  </a:lnTo>
                  <a:lnTo>
                    <a:pt x="207890" y="98057"/>
                  </a:lnTo>
                  <a:lnTo>
                    <a:pt x="225214" y="97341"/>
                  </a:lnTo>
                  <a:lnTo>
                    <a:pt x="231450" y="95194"/>
                  </a:lnTo>
                  <a:lnTo>
                    <a:pt x="237687" y="91615"/>
                  </a:lnTo>
                  <a:lnTo>
                    <a:pt x="242538" y="87321"/>
                  </a:lnTo>
                  <a:lnTo>
                    <a:pt x="247388" y="83027"/>
                  </a:lnTo>
                  <a:lnTo>
                    <a:pt x="250853" y="79448"/>
                  </a:lnTo>
                  <a:lnTo>
                    <a:pt x="253625" y="75869"/>
                  </a:lnTo>
                  <a:lnTo>
                    <a:pt x="254318" y="73722"/>
                  </a:lnTo>
                  <a:lnTo>
                    <a:pt x="253625" y="73006"/>
                  </a:lnTo>
                  <a:lnTo>
                    <a:pt x="253625" y="73006"/>
                  </a:lnTo>
                  <a:lnTo>
                    <a:pt x="253625" y="72290"/>
                  </a:lnTo>
                  <a:lnTo>
                    <a:pt x="253625" y="70858"/>
                  </a:lnTo>
                  <a:lnTo>
                    <a:pt x="252239" y="68711"/>
                  </a:lnTo>
                  <a:lnTo>
                    <a:pt x="251546" y="66564"/>
                  </a:lnTo>
                  <a:lnTo>
                    <a:pt x="249467" y="62985"/>
                  </a:lnTo>
                  <a:lnTo>
                    <a:pt x="247388" y="59407"/>
                  </a:lnTo>
                  <a:lnTo>
                    <a:pt x="243924" y="55112"/>
                  </a:lnTo>
                  <a:lnTo>
                    <a:pt x="240459" y="50818"/>
                  </a:lnTo>
                  <a:lnTo>
                    <a:pt x="231450" y="41513"/>
                  </a:lnTo>
                  <a:lnTo>
                    <a:pt x="219670" y="31493"/>
                  </a:lnTo>
                  <a:lnTo>
                    <a:pt x="212740" y="26483"/>
                  </a:lnTo>
                  <a:lnTo>
                    <a:pt x="205118" y="21472"/>
                  </a:lnTo>
                  <a:lnTo>
                    <a:pt x="196802" y="17178"/>
                  </a:lnTo>
                  <a:lnTo>
                    <a:pt x="187100" y="13599"/>
                  </a:lnTo>
                  <a:lnTo>
                    <a:pt x="182943" y="16462"/>
                  </a:lnTo>
                  <a:lnTo>
                    <a:pt x="177399" y="20041"/>
                  </a:lnTo>
                  <a:lnTo>
                    <a:pt x="170469" y="22188"/>
                  </a:lnTo>
                  <a:lnTo>
                    <a:pt x="162154" y="24336"/>
                  </a:lnTo>
                  <a:lnTo>
                    <a:pt x="153145" y="25051"/>
                  </a:lnTo>
                  <a:lnTo>
                    <a:pt x="143444" y="25767"/>
                  </a:lnTo>
                  <a:lnTo>
                    <a:pt x="122655" y="25767"/>
                  </a:lnTo>
                  <a:lnTo>
                    <a:pt x="112953" y="24336"/>
                  </a:lnTo>
                  <a:lnTo>
                    <a:pt x="103252" y="22904"/>
                  </a:lnTo>
                  <a:lnTo>
                    <a:pt x="94243" y="20757"/>
                  </a:lnTo>
                  <a:lnTo>
                    <a:pt x="86621" y="17893"/>
                  </a:lnTo>
                  <a:lnTo>
                    <a:pt x="80384" y="14315"/>
                  </a:lnTo>
                  <a:lnTo>
                    <a:pt x="75533" y="10020"/>
                  </a:lnTo>
                  <a:lnTo>
                    <a:pt x="72068" y="5726"/>
                  </a:lnTo>
                  <a:lnTo>
                    <a:pt x="71375" y="0"/>
                  </a:lnTo>
                  <a:lnTo>
                    <a:pt x="67910" y="2863"/>
                  </a:lnTo>
                  <a:lnTo>
                    <a:pt x="63753" y="5011"/>
                  </a:lnTo>
                  <a:lnTo>
                    <a:pt x="54744" y="7158"/>
                  </a:lnTo>
                  <a:lnTo>
                    <a:pt x="45042" y="7873"/>
                  </a:lnTo>
                  <a:lnTo>
                    <a:pt x="35341" y="7873"/>
                  </a:lnTo>
                  <a:lnTo>
                    <a:pt x="26332" y="7158"/>
                  </a:lnTo>
                  <a:lnTo>
                    <a:pt x="16631" y="7158"/>
                  </a:lnTo>
                  <a:lnTo>
                    <a:pt x="8315" y="85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3021229" y="4443356"/>
              <a:ext cx="570193" cy="793391"/>
            </a:xfrm>
            <a:custGeom>
              <a:avLst/>
              <a:gdLst/>
              <a:ahLst/>
              <a:cxnLst/>
              <a:rect l="0" t="0" r="0" b="0"/>
              <a:pathLst>
                <a:path w="569134" h="793980">
                  <a:moveTo>
                    <a:pt x="536148" y="111227"/>
                  </a:moveTo>
                  <a:lnTo>
                    <a:pt x="542454" y="132270"/>
                  </a:lnTo>
                  <a:lnTo>
                    <a:pt x="547928" y="154244"/>
                  </a:lnTo>
                  <a:lnTo>
                    <a:pt x="552917" y="176646"/>
                  </a:lnTo>
                  <a:lnTo>
                    <a:pt x="557352" y="199694"/>
                  </a:lnTo>
                  <a:lnTo>
                    <a:pt x="561303" y="223743"/>
                  </a:lnTo>
                  <a:lnTo>
                    <a:pt x="564421" y="248365"/>
                  </a:lnTo>
                  <a:lnTo>
                    <a:pt x="566777" y="273487"/>
                  </a:lnTo>
                  <a:lnTo>
                    <a:pt x="568371" y="297034"/>
                  </a:lnTo>
                  <a:lnTo>
                    <a:pt x="569133" y="320870"/>
                  </a:lnTo>
                  <a:lnTo>
                    <a:pt x="568371" y="368181"/>
                  </a:lnTo>
                  <a:lnTo>
                    <a:pt x="566777" y="392016"/>
                  </a:lnTo>
                  <a:lnTo>
                    <a:pt x="564421" y="415277"/>
                  </a:lnTo>
                  <a:lnTo>
                    <a:pt x="561303" y="438253"/>
                  </a:lnTo>
                  <a:lnTo>
                    <a:pt x="557630" y="461228"/>
                  </a:lnTo>
                  <a:lnTo>
                    <a:pt x="552917" y="483989"/>
                  </a:lnTo>
                  <a:lnTo>
                    <a:pt x="547651" y="506177"/>
                  </a:lnTo>
                  <a:lnTo>
                    <a:pt x="541900" y="527793"/>
                  </a:lnTo>
                  <a:lnTo>
                    <a:pt x="535108" y="549193"/>
                  </a:lnTo>
                  <a:lnTo>
                    <a:pt x="528041" y="570021"/>
                  </a:lnTo>
                  <a:lnTo>
                    <a:pt x="519933" y="589991"/>
                  </a:lnTo>
                  <a:lnTo>
                    <a:pt x="511547" y="609746"/>
                  </a:lnTo>
                  <a:lnTo>
                    <a:pt x="502400" y="628427"/>
                  </a:lnTo>
                  <a:lnTo>
                    <a:pt x="492699" y="646536"/>
                  </a:lnTo>
                  <a:lnTo>
                    <a:pt x="482235" y="663856"/>
                  </a:lnTo>
                  <a:lnTo>
                    <a:pt x="471494" y="680391"/>
                  </a:lnTo>
                  <a:lnTo>
                    <a:pt x="459921" y="696065"/>
                  </a:lnTo>
                  <a:lnTo>
                    <a:pt x="448141" y="710666"/>
                  </a:lnTo>
                  <a:lnTo>
                    <a:pt x="435598" y="724194"/>
                  </a:lnTo>
                  <a:lnTo>
                    <a:pt x="422501" y="736935"/>
                  </a:lnTo>
                  <a:lnTo>
                    <a:pt x="409128" y="748243"/>
                  </a:lnTo>
                  <a:lnTo>
                    <a:pt x="395267" y="758837"/>
                  </a:lnTo>
                  <a:lnTo>
                    <a:pt x="380854" y="767783"/>
                  </a:lnTo>
                  <a:lnTo>
                    <a:pt x="366164" y="775585"/>
                  </a:lnTo>
                  <a:lnTo>
                    <a:pt x="350987" y="782098"/>
                  </a:lnTo>
                  <a:lnTo>
                    <a:pt x="335257" y="787252"/>
                  </a:lnTo>
                  <a:lnTo>
                    <a:pt x="319318" y="791045"/>
                  </a:lnTo>
                  <a:lnTo>
                    <a:pt x="303034" y="793479"/>
                  </a:lnTo>
                  <a:lnTo>
                    <a:pt x="286264" y="793979"/>
                  </a:lnTo>
                  <a:lnTo>
                    <a:pt x="269564" y="793479"/>
                  </a:lnTo>
                  <a:lnTo>
                    <a:pt x="253279" y="791045"/>
                  </a:lnTo>
                  <a:lnTo>
                    <a:pt x="237341" y="787252"/>
                  </a:lnTo>
                  <a:lnTo>
                    <a:pt x="221611" y="782098"/>
                  </a:lnTo>
                  <a:lnTo>
                    <a:pt x="206435" y="775585"/>
                  </a:lnTo>
                  <a:lnTo>
                    <a:pt x="191466" y="767783"/>
                  </a:lnTo>
                  <a:lnTo>
                    <a:pt x="177053" y="758837"/>
                  </a:lnTo>
                  <a:lnTo>
                    <a:pt x="163194" y="748243"/>
                  </a:lnTo>
                  <a:lnTo>
                    <a:pt x="149611" y="736935"/>
                  </a:lnTo>
                  <a:lnTo>
                    <a:pt x="136515" y="724194"/>
                  </a:lnTo>
                  <a:lnTo>
                    <a:pt x="123902" y="710666"/>
                  </a:lnTo>
                  <a:lnTo>
                    <a:pt x="111845" y="696065"/>
                  </a:lnTo>
                  <a:lnTo>
                    <a:pt x="100341" y="680391"/>
                  </a:lnTo>
                  <a:lnTo>
                    <a:pt x="89323" y="663856"/>
                  </a:lnTo>
                  <a:lnTo>
                    <a:pt x="78859" y="646536"/>
                  </a:lnTo>
                  <a:lnTo>
                    <a:pt x="69158" y="628427"/>
                  </a:lnTo>
                  <a:lnTo>
                    <a:pt x="59733" y="609746"/>
                  </a:lnTo>
                  <a:lnTo>
                    <a:pt x="51072" y="589991"/>
                  </a:lnTo>
                  <a:lnTo>
                    <a:pt x="42964" y="570021"/>
                  </a:lnTo>
                  <a:lnTo>
                    <a:pt x="35618" y="549193"/>
                  </a:lnTo>
                  <a:lnTo>
                    <a:pt x="28828" y="527793"/>
                  </a:lnTo>
                  <a:lnTo>
                    <a:pt x="22799" y="506177"/>
                  </a:lnTo>
                  <a:lnTo>
                    <a:pt x="17324" y="483989"/>
                  </a:lnTo>
                  <a:lnTo>
                    <a:pt x="12612" y="461228"/>
                  </a:lnTo>
                  <a:lnTo>
                    <a:pt x="8663" y="438253"/>
                  </a:lnTo>
                  <a:lnTo>
                    <a:pt x="5266" y="415277"/>
                  </a:lnTo>
                  <a:lnTo>
                    <a:pt x="2911" y="392016"/>
                  </a:lnTo>
                  <a:lnTo>
                    <a:pt x="1109" y="368181"/>
                  </a:lnTo>
                  <a:lnTo>
                    <a:pt x="0" y="344633"/>
                  </a:lnTo>
                  <a:lnTo>
                    <a:pt x="0" y="320870"/>
                  </a:lnTo>
                  <a:lnTo>
                    <a:pt x="554" y="297034"/>
                  </a:lnTo>
                  <a:lnTo>
                    <a:pt x="2149" y="273487"/>
                  </a:lnTo>
                  <a:lnTo>
                    <a:pt x="3949" y="252658"/>
                  </a:lnTo>
                  <a:lnTo>
                    <a:pt x="6029" y="232690"/>
                  </a:lnTo>
                  <a:lnTo>
                    <a:pt x="8939" y="212935"/>
                  </a:lnTo>
                  <a:lnTo>
                    <a:pt x="12057" y="193466"/>
                  </a:lnTo>
                  <a:lnTo>
                    <a:pt x="19680" y="156391"/>
                  </a:lnTo>
                  <a:lnTo>
                    <a:pt x="28551" y="120962"/>
                  </a:lnTo>
                  <a:lnTo>
                    <a:pt x="39291" y="87679"/>
                  </a:lnTo>
                  <a:lnTo>
                    <a:pt x="51348" y="56258"/>
                  </a:lnTo>
                  <a:lnTo>
                    <a:pt x="64723" y="27054"/>
                  </a:lnTo>
                  <a:lnTo>
                    <a:pt x="79414" y="0"/>
                  </a:lnTo>
                  <a:lnTo>
                    <a:pt x="84334" y="4080"/>
                  </a:lnTo>
                  <a:lnTo>
                    <a:pt x="89601" y="7588"/>
                  </a:lnTo>
                  <a:lnTo>
                    <a:pt x="95630" y="10593"/>
                  </a:lnTo>
                  <a:lnTo>
                    <a:pt x="102420" y="13241"/>
                  </a:lnTo>
                  <a:lnTo>
                    <a:pt x="117112" y="18108"/>
                  </a:lnTo>
                  <a:lnTo>
                    <a:pt x="133327" y="22975"/>
                  </a:lnTo>
                  <a:lnTo>
                    <a:pt x="150858" y="29489"/>
                  </a:lnTo>
                  <a:lnTo>
                    <a:pt x="168945" y="38149"/>
                  </a:lnTo>
                  <a:lnTo>
                    <a:pt x="178162" y="43876"/>
                  </a:lnTo>
                  <a:lnTo>
                    <a:pt x="187308" y="50317"/>
                  </a:lnTo>
                  <a:lnTo>
                    <a:pt x="196456" y="58189"/>
                  </a:lnTo>
                  <a:lnTo>
                    <a:pt x="205603" y="67351"/>
                  </a:lnTo>
                  <a:lnTo>
                    <a:pt x="204564" y="70644"/>
                  </a:lnTo>
                  <a:lnTo>
                    <a:pt x="204286" y="73865"/>
                  </a:lnTo>
                  <a:lnTo>
                    <a:pt x="205603" y="79305"/>
                  </a:lnTo>
                  <a:lnTo>
                    <a:pt x="209275" y="83885"/>
                  </a:lnTo>
                  <a:lnTo>
                    <a:pt x="215027" y="87679"/>
                  </a:lnTo>
                  <a:lnTo>
                    <a:pt x="222373" y="90614"/>
                  </a:lnTo>
                  <a:lnTo>
                    <a:pt x="231313" y="92833"/>
                  </a:lnTo>
                  <a:lnTo>
                    <a:pt x="241499" y="94407"/>
                  </a:lnTo>
                  <a:lnTo>
                    <a:pt x="252516" y="95766"/>
                  </a:lnTo>
                  <a:lnTo>
                    <a:pt x="276631" y="97128"/>
                  </a:lnTo>
                  <a:lnTo>
                    <a:pt x="301718" y="97914"/>
                  </a:lnTo>
                  <a:lnTo>
                    <a:pt x="325347" y="98773"/>
                  </a:lnTo>
                  <a:lnTo>
                    <a:pt x="336089" y="99561"/>
                  </a:lnTo>
                  <a:lnTo>
                    <a:pt x="345721" y="100634"/>
                  </a:lnTo>
                  <a:lnTo>
                    <a:pt x="350710" y="96626"/>
                  </a:lnTo>
                  <a:lnTo>
                    <a:pt x="355977" y="93620"/>
                  </a:lnTo>
                  <a:lnTo>
                    <a:pt x="366717" y="89254"/>
                  </a:lnTo>
                  <a:lnTo>
                    <a:pt x="388961" y="83600"/>
                  </a:lnTo>
                  <a:lnTo>
                    <a:pt x="400257" y="79521"/>
                  </a:lnTo>
                  <a:lnTo>
                    <a:pt x="405732" y="76586"/>
                  </a:lnTo>
                  <a:lnTo>
                    <a:pt x="411205" y="72792"/>
                  </a:lnTo>
                  <a:lnTo>
                    <a:pt x="416749" y="68210"/>
                  </a:lnTo>
                  <a:lnTo>
                    <a:pt x="422224" y="62270"/>
                  </a:lnTo>
                  <a:lnTo>
                    <a:pt x="427699" y="54898"/>
                  </a:lnTo>
                  <a:lnTo>
                    <a:pt x="432965" y="46023"/>
                  </a:lnTo>
                  <a:lnTo>
                    <a:pt x="440310" y="47382"/>
                  </a:lnTo>
                  <a:lnTo>
                    <a:pt x="447379" y="49816"/>
                  </a:lnTo>
                  <a:lnTo>
                    <a:pt x="454169" y="52750"/>
                  </a:lnTo>
                  <a:lnTo>
                    <a:pt x="460753" y="56544"/>
                  </a:lnTo>
                  <a:lnTo>
                    <a:pt x="473296" y="65205"/>
                  </a:lnTo>
                  <a:lnTo>
                    <a:pt x="485076" y="74438"/>
                  </a:lnTo>
                  <a:lnTo>
                    <a:pt x="496579" y="82812"/>
                  </a:lnTo>
                  <a:lnTo>
                    <a:pt x="507597" y="89254"/>
                  </a:lnTo>
                  <a:lnTo>
                    <a:pt x="513142" y="91187"/>
                  </a:lnTo>
                  <a:lnTo>
                    <a:pt x="518616" y="92260"/>
                  </a:lnTo>
                  <a:lnTo>
                    <a:pt x="523812" y="92260"/>
                  </a:lnTo>
                  <a:lnTo>
                    <a:pt x="529356" y="90900"/>
                  </a:lnTo>
                  <a:close/>
                </a:path>
              </a:pathLst>
            </a:custGeom>
            <a:solidFill>
              <a:srgbClr val="D8BA99"/>
            </a:solidFill>
            <a:ln w="0" cap="flat" cmpd="sng" algn="ctr">
              <a:solidFill>
                <a:srgbClr val="D8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3021229" y="4443356"/>
              <a:ext cx="570193" cy="793391"/>
            </a:xfrm>
            <a:custGeom>
              <a:avLst/>
              <a:gdLst/>
              <a:ahLst/>
              <a:cxnLst/>
              <a:rect l="0" t="0" r="0" b="0"/>
              <a:pathLst>
                <a:path w="568927" h="793764">
                  <a:moveTo>
                    <a:pt x="528734" y="90900"/>
                  </a:moveTo>
                  <a:lnTo>
                    <a:pt x="523190" y="92332"/>
                  </a:lnTo>
                  <a:lnTo>
                    <a:pt x="518339" y="92332"/>
                  </a:lnTo>
                  <a:lnTo>
                    <a:pt x="512796" y="90900"/>
                  </a:lnTo>
                  <a:lnTo>
                    <a:pt x="507252" y="89468"/>
                  </a:lnTo>
                  <a:lnTo>
                    <a:pt x="496165" y="83027"/>
                  </a:lnTo>
                  <a:lnTo>
                    <a:pt x="485077" y="74437"/>
                  </a:lnTo>
                  <a:lnTo>
                    <a:pt x="473297" y="65133"/>
                  </a:lnTo>
                  <a:lnTo>
                    <a:pt x="460130" y="56544"/>
                  </a:lnTo>
                  <a:lnTo>
                    <a:pt x="453894" y="52965"/>
                  </a:lnTo>
                  <a:lnTo>
                    <a:pt x="446964" y="50102"/>
                  </a:lnTo>
                  <a:lnTo>
                    <a:pt x="440034" y="47239"/>
                  </a:lnTo>
                  <a:lnTo>
                    <a:pt x="432412" y="45808"/>
                  </a:lnTo>
                  <a:lnTo>
                    <a:pt x="427561" y="55112"/>
                  </a:lnTo>
                  <a:lnTo>
                    <a:pt x="422017" y="62270"/>
                  </a:lnTo>
                  <a:lnTo>
                    <a:pt x="416473" y="67996"/>
                  </a:lnTo>
                  <a:lnTo>
                    <a:pt x="410930" y="73006"/>
                  </a:lnTo>
                  <a:lnTo>
                    <a:pt x="405386" y="76585"/>
                  </a:lnTo>
                  <a:lnTo>
                    <a:pt x="399842" y="79448"/>
                  </a:lnTo>
                  <a:lnTo>
                    <a:pt x="388755" y="83742"/>
                  </a:lnTo>
                  <a:lnTo>
                    <a:pt x="366580" y="89468"/>
                  </a:lnTo>
                  <a:lnTo>
                    <a:pt x="355492" y="93762"/>
                  </a:lnTo>
                  <a:lnTo>
                    <a:pt x="350641" y="96626"/>
                  </a:lnTo>
                  <a:lnTo>
                    <a:pt x="345098" y="100920"/>
                  </a:lnTo>
                  <a:lnTo>
                    <a:pt x="336089" y="99488"/>
                  </a:lnTo>
                  <a:lnTo>
                    <a:pt x="325001" y="98773"/>
                  </a:lnTo>
                  <a:lnTo>
                    <a:pt x="301441" y="98058"/>
                  </a:lnTo>
                  <a:lnTo>
                    <a:pt x="276494" y="97341"/>
                  </a:lnTo>
                  <a:lnTo>
                    <a:pt x="252240" y="95910"/>
                  </a:lnTo>
                  <a:lnTo>
                    <a:pt x="241152" y="94479"/>
                  </a:lnTo>
                  <a:lnTo>
                    <a:pt x="230758" y="93047"/>
                  </a:lnTo>
                  <a:lnTo>
                    <a:pt x="221749" y="90900"/>
                  </a:lnTo>
                  <a:lnTo>
                    <a:pt x="214819" y="88036"/>
                  </a:lnTo>
                  <a:lnTo>
                    <a:pt x="209276" y="83742"/>
                  </a:lnTo>
                  <a:lnTo>
                    <a:pt x="205118" y="79448"/>
                  </a:lnTo>
                  <a:lnTo>
                    <a:pt x="203732" y="73722"/>
                  </a:lnTo>
                  <a:lnTo>
                    <a:pt x="204425" y="70859"/>
                  </a:lnTo>
                  <a:lnTo>
                    <a:pt x="205118" y="67280"/>
                  </a:lnTo>
                  <a:lnTo>
                    <a:pt x="196109" y="57976"/>
                  </a:lnTo>
                  <a:lnTo>
                    <a:pt x="187101" y="50102"/>
                  </a:lnTo>
                  <a:lnTo>
                    <a:pt x="178092" y="43661"/>
                  </a:lnTo>
                  <a:lnTo>
                    <a:pt x="168391" y="37935"/>
                  </a:lnTo>
                  <a:lnTo>
                    <a:pt x="150374" y="29345"/>
                  </a:lnTo>
                  <a:lnTo>
                    <a:pt x="133050" y="22904"/>
                  </a:lnTo>
                  <a:lnTo>
                    <a:pt x="116418" y="17893"/>
                  </a:lnTo>
                  <a:lnTo>
                    <a:pt x="101866" y="13599"/>
                  </a:lnTo>
                  <a:lnTo>
                    <a:pt x="94936" y="10737"/>
                  </a:lnTo>
                  <a:lnTo>
                    <a:pt x="89393" y="7873"/>
                  </a:lnTo>
                  <a:lnTo>
                    <a:pt x="83849" y="4294"/>
                  </a:lnTo>
                  <a:lnTo>
                    <a:pt x="78998" y="0"/>
                  </a:lnTo>
                  <a:lnTo>
                    <a:pt x="64446" y="27198"/>
                  </a:lnTo>
                  <a:lnTo>
                    <a:pt x="51279" y="56544"/>
                  </a:lnTo>
                  <a:lnTo>
                    <a:pt x="38806" y="88036"/>
                  </a:lnTo>
                  <a:lnTo>
                    <a:pt x="28411" y="120962"/>
                  </a:lnTo>
                  <a:lnTo>
                    <a:pt x="19403" y="156033"/>
                  </a:lnTo>
                  <a:lnTo>
                    <a:pt x="11780" y="193252"/>
                  </a:lnTo>
                  <a:lnTo>
                    <a:pt x="8315" y="213292"/>
                  </a:lnTo>
                  <a:lnTo>
                    <a:pt x="5543" y="232618"/>
                  </a:lnTo>
                  <a:lnTo>
                    <a:pt x="3465" y="252659"/>
                  </a:lnTo>
                  <a:lnTo>
                    <a:pt x="2079" y="273415"/>
                  </a:lnTo>
                  <a:lnTo>
                    <a:pt x="0" y="297035"/>
                  </a:lnTo>
                  <a:lnTo>
                    <a:pt x="0" y="320655"/>
                  </a:lnTo>
                  <a:lnTo>
                    <a:pt x="0" y="344990"/>
                  </a:lnTo>
                  <a:lnTo>
                    <a:pt x="693" y="367894"/>
                  </a:lnTo>
                  <a:lnTo>
                    <a:pt x="2772" y="392230"/>
                  </a:lnTo>
                  <a:lnTo>
                    <a:pt x="4850" y="415133"/>
                  </a:lnTo>
                  <a:lnTo>
                    <a:pt x="8315" y="438037"/>
                  </a:lnTo>
                  <a:lnTo>
                    <a:pt x="12473" y="460941"/>
                  </a:lnTo>
                  <a:lnTo>
                    <a:pt x="17324" y="483845"/>
                  </a:lnTo>
                  <a:lnTo>
                    <a:pt x="22175" y="506033"/>
                  </a:lnTo>
                  <a:lnTo>
                    <a:pt x="28411" y="527506"/>
                  </a:lnTo>
                  <a:lnTo>
                    <a:pt x="35341" y="548978"/>
                  </a:lnTo>
                  <a:lnTo>
                    <a:pt x="42964" y="569734"/>
                  </a:lnTo>
                  <a:lnTo>
                    <a:pt x="50586" y="589776"/>
                  </a:lnTo>
                  <a:lnTo>
                    <a:pt x="59595" y="609816"/>
                  </a:lnTo>
                  <a:lnTo>
                    <a:pt x="68604" y="628426"/>
                  </a:lnTo>
                  <a:lnTo>
                    <a:pt x="78305" y="646319"/>
                  </a:lnTo>
                  <a:lnTo>
                    <a:pt x="88700" y="664213"/>
                  </a:lnTo>
                  <a:lnTo>
                    <a:pt x="99787" y="680675"/>
                  </a:lnTo>
                  <a:lnTo>
                    <a:pt x="111567" y="696422"/>
                  </a:lnTo>
                  <a:lnTo>
                    <a:pt x="123348" y="710736"/>
                  </a:lnTo>
                  <a:lnTo>
                    <a:pt x="136514" y="724336"/>
                  </a:lnTo>
                  <a:lnTo>
                    <a:pt x="148988" y="737219"/>
                  </a:lnTo>
                  <a:lnTo>
                    <a:pt x="162847" y="747955"/>
                  </a:lnTo>
                  <a:lnTo>
                    <a:pt x="176706" y="758692"/>
                  </a:lnTo>
                  <a:lnTo>
                    <a:pt x="191259" y="767997"/>
                  </a:lnTo>
                  <a:lnTo>
                    <a:pt x="205811" y="775870"/>
                  </a:lnTo>
                  <a:lnTo>
                    <a:pt x="221056" y="782311"/>
                  </a:lnTo>
                  <a:lnTo>
                    <a:pt x="236994" y="787322"/>
                  </a:lnTo>
                  <a:lnTo>
                    <a:pt x="252933" y="790901"/>
                  </a:lnTo>
                  <a:lnTo>
                    <a:pt x="268871" y="793763"/>
                  </a:lnTo>
                  <a:lnTo>
                    <a:pt x="286195" y="793763"/>
                  </a:lnTo>
                  <a:lnTo>
                    <a:pt x="302826" y="793763"/>
                  </a:lnTo>
                  <a:lnTo>
                    <a:pt x="318765" y="790901"/>
                  </a:lnTo>
                  <a:lnTo>
                    <a:pt x="334703" y="787322"/>
                  </a:lnTo>
                  <a:lnTo>
                    <a:pt x="350641" y="782311"/>
                  </a:lnTo>
                  <a:lnTo>
                    <a:pt x="365887" y="775870"/>
                  </a:lnTo>
                  <a:lnTo>
                    <a:pt x="380439" y="767997"/>
                  </a:lnTo>
                  <a:lnTo>
                    <a:pt x="394991" y="758692"/>
                  </a:lnTo>
                  <a:lnTo>
                    <a:pt x="408851" y="747955"/>
                  </a:lnTo>
                  <a:lnTo>
                    <a:pt x="422017" y="737219"/>
                  </a:lnTo>
                  <a:lnTo>
                    <a:pt x="435184" y="724336"/>
                  </a:lnTo>
                  <a:lnTo>
                    <a:pt x="447657" y="710736"/>
                  </a:lnTo>
                  <a:lnTo>
                    <a:pt x="459437" y="696422"/>
                  </a:lnTo>
                  <a:lnTo>
                    <a:pt x="471218" y="680675"/>
                  </a:lnTo>
                  <a:lnTo>
                    <a:pt x="481612" y="664213"/>
                  </a:lnTo>
                  <a:lnTo>
                    <a:pt x="492007" y="646319"/>
                  </a:lnTo>
                  <a:lnTo>
                    <a:pt x="502401" y="628426"/>
                  </a:lnTo>
                  <a:lnTo>
                    <a:pt x="511410" y="609816"/>
                  </a:lnTo>
                  <a:lnTo>
                    <a:pt x="519726" y="589776"/>
                  </a:lnTo>
                  <a:lnTo>
                    <a:pt x="528041" y="569734"/>
                  </a:lnTo>
                  <a:lnTo>
                    <a:pt x="534971" y="548978"/>
                  </a:lnTo>
                  <a:lnTo>
                    <a:pt x="541901" y="527506"/>
                  </a:lnTo>
                  <a:lnTo>
                    <a:pt x="547444" y="506033"/>
                  </a:lnTo>
                  <a:lnTo>
                    <a:pt x="552295" y="483845"/>
                  </a:lnTo>
                  <a:lnTo>
                    <a:pt x="557146" y="460941"/>
                  </a:lnTo>
                  <a:lnTo>
                    <a:pt x="561303" y="438037"/>
                  </a:lnTo>
                  <a:lnTo>
                    <a:pt x="564075" y="415133"/>
                  </a:lnTo>
                  <a:lnTo>
                    <a:pt x="566154" y="392230"/>
                  </a:lnTo>
                  <a:lnTo>
                    <a:pt x="568233" y="367894"/>
                  </a:lnTo>
                  <a:lnTo>
                    <a:pt x="568926" y="320655"/>
                  </a:lnTo>
                  <a:lnTo>
                    <a:pt x="568233" y="297035"/>
                  </a:lnTo>
                  <a:lnTo>
                    <a:pt x="566154" y="273415"/>
                  </a:lnTo>
                  <a:lnTo>
                    <a:pt x="564075" y="248364"/>
                  </a:lnTo>
                  <a:lnTo>
                    <a:pt x="561303" y="224029"/>
                  </a:lnTo>
                  <a:lnTo>
                    <a:pt x="557146" y="199693"/>
                  </a:lnTo>
                  <a:lnTo>
                    <a:pt x="552295" y="176789"/>
                  </a:lnTo>
                  <a:lnTo>
                    <a:pt x="547444" y="153885"/>
                  </a:lnTo>
                  <a:lnTo>
                    <a:pt x="541901" y="132413"/>
                  </a:lnTo>
                  <a:lnTo>
                    <a:pt x="535664" y="1109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022816" y="4911456"/>
              <a:ext cx="574959" cy="810846"/>
            </a:xfrm>
            <a:custGeom>
              <a:avLst/>
              <a:gdLst/>
              <a:ahLst/>
              <a:cxnLst/>
              <a:rect l="0" t="0" r="0" b="0"/>
              <a:pathLst>
                <a:path w="575371" h="811305">
                  <a:moveTo>
                    <a:pt x="287788" y="11954"/>
                  </a:moveTo>
                  <a:lnTo>
                    <a:pt x="341009" y="11668"/>
                  </a:lnTo>
                  <a:lnTo>
                    <a:pt x="367203" y="11095"/>
                  </a:lnTo>
                  <a:lnTo>
                    <a:pt x="392358" y="10593"/>
                  </a:lnTo>
                  <a:lnTo>
                    <a:pt x="416681" y="9735"/>
                  </a:lnTo>
                  <a:lnTo>
                    <a:pt x="439757" y="9234"/>
                  </a:lnTo>
                  <a:lnTo>
                    <a:pt x="462001" y="8160"/>
                  </a:lnTo>
                  <a:lnTo>
                    <a:pt x="482444" y="7300"/>
                  </a:lnTo>
                  <a:lnTo>
                    <a:pt x="501569" y="6227"/>
                  </a:lnTo>
                  <a:lnTo>
                    <a:pt x="518824" y="5441"/>
                  </a:lnTo>
                  <a:lnTo>
                    <a:pt x="533999" y="4366"/>
                  </a:lnTo>
                  <a:lnTo>
                    <a:pt x="547097" y="3293"/>
                  </a:lnTo>
                  <a:lnTo>
                    <a:pt x="558115" y="2435"/>
                  </a:lnTo>
                  <a:lnTo>
                    <a:pt x="566500" y="1647"/>
                  </a:lnTo>
                  <a:lnTo>
                    <a:pt x="572252" y="859"/>
                  </a:lnTo>
                  <a:lnTo>
                    <a:pt x="575370" y="0"/>
                  </a:lnTo>
                  <a:lnTo>
                    <a:pt x="575161" y="10020"/>
                  </a:lnTo>
                  <a:lnTo>
                    <a:pt x="574608" y="20328"/>
                  </a:lnTo>
                  <a:lnTo>
                    <a:pt x="572806" y="43018"/>
                  </a:lnTo>
                  <a:lnTo>
                    <a:pt x="569894" y="67925"/>
                  </a:lnTo>
                  <a:lnTo>
                    <a:pt x="565183" y="93907"/>
                  </a:lnTo>
                  <a:lnTo>
                    <a:pt x="559431" y="121463"/>
                  </a:lnTo>
                  <a:lnTo>
                    <a:pt x="551809" y="149592"/>
                  </a:lnTo>
                  <a:lnTo>
                    <a:pt x="542939" y="178007"/>
                  </a:lnTo>
                  <a:lnTo>
                    <a:pt x="531920" y="206422"/>
                  </a:lnTo>
                  <a:lnTo>
                    <a:pt x="519101" y="234552"/>
                  </a:lnTo>
                  <a:lnTo>
                    <a:pt x="504410" y="261607"/>
                  </a:lnTo>
                  <a:lnTo>
                    <a:pt x="496302" y="274848"/>
                  </a:lnTo>
                  <a:lnTo>
                    <a:pt x="487362" y="287589"/>
                  </a:lnTo>
                  <a:lnTo>
                    <a:pt x="478216" y="300043"/>
                  </a:lnTo>
                  <a:lnTo>
                    <a:pt x="468514" y="311925"/>
                  </a:lnTo>
                  <a:lnTo>
                    <a:pt x="458051" y="323304"/>
                  </a:lnTo>
                  <a:lnTo>
                    <a:pt x="447032" y="334113"/>
                  </a:lnTo>
                  <a:lnTo>
                    <a:pt x="435530" y="344133"/>
                  </a:lnTo>
                  <a:lnTo>
                    <a:pt x="423471" y="353867"/>
                  </a:lnTo>
                  <a:lnTo>
                    <a:pt x="410652" y="362528"/>
                  </a:lnTo>
                  <a:lnTo>
                    <a:pt x="397069" y="370615"/>
                  </a:lnTo>
                  <a:lnTo>
                    <a:pt x="382863" y="377917"/>
                  </a:lnTo>
                  <a:lnTo>
                    <a:pt x="368242" y="384429"/>
                  </a:lnTo>
                  <a:lnTo>
                    <a:pt x="367203" y="388223"/>
                  </a:lnTo>
                  <a:lnTo>
                    <a:pt x="365609" y="393091"/>
                  </a:lnTo>
                  <a:lnTo>
                    <a:pt x="363530" y="399031"/>
                  </a:lnTo>
                  <a:lnTo>
                    <a:pt x="360897" y="406046"/>
                  </a:lnTo>
                  <a:lnTo>
                    <a:pt x="358263" y="414206"/>
                  </a:lnTo>
                  <a:lnTo>
                    <a:pt x="355422" y="423653"/>
                  </a:lnTo>
                  <a:lnTo>
                    <a:pt x="352512" y="433960"/>
                  </a:lnTo>
                  <a:lnTo>
                    <a:pt x="350156" y="445841"/>
                  </a:lnTo>
                  <a:lnTo>
                    <a:pt x="348077" y="458796"/>
                  </a:lnTo>
                  <a:lnTo>
                    <a:pt x="346761" y="472898"/>
                  </a:lnTo>
                  <a:lnTo>
                    <a:pt x="345997" y="488572"/>
                  </a:lnTo>
                  <a:lnTo>
                    <a:pt x="345997" y="505320"/>
                  </a:lnTo>
                  <a:lnTo>
                    <a:pt x="347246" y="523501"/>
                  </a:lnTo>
                  <a:lnTo>
                    <a:pt x="349602" y="543255"/>
                  </a:lnTo>
                  <a:lnTo>
                    <a:pt x="353551" y="564083"/>
                  </a:lnTo>
                  <a:lnTo>
                    <a:pt x="358818" y="586486"/>
                  </a:lnTo>
                  <a:lnTo>
                    <a:pt x="361659" y="597079"/>
                  </a:lnTo>
                  <a:lnTo>
                    <a:pt x="366371" y="606241"/>
                  </a:lnTo>
                  <a:lnTo>
                    <a:pt x="372678" y="614114"/>
                  </a:lnTo>
                  <a:lnTo>
                    <a:pt x="380023" y="620556"/>
                  </a:lnTo>
                  <a:lnTo>
                    <a:pt x="388685" y="626283"/>
                  </a:lnTo>
                  <a:lnTo>
                    <a:pt x="398317" y="631435"/>
                  </a:lnTo>
                  <a:lnTo>
                    <a:pt x="408573" y="635731"/>
                  </a:lnTo>
                  <a:lnTo>
                    <a:pt x="419313" y="639810"/>
                  </a:lnTo>
                  <a:lnTo>
                    <a:pt x="441281" y="647397"/>
                  </a:lnTo>
                  <a:lnTo>
                    <a:pt x="463041" y="655771"/>
                  </a:lnTo>
                  <a:lnTo>
                    <a:pt x="473019" y="660639"/>
                  </a:lnTo>
                  <a:lnTo>
                    <a:pt x="482444" y="666292"/>
                  </a:lnTo>
                  <a:lnTo>
                    <a:pt x="490828" y="672805"/>
                  </a:lnTo>
                  <a:lnTo>
                    <a:pt x="498104" y="680679"/>
                  </a:lnTo>
                  <a:lnTo>
                    <a:pt x="511755" y="698502"/>
                  </a:lnTo>
                  <a:lnTo>
                    <a:pt x="518269" y="708236"/>
                  </a:lnTo>
                  <a:lnTo>
                    <a:pt x="523813" y="717969"/>
                  </a:lnTo>
                  <a:lnTo>
                    <a:pt x="528247" y="728563"/>
                  </a:lnTo>
                  <a:lnTo>
                    <a:pt x="530881" y="739586"/>
                  </a:lnTo>
                  <a:lnTo>
                    <a:pt x="531644" y="751252"/>
                  </a:lnTo>
                  <a:lnTo>
                    <a:pt x="530119" y="763707"/>
                  </a:lnTo>
                  <a:lnTo>
                    <a:pt x="501777" y="775301"/>
                  </a:lnTo>
                  <a:lnTo>
                    <a:pt x="472464" y="785321"/>
                  </a:lnTo>
                  <a:lnTo>
                    <a:pt x="442112" y="793481"/>
                  </a:lnTo>
                  <a:lnTo>
                    <a:pt x="411206" y="800209"/>
                  </a:lnTo>
                  <a:lnTo>
                    <a:pt x="379260" y="805363"/>
                  </a:lnTo>
                  <a:lnTo>
                    <a:pt x="347246" y="808871"/>
                  </a:lnTo>
                  <a:lnTo>
                    <a:pt x="314815" y="810802"/>
                  </a:lnTo>
                  <a:lnTo>
                    <a:pt x="282591" y="811304"/>
                  </a:lnTo>
                  <a:lnTo>
                    <a:pt x="250369" y="810515"/>
                  </a:lnTo>
                  <a:lnTo>
                    <a:pt x="218700" y="807796"/>
                  </a:lnTo>
                  <a:lnTo>
                    <a:pt x="187240" y="804003"/>
                  </a:lnTo>
                  <a:lnTo>
                    <a:pt x="156610" y="798564"/>
                  </a:lnTo>
                  <a:lnTo>
                    <a:pt x="127020" y="791835"/>
                  </a:lnTo>
                  <a:lnTo>
                    <a:pt x="98471" y="783748"/>
                  </a:lnTo>
                  <a:lnTo>
                    <a:pt x="70960" y="774515"/>
                  </a:lnTo>
                  <a:lnTo>
                    <a:pt x="45043" y="763707"/>
                  </a:lnTo>
                  <a:lnTo>
                    <a:pt x="43449" y="751252"/>
                  </a:lnTo>
                  <a:lnTo>
                    <a:pt x="44281" y="739586"/>
                  </a:lnTo>
                  <a:lnTo>
                    <a:pt x="47122" y="728563"/>
                  </a:lnTo>
                  <a:lnTo>
                    <a:pt x="51557" y="717969"/>
                  </a:lnTo>
                  <a:lnTo>
                    <a:pt x="57100" y="708236"/>
                  </a:lnTo>
                  <a:lnTo>
                    <a:pt x="63614" y="698502"/>
                  </a:lnTo>
                  <a:lnTo>
                    <a:pt x="77265" y="680679"/>
                  </a:lnTo>
                  <a:lnTo>
                    <a:pt x="84611" y="672805"/>
                  </a:lnTo>
                  <a:lnTo>
                    <a:pt x="92996" y="666292"/>
                  </a:lnTo>
                  <a:lnTo>
                    <a:pt x="102420" y="660639"/>
                  </a:lnTo>
                  <a:lnTo>
                    <a:pt x="112330" y="655771"/>
                  </a:lnTo>
                  <a:lnTo>
                    <a:pt x="134089" y="647397"/>
                  </a:lnTo>
                  <a:lnTo>
                    <a:pt x="156056" y="639810"/>
                  </a:lnTo>
                  <a:lnTo>
                    <a:pt x="166797" y="635731"/>
                  </a:lnTo>
                  <a:lnTo>
                    <a:pt x="177053" y="631435"/>
                  </a:lnTo>
                  <a:lnTo>
                    <a:pt x="186755" y="626283"/>
                  </a:lnTo>
                  <a:lnTo>
                    <a:pt x="195348" y="620556"/>
                  </a:lnTo>
                  <a:lnTo>
                    <a:pt x="202693" y="614114"/>
                  </a:lnTo>
                  <a:lnTo>
                    <a:pt x="208999" y="606241"/>
                  </a:lnTo>
                  <a:lnTo>
                    <a:pt x="213710" y="597079"/>
                  </a:lnTo>
                  <a:lnTo>
                    <a:pt x="216551" y="586486"/>
                  </a:lnTo>
                  <a:lnTo>
                    <a:pt x="221818" y="564083"/>
                  </a:lnTo>
                  <a:lnTo>
                    <a:pt x="225769" y="543255"/>
                  </a:lnTo>
                  <a:lnTo>
                    <a:pt x="228125" y="523501"/>
                  </a:lnTo>
                  <a:lnTo>
                    <a:pt x="229164" y="505320"/>
                  </a:lnTo>
                  <a:lnTo>
                    <a:pt x="229441" y="488572"/>
                  </a:lnTo>
                  <a:lnTo>
                    <a:pt x="228610" y="472898"/>
                  </a:lnTo>
                  <a:lnTo>
                    <a:pt x="227293" y="458796"/>
                  </a:lnTo>
                  <a:lnTo>
                    <a:pt x="225214" y="445841"/>
                  </a:lnTo>
                  <a:lnTo>
                    <a:pt x="222581" y="433960"/>
                  </a:lnTo>
                  <a:lnTo>
                    <a:pt x="220017" y="423653"/>
                  </a:lnTo>
                  <a:lnTo>
                    <a:pt x="217106" y="414206"/>
                  </a:lnTo>
                  <a:lnTo>
                    <a:pt x="214474" y="406046"/>
                  </a:lnTo>
                  <a:lnTo>
                    <a:pt x="211840" y="399031"/>
                  </a:lnTo>
                  <a:lnTo>
                    <a:pt x="209761" y="393091"/>
                  </a:lnTo>
                  <a:lnTo>
                    <a:pt x="207959" y="388223"/>
                  </a:lnTo>
                  <a:lnTo>
                    <a:pt x="207128" y="384429"/>
                  </a:lnTo>
                  <a:lnTo>
                    <a:pt x="192228" y="377917"/>
                  </a:lnTo>
                  <a:lnTo>
                    <a:pt x="178369" y="370615"/>
                  </a:lnTo>
                  <a:lnTo>
                    <a:pt x="164718" y="362528"/>
                  </a:lnTo>
                  <a:lnTo>
                    <a:pt x="151898" y="353867"/>
                  </a:lnTo>
                  <a:lnTo>
                    <a:pt x="139841" y="344133"/>
                  </a:lnTo>
                  <a:lnTo>
                    <a:pt x="128337" y="334113"/>
                  </a:lnTo>
                  <a:lnTo>
                    <a:pt x="117320" y="323304"/>
                  </a:lnTo>
                  <a:lnTo>
                    <a:pt x="106855" y="311925"/>
                  </a:lnTo>
                  <a:lnTo>
                    <a:pt x="97154" y="300043"/>
                  </a:lnTo>
                  <a:lnTo>
                    <a:pt x="87730" y="287589"/>
                  </a:lnTo>
                  <a:lnTo>
                    <a:pt x="79068" y="274848"/>
                  </a:lnTo>
                  <a:lnTo>
                    <a:pt x="70960" y="261607"/>
                  </a:lnTo>
                  <a:lnTo>
                    <a:pt x="56269" y="234552"/>
                  </a:lnTo>
                  <a:lnTo>
                    <a:pt x="43449" y="206422"/>
                  </a:lnTo>
                  <a:lnTo>
                    <a:pt x="32431" y="178007"/>
                  </a:lnTo>
                  <a:lnTo>
                    <a:pt x="23284" y="149592"/>
                  </a:lnTo>
                  <a:lnTo>
                    <a:pt x="15938" y="121463"/>
                  </a:lnTo>
                  <a:lnTo>
                    <a:pt x="9910" y="93907"/>
                  </a:lnTo>
                  <a:lnTo>
                    <a:pt x="5752" y="67925"/>
                  </a:lnTo>
                  <a:lnTo>
                    <a:pt x="2634" y="43018"/>
                  </a:lnTo>
                  <a:lnTo>
                    <a:pt x="762" y="20328"/>
                  </a:lnTo>
                  <a:lnTo>
                    <a:pt x="277" y="10020"/>
                  </a:lnTo>
                  <a:lnTo>
                    <a:pt x="0" y="0"/>
                  </a:lnTo>
                  <a:lnTo>
                    <a:pt x="3119" y="859"/>
                  </a:lnTo>
                  <a:lnTo>
                    <a:pt x="8870" y="1647"/>
                  </a:lnTo>
                  <a:lnTo>
                    <a:pt x="17256" y="2435"/>
                  </a:lnTo>
                  <a:lnTo>
                    <a:pt x="28273" y="3293"/>
                  </a:lnTo>
                  <a:lnTo>
                    <a:pt x="41370" y="4366"/>
                  </a:lnTo>
                  <a:lnTo>
                    <a:pt x="56823" y="5441"/>
                  </a:lnTo>
                  <a:lnTo>
                    <a:pt x="73871" y="6227"/>
                  </a:lnTo>
                  <a:lnTo>
                    <a:pt x="92996" y="7300"/>
                  </a:lnTo>
                  <a:lnTo>
                    <a:pt x="113369" y="8160"/>
                  </a:lnTo>
                  <a:lnTo>
                    <a:pt x="135406" y="9234"/>
                  </a:lnTo>
                  <a:lnTo>
                    <a:pt x="158966" y="9735"/>
                  </a:lnTo>
                  <a:lnTo>
                    <a:pt x="183082" y="10593"/>
                  </a:lnTo>
                  <a:lnTo>
                    <a:pt x="208445" y="11095"/>
                  </a:lnTo>
                  <a:lnTo>
                    <a:pt x="234361" y="1166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3022816" y="4909870"/>
              <a:ext cx="574959" cy="812432"/>
            </a:xfrm>
            <a:custGeom>
              <a:avLst/>
              <a:gdLst/>
              <a:ahLst/>
              <a:cxnLst/>
              <a:rect l="0" t="0" r="0" b="0"/>
              <a:pathLst>
                <a:path w="575163" h="811663">
                  <a:moveTo>
                    <a:pt x="287581" y="12168"/>
                  </a:moveTo>
                  <a:lnTo>
                    <a:pt x="340939" y="11452"/>
                  </a:lnTo>
                  <a:lnTo>
                    <a:pt x="367272" y="11452"/>
                  </a:lnTo>
                  <a:lnTo>
                    <a:pt x="392219" y="10737"/>
                  </a:lnTo>
                  <a:lnTo>
                    <a:pt x="416472" y="10021"/>
                  </a:lnTo>
                  <a:lnTo>
                    <a:pt x="439340" y="9305"/>
                  </a:lnTo>
                  <a:lnTo>
                    <a:pt x="461515" y="7873"/>
                  </a:lnTo>
                  <a:lnTo>
                    <a:pt x="482304" y="7158"/>
                  </a:lnTo>
                  <a:lnTo>
                    <a:pt x="501707" y="6442"/>
                  </a:lnTo>
                  <a:lnTo>
                    <a:pt x="518338" y="5726"/>
                  </a:lnTo>
                  <a:lnTo>
                    <a:pt x="533583" y="4295"/>
                  </a:lnTo>
                  <a:lnTo>
                    <a:pt x="546750" y="3579"/>
                  </a:lnTo>
                  <a:lnTo>
                    <a:pt x="557837" y="2863"/>
                  </a:lnTo>
                  <a:lnTo>
                    <a:pt x="566153" y="1432"/>
                  </a:lnTo>
                  <a:lnTo>
                    <a:pt x="572390" y="716"/>
                  </a:lnTo>
                  <a:lnTo>
                    <a:pt x="575162" y="0"/>
                  </a:lnTo>
                  <a:lnTo>
                    <a:pt x="575162" y="10021"/>
                  </a:lnTo>
                  <a:lnTo>
                    <a:pt x="574469" y="20757"/>
                  </a:lnTo>
                  <a:lnTo>
                    <a:pt x="572390" y="42946"/>
                  </a:lnTo>
                  <a:lnTo>
                    <a:pt x="569618" y="67997"/>
                  </a:lnTo>
                  <a:lnTo>
                    <a:pt x="564767" y="93764"/>
                  </a:lnTo>
                  <a:lnTo>
                    <a:pt x="559223" y="121678"/>
                  </a:lnTo>
                  <a:lnTo>
                    <a:pt x="551601" y="149592"/>
                  </a:lnTo>
                  <a:lnTo>
                    <a:pt x="542592" y="178222"/>
                  </a:lnTo>
                  <a:lnTo>
                    <a:pt x="531505" y="206853"/>
                  </a:lnTo>
                  <a:lnTo>
                    <a:pt x="519031" y="234767"/>
                  </a:lnTo>
                  <a:lnTo>
                    <a:pt x="504479" y="261966"/>
                  </a:lnTo>
                  <a:lnTo>
                    <a:pt x="496164" y="274849"/>
                  </a:lnTo>
                  <a:lnTo>
                    <a:pt x="487155" y="287732"/>
                  </a:lnTo>
                  <a:lnTo>
                    <a:pt x="478147" y="299900"/>
                  </a:lnTo>
                  <a:lnTo>
                    <a:pt x="468445" y="312068"/>
                  </a:lnTo>
                  <a:lnTo>
                    <a:pt x="458050" y="323520"/>
                  </a:lnTo>
                  <a:lnTo>
                    <a:pt x="446963" y="334256"/>
                  </a:lnTo>
                  <a:lnTo>
                    <a:pt x="435183" y="344277"/>
                  </a:lnTo>
                  <a:lnTo>
                    <a:pt x="423402" y="354297"/>
                  </a:lnTo>
                  <a:lnTo>
                    <a:pt x="410236" y="362886"/>
                  </a:lnTo>
                  <a:lnTo>
                    <a:pt x="397069" y="370760"/>
                  </a:lnTo>
                  <a:lnTo>
                    <a:pt x="382517" y="377917"/>
                  </a:lnTo>
                  <a:lnTo>
                    <a:pt x="367965" y="384359"/>
                  </a:lnTo>
                  <a:lnTo>
                    <a:pt x="367272" y="388653"/>
                  </a:lnTo>
                  <a:lnTo>
                    <a:pt x="365193" y="392948"/>
                  </a:lnTo>
                  <a:lnTo>
                    <a:pt x="363114" y="399390"/>
                  </a:lnTo>
                  <a:lnTo>
                    <a:pt x="361035" y="405831"/>
                  </a:lnTo>
                  <a:lnTo>
                    <a:pt x="358263" y="414420"/>
                  </a:lnTo>
                  <a:lnTo>
                    <a:pt x="355492" y="423725"/>
                  </a:lnTo>
                  <a:lnTo>
                    <a:pt x="352027" y="433746"/>
                  </a:lnTo>
                  <a:lnTo>
                    <a:pt x="349948" y="445913"/>
                  </a:lnTo>
                  <a:lnTo>
                    <a:pt x="347869" y="458797"/>
                  </a:lnTo>
                  <a:lnTo>
                    <a:pt x="346483" y="473112"/>
                  </a:lnTo>
                  <a:lnTo>
                    <a:pt x="345790" y="488859"/>
                  </a:lnTo>
                  <a:lnTo>
                    <a:pt x="345790" y="505321"/>
                  </a:lnTo>
                  <a:lnTo>
                    <a:pt x="347176" y="523215"/>
                  </a:lnTo>
                  <a:lnTo>
                    <a:pt x="349255" y="543256"/>
                  </a:lnTo>
                  <a:lnTo>
                    <a:pt x="353413" y="564012"/>
                  </a:lnTo>
                  <a:lnTo>
                    <a:pt x="358263" y="586916"/>
                  </a:lnTo>
                  <a:lnTo>
                    <a:pt x="361728" y="596937"/>
                  </a:lnTo>
                  <a:lnTo>
                    <a:pt x="365886" y="606242"/>
                  </a:lnTo>
                  <a:lnTo>
                    <a:pt x="372123" y="614115"/>
                  </a:lnTo>
                  <a:lnTo>
                    <a:pt x="379745" y="620557"/>
                  </a:lnTo>
                  <a:lnTo>
                    <a:pt x="388754" y="626283"/>
                  </a:lnTo>
                  <a:lnTo>
                    <a:pt x="398455" y="631293"/>
                  </a:lnTo>
                  <a:lnTo>
                    <a:pt x="408157" y="635588"/>
                  </a:lnTo>
                  <a:lnTo>
                    <a:pt x="419244" y="639882"/>
                  </a:lnTo>
                  <a:lnTo>
                    <a:pt x="441419" y="647755"/>
                  </a:lnTo>
                  <a:lnTo>
                    <a:pt x="462901" y="655628"/>
                  </a:lnTo>
                  <a:lnTo>
                    <a:pt x="472603" y="660639"/>
                  </a:lnTo>
                  <a:lnTo>
                    <a:pt x="482304" y="666365"/>
                  </a:lnTo>
                  <a:lnTo>
                    <a:pt x="490620" y="672807"/>
                  </a:lnTo>
                  <a:lnTo>
                    <a:pt x="498243" y="680680"/>
                  </a:lnTo>
                  <a:lnTo>
                    <a:pt x="511409" y="698574"/>
                  </a:lnTo>
                  <a:lnTo>
                    <a:pt x="518338" y="708594"/>
                  </a:lnTo>
                  <a:lnTo>
                    <a:pt x="523882" y="717899"/>
                  </a:lnTo>
                  <a:lnTo>
                    <a:pt x="528040" y="728635"/>
                  </a:lnTo>
                  <a:lnTo>
                    <a:pt x="530812" y="739371"/>
                  </a:lnTo>
                  <a:lnTo>
                    <a:pt x="531505" y="751539"/>
                  </a:lnTo>
                  <a:lnTo>
                    <a:pt x="530119" y="763707"/>
                  </a:lnTo>
                  <a:lnTo>
                    <a:pt x="501707" y="775159"/>
                  </a:lnTo>
                  <a:lnTo>
                    <a:pt x="472603" y="785180"/>
                  </a:lnTo>
                  <a:lnTo>
                    <a:pt x="442112" y="793769"/>
                  </a:lnTo>
                  <a:lnTo>
                    <a:pt x="410929" y="800210"/>
                  </a:lnTo>
                  <a:lnTo>
                    <a:pt x="379052" y="805221"/>
                  </a:lnTo>
                  <a:lnTo>
                    <a:pt x="347176" y="808800"/>
                  </a:lnTo>
                  <a:lnTo>
                    <a:pt x="314607" y="810947"/>
                  </a:lnTo>
                  <a:lnTo>
                    <a:pt x="282037" y="811662"/>
                  </a:lnTo>
                  <a:lnTo>
                    <a:pt x="250161" y="810947"/>
                  </a:lnTo>
                  <a:lnTo>
                    <a:pt x="218284" y="808084"/>
                  </a:lnTo>
                  <a:lnTo>
                    <a:pt x="187101" y="803789"/>
                  </a:lnTo>
                  <a:lnTo>
                    <a:pt x="156610" y="798779"/>
                  </a:lnTo>
                  <a:lnTo>
                    <a:pt x="126813" y="791621"/>
                  </a:lnTo>
                  <a:lnTo>
                    <a:pt x="98401" y="783748"/>
                  </a:lnTo>
                  <a:lnTo>
                    <a:pt x="70683" y="774443"/>
                  </a:lnTo>
                  <a:lnTo>
                    <a:pt x="45043" y="763707"/>
                  </a:lnTo>
                  <a:lnTo>
                    <a:pt x="42964" y="751539"/>
                  </a:lnTo>
                  <a:lnTo>
                    <a:pt x="44350" y="739371"/>
                  </a:lnTo>
                  <a:lnTo>
                    <a:pt x="47122" y="728635"/>
                  </a:lnTo>
                  <a:lnTo>
                    <a:pt x="51280" y="717899"/>
                  </a:lnTo>
                  <a:lnTo>
                    <a:pt x="56823" y="708594"/>
                  </a:lnTo>
                  <a:lnTo>
                    <a:pt x="63060" y="698574"/>
                  </a:lnTo>
                  <a:lnTo>
                    <a:pt x="76919" y="680680"/>
                  </a:lnTo>
                  <a:lnTo>
                    <a:pt x="84542" y="672807"/>
                  </a:lnTo>
                  <a:lnTo>
                    <a:pt x="92858" y="666365"/>
                  </a:lnTo>
                  <a:lnTo>
                    <a:pt x="101866" y="660639"/>
                  </a:lnTo>
                  <a:lnTo>
                    <a:pt x="112261" y="655628"/>
                  </a:lnTo>
                  <a:lnTo>
                    <a:pt x="133742" y="647755"/>
                  </a:lnTo>
                  <a:lnTo>
                    <a:pt x="155917" y="639882"/>
                  </a:lnTo>
                  <a:lnTo>
                    <a:pt x="166312" y="635588"/>
                  </a:lnTo>
                  <a:lnTo>
                    <a:pt x="176706" y="631293"/>
                  </a:lnTo>
                  <a:lnTo>
                    <a:pt x="186408" y="626283"/>
                  </a:lnTo>
                  <a:lnTo>
                    <a:pt x="195417" y="620557"/>
                  </a:lnTo>
                  <a:lnTo>
                    <a:pt x="202346" y="614115"/>
                  </a:lnTo>
                  <a:lnTo>
                    <a:pt x="208583" y="606242"/>
                  </a:lnTo>
                  <a:lnTo>
                    <a:pt x="213434" y="596937"/>
                  </a:lnTo>
                  <a:lnTo>
                    <a:pt x="216206" y="586916"/>
                  </a:lnTo>
                  <a:lnTo>
                    <a:pt x="221749" y="564012"/>
                  </a:lnTo>
                  <a:lnTo>
                    <a:pt x="225907" y="543256"/>
                  </a:lnTo>
                  <a:lnTo>
                    <a:pt x="227986" y="523215"/>
                  </a:lnTo>
                  <a:lnTo>
                    <a:pt x="228679" y="505321"/>
                  </a:lnTo>
                  <a:lnTo>
                    <a:pt x="229372" y="488859"/>
                  </a:lnTo>
                  <a:lnTo>
                    <a:pt x="228679" y="473112"/>
                  </a:lnTo>
                  <a:lnTo>
                    <a:pt x="227293" y="458797"/>
                  </a:lnTo>
                  <a:lnTo>
                    <a:pt x="225214" y="445913"/>
                  </a:lnTo>
                  <a:lnTo>
                    <a:pt x="222442" y="433746"/>
                  </a:lnTo>
                  <a:lnTo>
                    <a:pt x="219670" y="423725"/>
                  </a:lnTo>
                  <a:lnTo>
                    <a:pt x="216899" y="414420"/>
                  </a:lnTo>
                  <a:lnTo>
                    <a:pt x="214127" y="405831"/>
                  </a:lnTo>
                  <a:lnTo>
                    <a:pt x="211355" y="399390"/>
                  </a:lnTo>
                  <a:lnTo>
                    <a:pt x="209276" y="392948"/>
                  </a:lnTo>
                  <a:lnTo>
                    <a:pt x="207890" y="388653"/>
                  </a:lnTo>
                  <a:lnTo>
                    <a:pt x="207197" y="384359"/>
                  </a:lnTo>
                  <a:lnTo>
                    <a:pt x="191952" y="377917"/>
                  </a:lnTo>
                  <a:lnTo>
                    <a:pt x="178092" y="370760"/>
                  </a:lnTo>
                  <a:lnTo>
                    <a:pt x="164233" y="362886"/>
                  </a:lnTo>
                  <a:lnTo>
                    <a:pt x="151760" y="354297"/>
                  </a:lnTo>
                  <a:lnTo>
                    <a:pt x="139286" y="344277"/>
                  </a:lnTo>
                  <a:lnTo>
                    <a:pt x="128199" y="334256"/>
                  </a:lnTo>
                  <a:lnTo>
                    <a:pt x="117111" y="323520"/>
                  </a:lnTo>
                  <a:lnTo>
                    <a:pt x="106717" y="312068"/>
                  </a:lnTo>
                  <a:lnTo>
                    <a:pt x="97015" y="299900"/>
                  </a:lnTo>
                  <a:lnTo>
                    <a:pt x="87314" y="287732"/>
                  </a:lnTo>
                  <a:lnTo>
                    <a:pt x="78998" y="274849"/>
                  </a:lnTo>
                  <a:lnTo>
                    <a:pt x="70683" y="261966"/>
                  </a:lnTo>
                  <a:lnTo>
                    <a:pt x="56130" y="234767"/>
                  </a:lnTo>
                  <a:lnTo>
                    <a:pt x="42964" y="206853"/>
                  </a:lnTo>
                  <a:lnTo>
                    <a:pt x="31877" y="178222"/>
                  </a:lnTo>
                  <a:lnTo>
                    <a:pt x="22868" y="149592"/>
                  </a:lnTo>
                  <a:lnTo>
                    <a:pt x="15938" y="121678"/>
                  </a:lnTo>
                  <a:lnTo>
                    <a:pt x="9702" y="93764"/>
                  </a:lnTo>
                  <a:lnTo>
                    <a:pt x="5544" y="67997"/>
                  </a:lnTo>
                  <a:lnTo>
                    <a:pt x="2772" y="42946"/>
                  </a:lnTo>
                  <a:lnTo>
                    <a:pt x="693" y="20757"/>
                  </a:lnTo>
                  <a:lnTo>
                    <a:pt x="0" y="10021"/>
                  </a:lnTo>
                  <a:lnTo>
                    <a:pt x="0" y="0"/>
                  </a:lnTo>
                  <a:lnTo>
                    <a:pt x="2772" y="716"/>
                  </a:lnTo>
                  <a:lnTo>
                    <a:pt x="8316" y="1432"/>
                  </a:lnTo>
                  <a:lnTo>
                    <a:pt x="17324" y="2863"/>
                  </a:lnTo>
                  <a:lnTo>
                    <a:pt x="28412" y="3579"/>
                  </a:lnTo>
                  <a:lnTo>
                    <a:pt x="40885" y="4295"/>
                  </a:lnTo>
                  <a:lnTo>
                    <a:pt x="56823" y="5726"/>
                  </a:lnTo>
                  <a:lnTo>
                    <a:pt x="73455" y="6442"/>
                  </a:lnTo>
                  <a:lnTo>
                    <a:pt x="92858" y="7158"/>
                  </a:lnTo>
                  <a:lnTo>
                    <a:pt x="112954" y="7873"/>
                  </a:lnTo>
                  <a:lnTo>
                    <a:pt x="135128" y="9305"/>
                  </a:lnTo>
                  <a:lnTo>
                    <a:pt x="158689" y="10021"/>
                  </a:lnTo>
                  <a:lnTo>
                    <a:pt x="182943" y="10737"/>
                  </a:lnTo>
                  <a:lnTo>
                    <a:pt x="208583" y="11452"/>
                  </a:lnTo>
                  <a:lnTo>
                    <a:pt x="234223" y="1145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132408" y="5212945"/>
              <a:ext cx="360540" cy="87273"/>
            </a:xfrm>
            <a:custGeom>
              <a:avLst/>
              <a:gdLst/>
              <a:ahLst/>
              <a:cxnLst/>
              <a:rect l="0" t="0" r="0" b="0"/>
              <a:pathLst>
                <a:path w="360136" h="86894">
                  <a:moveTo>
                    <a:pt x="0" y="2219"/>
                  </a:moveTo>
                  <a:lnTo>
                    <a:pt x="15730" y="11380"/>
                  </a:lnTo>
                  <a:lnTo>
                    <a:pt x="30905" y="19755"/>
                  </a:lnTo>
                  <a:lnTo>
                    <a:pt x="45526" y="27342"/>
                  </a:lnTo>
                  <a:lnTo>
                    <a:pt x="59941" y="34356"/>
                  </a:lnTo>
                  <a:lnTo>
                    <a:pt x="73869" y="40369"/>
                  </a:lnTo>
                  <a:lnTo>
                    <a:pt x="87452" y="46023"/>
                  </a:lnTo>
                  <a:lnTo>
                    <a:pt x="100826" y="50604"/>
                  </a:lnTo>
                  <a:lnTo>
                    <a:pt x="113646" y="54971"/>
                  </a:lnTo>
                  <a:lnTo>
                    <a:pt x="126188" y="58191"/>
                  </a:lnTo>
                  <a:lnTo>
                    <a:pt x="138524" y="61197"/>
                  </a:lnTo>
                  <a:lnTo>
                    <a:pt x="150304" y="63345"/>
                  </a:lnTo>
                  <a:lnTo>
                    <a:pt x="162085" y="64991"/>
                  </a:lnTo>
                  <a:lnTo>
                    <a:pt x="184605" y="66280"/>
                  </a:lnTo>
                  <a:lnTo>
                    <a:pt x="206365" y="65778"/>
                  </a:lnTo>
                  <a:lnTo>
                    <a:pt x="227293" y="63058"/>
                  </a:lnTo>
                  <a:lnTo>
                    <a:pt x="247250" y="58478"/>
                  </a:lnTo>
                  <a:lnTo>
                    <a:pt x="266861" y="52250"/>
                  </a:lnTo>
                  <a:lnTo>
                    <a:pt x="285987" y="44377"/>
                  </a:lnTo>
                  <a:lnTo>
                    <a:pt x="304835" y="35216"/>
                  </a:lnTo>
                  <a:lnTo>
                    <a:pt x="323199" y="24621"/>
                  </a:lnTo>
                  <a:lnTo>
                    <a:pt x="341771" y="12741"/>
                  </a:lnTo>
                  <a:lnTo>
                    <a:pt x="360135" y="0"/>
                  </a:lnTo>
                  <a:lnTo>
                    <a:pt x="350155" y="12240"/>
                  </a:lnTo>
                  <a:lnTo>
                    <a:pt x="339692" y="23262"/>
                  </a:lnTo>
                  <a:lnTo>
                    <a:pt x="328674" y="33283"/>
                  </a:lnTo>
                  <a:lnTo>
                    <a:pt x="317171" y="42515"/>
                  </a:lnTo>
                  <a:lnTo>
                    <a:pt x="305597" y="50604"/>
                  </a:lnTo>
                  <a:lnTo>
                    <a:pt x="293333" y="58191"/>
                  </a:lnTo>
                  <a:lnTo>
                    <a:pt x="281274" y="64419"/>
                  </a:lnTo>
                  <a:lnTo>
                    <a:pt x="268732" y="70073"/>
                  </a:lnTo>
                  <a:lnTo>
                    <a:pt x="255842" y="74940"/>
                  </a:lnTo>
                  <a:lnTo>
                    <a:pt x="243023" y="78733"/>
                  </a:lnTo>
                  <a:lnTo>
                    <a:pt x="216829" y="84173"/>
                  </a:lnTo>
                  <a:lnTo>
                    <a:pt x="190634" y="86893"/>
                  </a:lnTo>
                  <a:lnTo>
                    <a:pt x="164717" y="86607"/>
                  </a:lnTo>
                  <a:lnTo>
                    <a:pt x="139077" y="83387"/>
                  </a:lnTo>
                  <a:lnTo>
                    <a:pt x="114409" y="77946"/>
                  </a:lnTo>
                  <a:lnTo>
                    <a:pt x="90570" y="70073"/>
                  </a:lnTo>
                  <a:lnTo>
                    <a:pt x="79344" y="65492"/>
                  </a:lnTo>
                  <a:lnTo>
                    <a:pt x="68325" y="60052"/>
                  </a:lnTo>
                  <a:lnTo>
                    <a:pt x="57862" y="54398"/>
                  </a:lnTo>
                  <a:lnTo>
                    <a:pt x="47884" y="48171"/>
                  </a:lnTo>
                  <a:lnTo>
                    <a:pt x="38459" y="41657"/>
                  </a:lnTo>
                  <a:lnTo>
                    <a:pt x="29589" y="34356"/>
                  </a:lnTo>
                  <a:lnTo>
                    <a:pt x="21205" y="27056"/>
                  </a:lnTo>
                  <a:lnTo>
                    <a:pt x="13304" y="19254"/>
                  </a:lnTo>
                  <a:lnTo>
                    <a:pt x="6236" y="1088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3089524" y="5633442"/>
              <a:ext cx="446308" cy="58710"/>
            </a:xfrm>
            <a:custGeom>
              <a:avLst/>
              <a:gdLst/>
              <a:ahLst/>
              <a:cxnLst/>
              <a:rect l="0" t="0" r="0" b="0"/>
              <a:pathLst>
                <a:path w="446550" h="58191">
                  <a:moveTo>
                    <a:pt x="2079" y="8374"/>
                  </a:moveTo>
                  <a:lnTo>
                    <a:pt x="49201" y="20326"/>
                  </a:lnTo>
                  <a:lnTo>
                    <a:pt x="96392" y="29775"/>
                  </a:lnTo>
                  <a:lnTo>
                    <a:pt x="120230" y="33569"/>
                  </a:lnTo>
                  <a:lnTo>
                    <a:pt x="144276" y="36502"/>
                  </a:lnTo>
                  <a:lnTo>
                    <a:pt x="169154" y="38435"/>
                  </a:lnTo>
                  <a:lnTo>
                    <a:pt x="194862" y="39223"/>
                  </a:lnTo>
                  <a:lnTo>
                    <a:pt x="221334" y="39223"/>
                  </a:lnTo>
                  <a:lnTo>
                    <a:pt x="249053" y="37863"/>
                  </a:lnTo>
                  <a:lnTo>
                    <a:pt x="277881" y="35143"/>
                  </a:lnTo>
                  <a:lnTo>
                    <a:pt x="308024" y="31135"/>
                  </a:lnTo>
                  <a:lnTo>
                    <a:pt x="339970" y="25695"/>
                  </a:lnTo>
                  <a:lnTo>
                    <a:pt x="373441" y="18680"/>
                  </a:lnTo>
                  <a:lnTo>
                    <a:pt x="391042" y="14601"/>
                  </a:lnTo>
                  <a:lnTo>
                    <a:pt x="409129" y="10306"/>
                  </a:lnTo>
                  <a:lnTo>
                    <a:pt x="427423" y="5439"/>
                  </a:lnTo>
                  <a:lnTo>
                    <a:pt x="446549" y="0"/>
                  </a:lnTo>
                  <a:lnTo>
                    <a:pt x="438719" y="8660"/>
                  </a:lnTo>
                  <a:lnTo>
                    <a:pt x="429016" y="16247"/>
                  </a:lnTo>
                  <a:lnTo>
                    <a:pt x="417721" y="23547"/>
                  </a:lnTo>
                  <a:lnTo>
                    <a:pt x="404624" y="29775"/>
                  </a:lnTo>
                  <a:lnTo>
                    <a:pt x="390488" y="35429"/>
                  </a:lnTo>
                  <a:lnTo>
                    <a:pt x="375035" y="40296"/>
                  </a:lnTo>
                  <a:lnTo>
                    <a:pt x="358542" y="44662"/>
                  </a:lnTo>
                  <a:lnTo>
                    <a:pt x="341010" y="48170"/>
                  </a:lnTo>
                  <a:lnTo>
                    <a:pt x="322924" y="51104"/>
                  </a:lnTo>
                  <a:lnTo>
                    <a:pt x="304075" y="53824"/>
                  </a:lnTo>
                  <a:lnTo>
                    <a:pt x="284395" y="55757"/>
                  </a:lnTo>
                  <a:lnTo>
                    <a:pt x="264507" y="57117"/>
                  </a:lnTo>
                  <a:lnTo>
                    <a:pt x="224175" y="58190"/>
                  </a:lnTo>
                  <a:lnTo>
                    <a:pt x="184122" y="57617"/>
                  </a:lnTo>
                  <a:lnTo>
                    <a:pt x="164442" y="56831"/>
                  </a:lnTo>
                  <a:lnTo>
                    <a:pt x="145107" y="55184"/>
                  </a:lnTo>
                  <a:lnTo>
                    <a:pt x="126467" y="53609"/>
                  </a:lnTo>
                  <a:lnTo>
                    <a:pt x="108450" y="51676"/>
                  </a:lnTo>
                  <a:lnTo>
                    <a:pt x="91680" y="49244"/>
                  </a:lnTo>
                  <a:lnTo>
                    <a:pt x="75395" y="46524"/>
                  </a:lnTo>
                  <a:lnTo>
                    <a:pt x="60773" y="43589"/>
                  </a:lnTo>
                  <a:lnTo>
                    <a:pt x="47122" y="40296"/>
                  </a:lnTo>
                  <a:lnTo>
                    <a:pt x="34856" y="36789"/>
                  </a:lnTo>
                  <a:lnTo>
                    <a:pt x="24323" y="33281"/>
                  </a:lnTo>
                  <a:lnTo>
                    <a:pt x="15453" y="29488"/>
                  </a:lnTo>
                  <a:lnTo>
                    <a:pt x="8663" y="25409"/>
                  </a:lnTo>
                  <a:lnTo>
                    <a:pt x="3673" y="21401"/>
                  </a:lnTo>
                  <a:lnTo>
                    <a:pt x="763" y="17034"/>
                  </a:lnTo>
                  <a:lnTo>
                    <a:pt x="0" y="127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025993" y="4955886"/>
              <a:ext cx="567018" cy="79339"/>
            </a:xfrm>
            <a:custGeom>
              <a:avLst/>
              <a:gdLst/>
              <a:ahLst/>
              <a:cxnLst/>
              <a:rect l="0" t="0" r="0" b="0"/>
              <a:pathLst>
                <a:path w="567264" h="79523">
                  <a:moveTo>
                    <a:pt x="31947" y="4294"/>
                  </a:moveTo>
                  <a:lnTo>
                    <a:pt x="66248" y="7802"/>
                  </a:lnTo>
                  <a:lnTo>
                    <a:pt x="102422" y="10808"/>
                  </a:lnTo>
                  <a:lnTo>
                    <a:pt x="140396" y="12955"/>
                  </a:lnTo>
                  <a:lnTo>
                    <a:pt x="179409" y="14601"/>
                  </a:lnTo>
                  <a:lnTo>
                    <a:pt x="219185" y="15675"/>
                  </a:lnTo>
                  <a:lnTo>
                    <a:pt x="299362" y="15961"/>
                  </a:lnTo>
                  <a:lnTo>
                    <a:pt x="339138" y="15389"/>
                  </a:lnTo>
                  <a:lnTo>
                    <a:pt x="377667" y="14601"/>
                  </a:lnTo>
                  <a:lnTo>
                    <a:pt x="415087" y="13241"/>
                  </a:lnTo>
                  <a:lnTo>
                    <a:pt x="450706" y="11595"/>
                  </a:lnTo>
                  <a:lnTo>
                    <a:pt x="484246" y="9735"/>
                  </a:lnTo>
                  <a:lnTo>
                    <a:pt x="515151" y="7300"/>
                  </a:lnTo>
                  <a:lnTo>
                    <a:pt x="542939" y="4867"/>
                  </a:lnTo>
                  <a:lnTo>
                    <a:pt x="555483" y="3794"/>
                  </a:lnTo>
                  <a:lnTo>
                    <a:pt x="567263" y="2434"/>
                  </a:lnTo>
                  <a:lnTo>
                    <a:pt x="565738" y="17035"/>
                  </a:lnTo>
                  <a:lnTo>
                    <a:pt x="563382" y="31923"/>
                  </a:lnTo>
                  <a:lnTo>
                    <a:pt x="561026" y="46238"/>
                  </a:lnTo>
                  <a:lnTo>
                    <a:pt x="558115" y="59767"/>
                  </a:lnTo>
                  <a:lnTo>
                    <a:pt x="522012" y="65206"/>
                  </a:lnTo>
                  <a:lnTo>
                    <a:pt x="484800" y="69501"/>
                  </a:lnTo>
                  <a:lnTo>
                    <a:pt x="446270" y="73008"/>
                  </a:lnTo>
                  <a:lnTo>
                    <a:pt x="407257" y="75726"/>
                  </a:lnTo>
                  <a:lnTo>
                    <a:pt x="328396" y="79020"/>
                  </a:lnTo>
                  <a:lnTo>
                    <a:pt x="289383" y="79522"/>
                  </a:lnTo>
                  <a:lnTo>
                    <a:pt x="250924" y="79234"/>
                  </a:lnTo>
                  <a:lnTo>
                    <a:pt x="213434" y="78447"/>
                  </a:lnTo>
                  <a:lnTo>
                    <a:pt x="177538" y="77087"/>
                  </a:lnTo>
                  <a:lnTo>
                    <a:pt x="143237" y="75226"/>
                  </a:lnTo>
                  <a:lnTo>
                    <a:pt x="111014" y="72793"/>
                  </a:lnTo>
                  <a:lnTo>
                    <a:pt x="81425" y="69787"/>
                  </a:lnTo>
                  <a:lnTo>
                    <a:pt x="54191" y="66781"/>
                  </a:lnTo>
                  <a:lnTo>
                    <a:pt x="41925" y="64919"/>
                  </a:lnTo>
                  <a:lnTo>
                    <a:pt x="30353" y="63273"/>
                  </a:lnTo>
                  <a:lnTo>
                    <a:pt x="19611" y="61413"/>
                  </a:lnTo>
                  <a:lnTo>
                    <a:pt x="9980" y="59265"/>
                  </a:lnTo>
                  <a:lnTo>
                    <a:pt x="7069" y="45451"/>
                  </a:lnTo>
                  <a:lnTo>
                    <a:pt x="4436" y="30277"/>
                  </a:lnTo>
                  <a:lnTo>
                    <a:pt x="2079" y="14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232470" y="4330694"/>
              <a:ext cx="73061" cy="111075"/>
            </a:xfrm>
            <a:custGeom>
              <a:avLst/>
              <a:gdLst/>
              <a:ahLst/>
              <a:cxnLst/>
              <a:rect l="0" t="0" r="0" b="0"/>
              <a:pathLst>
                <a:path w="72553" h="111157">
                  <a:moveTo>
                    <a:pt x="0" y="0"/>
                  </a:moveTo>
                  <a:lnTo>
                    <a:pt x="1594" y="500"/>
                  </a:lnTo>
                  <a:lnTo>
                    <a:pt x="1870" y="787"/>
                  </a:lnTo>
                  <a:lnTo>
                    <a:pt x="0" y="1073"/>
                  </a:lnTo>
                  <a:lnTo>
                    <a:pt x="4989" y="1360"/>
                  </a:lnTo>
                  <a:lnTo>
                    <a:pt x="9423" y="2648"/>
                  </a:lnTo>
                  <a:lnTo>
                    <a:pt x="13096" y="4581"/>
                  </a:lnTo>
                  <a:lnTo>
                    <a:pt x="16492" y="7014"/>
                  </a:lnTo>
                  <a:lnTo>
                    <a:pt x="19125" y="10235"/>
                  </a:lnTo>
                  <a:lnTo>
                    <a:pt x="21481" y="13743"/>
                  </a:lnTo>
                  <a:lnTo>
                    <a:pt x="25708" y="22188"/>
                  </a:lnTo>
                  <a:lnTo>
                    <a:pt x="29103" y="31923"/>
                  </a:lnTo>
                  <a:lnTo>
                    <a:pt x="32499" y="42158"/>
                  </a:lnTo>
                  <a:lnTo>
                    <a:pt x="36172" y="52465"/>
                  </a:lnTo>
                  <a:lnTo>
                    <a:pt x="41161" y="62485"/>
                  </a:lnTo>
                  <a:lnTo>
                    <a:pt x="43517" y="65993"/>
                  </a:lnTo>
                  <a:lnTo>
                    <a:pt x="46359" y="68713"/>
                  </a:lnTo>
                  <a:lnTo>
                    <a:pt x="52387" y="73794"/>
                  </a:lnTo>
                  <a:lnTo>
                    <a:pt x="58416" y="79234"/>
                  </a:lnTo>
                  <a:lnTo>
                    <a:pt x="61049" y="82456"/>
                  </a:lnTo>
                  <a:lnTo>
                    <a:pt x="63128" y="86249"/>
                  </a:lnTo>
                  <a:lnTo>
                    <a:pt x="64168" y="87608"/>
                  </a:lnTo>
                  <a:lnTo>
                    <a:pt x="65761" y="89756"/>
                  </a:lnTo>
                  <a:lnTo>
                    <a:pt x="69433" y="94909"/>
                  </a:lnTo>
                  <a:lnTo>
                    <a:pt x="71027" y="97629"/>
                  </a:lnTo>
                  <a:lnTo>
                    <a:pt x="72274" y="100063"/>
                  </a:lnTo>
                  <a:lnTo>
                    <a:pt x="72552" y="101924"/>
                  </a:lnTo>
                  <a:lnTo>
                    <a:pt x="71789" y="103069"/>
                  </a:lnTo>
                  <a:lnTo>
                    <a:pt x="64721" y="106577"/>
                  </a:lnTo>
                  <a:lnTo>
                    <a:pt x="58138" y="109009"/>
                  </a:lnTo>
                  <a:lnTo>
                    <a:pt x="52109" y="110585"/>
                  </a:lnTo>
                  <a:lnTo>
                    <a:pt x="46635" y="111156"/>
                  </a:lnTo>
                  <a:lnTo>
                    <a:pt x="41646" y="111156"/>
                  </a:lnTo>
                  <a:lnTo>
                    <a:pt x="36934" y="110585"/>
                  </a:lnTo>
                  <a:lnTo>
                    <a:pt x="33054" y="109296"/>
                  </a:lnTo>
                  <a:lnTo>
                    <a:pt x="29381" y="107077"/>
                  </a:lnTo>
                  <a:lnTo>
                    <a:pt x="25915" y="104429"/>
                  </a:lnTo>
                  <a:lnTo>
                    <a:pt x="23074" y="101422"/>
                  </a:lnTo>
                  <a:lnTo>
                    <a:pt x="18086" y="93836"/>
                  </a:lnTo>
                  <a:lnTo>
                    <a:pt x="14413" y="84673"/>
                  </a:lnTo>
                  <a:lnTo>
                    <a:pt x="11572" y="74367"/>
                  </a:lnTo>
                  <a:lnTo>
                    <a:pt x="9701" y="63560"/>
                  </a:lnTo>
                  <a:lnTo>
                    <a:pt x="8108" y="52179"/>
                  </a:lnTo>
                  <a:lnTo>
                    <a:pt x="6305" y="30277"/>
                  </a:lnTo>
                  <a:lnTo>
                    <a:pt x="5265" y="20542"/>
                  </a:lnTo>
                  <a:lnTo>
                    <a:pt x="3950" y="11881"/>
                  </a:lnTo>
                  <a:lnTo>
                    <a:pt x="2356" y="486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3224529" y="4513175"/>
              <a:ext cx="112768" cy="44430"/>
            </a:xfrm>
            <a:custGeom>
              <a:avLst/>
              <a:gdLst/>
              <a:ahLst/>
              <a:cxnLst/>
              <a:rect l="0" t="0" r="0" b="0"/>
              <a:pathLst>
                <a:path w="112608" h="44592">
                  <a:moveTo>
                    <a:pt x="1594" y="0"/>
                  </a:moveTo>
                  <a:lnTo>
                    <a:pt x="2079" y="5940"/>
                  </a:lnTo>
                  <a:lnTo>
                    <a:pt x="4228" y="10808"/>
                  </a:lnTo>
                  <a:lnTo>
                    <a:pt x="7623" y="15102"/>
                  </a:lnTo>
                  <a:lnTo>
                    <a:pt x="12336" y="18395"/>
                  </a:lnTo>
                  <a:lnTo>
                    <a:pt x="18086" y="21115"/>
                  </a:lnTo>
                  <a:lnTo>
                    <a:pt x="24600" y="23261"/>
                  </a:lnTo>
                  <a:lnTo>
                    <a:pt x="31946" y="24908"/>
                  </a:lnTo>
                  <a:lnTo>
                    <a:pt x="40054" y="25982"/>
                  </a:lnTo>
                  <a:lnTo>
                    <a:pt x="57863" y="27342"/>
                  </a:lnTo>
                  <a:lnTo>
                    <a:pt x="76504" y="27842"/>
                  </a:lnTo>
                  <a:lnTo>
                    <a:pt x="95075" y="27842"/>
                  </a:lnTo>
                  <a:lnTo>
                    <a:pt x="112607" y="28415"/>
                  </a:lnTo>
                  <a:lnTo>
                    <a:pt x="108934" y="30562"/>
                  </a:lnTo>
                  <a:lnTo>
                    <a:pt x="103459" y="32208"/>
                  </a:lnTo>
                  <a:lnTo>
                    <a:pt x="96392" y="33497"/>
                  </a:lnTo>
                  <a:lnTo>
                    <a:pt x="88561" y="34858"/>
                  </a:lnTo>
                  <a:lnTo>
                    <a:pt x="80939" y="36503"/>
                  </a:lnTo>
                  <a:lnTo>
                    <a:pt x="73870" y="38651"/>
                  </a:lnTo>
                  <a:lnTo>
                    <a:pt x="68118" y="41083"/>
                  </a:lnTo>
                  <a:lnTo>
                    <a:pt x="66040" y="42730"/>
                  </a:lnTo>
                  <a:lnTo>
                    <a:pt x="64446" y="44591"/>
                  </a:lnTo>
                  <a:lnTo>
                    <a:pt x="61812" y="41370"/>
                  </a:lnTo>
                  <a:lnTo>
                    <a:pt x="56339" y="38364"/>
                  </a:lnTo>
                  <a:lnTo>
                    <a:pt x="48993" y="35931"/>
                  </a:lnTo>
                  <a:lnTo>
                    <a:pt x="40054" y="34356"/>
                  </a:lnTo>
                  <a:lnTo>
                    <a:pt x="30629" y="33783"/>
                  </a:lnTo>
                  <a:lnTo>
                    <a:pt x="21205" y="34069"/>
                  </a:lnTo>
                  <a:lnTo>
                    <a:pt x="12336" y="36217"/>
                  </a:lnTo>
                  <a:lnTo>
                    <a:pt x="4712" y="39724"/>
                  </a:lnTo>
                  <a:lnTo>
                    <a:pt x="5267" y="34642"/>
                  </a:lnTo>
                  <a:lnTo>
                    <a:pt x="4712" y="28917"/>
                  </a:lnTo>
                  <a:lnTo>
                    <a:pt x="2079" y="16747"/>
                  </a:lnTo>
                  <a:lnTo>
                    <a:pt x="762" y="11381"/>
                  </a:lnTo>
                  <a:lnTo>
                    <a:pt x="0" y="6513"/>
                  </a:lnTo>
                  <a:lnTo>
                    <a:pt x="0" y="243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3224529" y="4513175"/>
              <a:ext cx="112768" cy="44430"/>
            </a:xfrm>
            <a:custGeom>
              <a:avLst/>
              <a:gdLst/>
              <a:ahLst/>
              <a:cxnLst/>
              <a:rect l="0" t="0" r="0" b="0"/>
              <a:pathLst>
                <a:path w="112953" h="44379">
                  <a:moveTo>
                    <a:pt x="2079" y="0"/>
                  </a:moveTo>
                  <a:lnTo>
                    <a:pt x="2079" y="5726"/>
                  </a:lnTo>
                  <a:lnTo>
                    <a:pt x="4158" y="10737"/>
                  </a:lnTo>
                  <a:lnTo>
                    <a:pt x="7622" y="15031"/>
                  </a:lnTo>
                  <a:lnTo>
                    <a:pt x="12473" y="18610"/>
                  </a:lnTo>
                  <a:lnTo>
                    <a:pt x="18017" y="20758"/>
                  </a:lnTo>
                  <a:lnTo>
                    <a:pt x="24946" y="22905"/>
                  </a:lnTo>
                  <a:lnTo>
                    <a:pt x="31876" y="25052"/>
                  </a:lnTo>
                  <a:lnTo>
                    <a:pt x="40191" y="25768"/>
                  </a:lnTo>
                  <a:lnTo>
                    <a:pt x="58208" y="27199"/>
                  </a:lnTo>
                  <a:lnTo>
                    <a:pt x="76918" y="27916"/>
                  </a:lnTo>
                  <a:lnTo>
                    <a:pt x="94935" y="27916"/>
                  </a:lnTo>
                  <a:lnTo>
                    <a:pt x="112952" y="28631"/>
                  </a:lnTo>
                  <a:lnTo>
                    <a:pt x="108794" y="30778"/>
                  </a:lnTo>
                  <a:lnTo>
                    <a:pt x="103250" y="32210"/>
                  </a:lnTo>
                  <a:lnTo>
                    <a:pt x="96321" y="33642"/>
                  </a:lnTo>
                  <a:lnTo>
                    <a:pt x="88698" y="34357"/>
                  </a:lnTo>
                  <a:lnTo>
                    <a:pt x="81076" y="36505"/>
                  </a:lnTo>
                  <a:lnTo>
                    <a:pt x="74146" y="38652"/>
                  </a:lnTo>
                  <a:lnTo>
                    <a:pt x="68602" y="40799"/>
                  </a:lnTo>
                  <a:lnTo>
                    <a:pt x="65831" y="42946"/>
                  </a:lnTo>
                  <a:lnTo>
                    <a:pt x="64445" y="44378"/>
                  </a:lnTo>
                  <a:lnTo>
                    <a:pt x="61673" y="41515"/>
                  </a:lnTo>
                  <a:lnTo>
                    <a:pt x="56822" y="37936"/>
                  </a:lnTo>
                  <a:lnTo>
                    <a:pt x="49200" y="35789"/>
                  </a:lnTo>
                  <a:lnTo>
                    <a:pt x="40191" y="34357"/>
                  </a:lnTo>
                  <a:lnTo>
                    <a:pt x="30490" y="33642"/>
                  </a:lnTo>
                  <a:lnTo>
                    <a:pt x="21482" y="33642"/>
                  </a:lnTo>
                  <a:lnTo>
                    <a:pt x="12473" y="35789"/>
                  </a:lnTo>
                  <a:lnTo>
                    <a:pt x="4850" y="39368"/>
                  </a:lnTo>
                  <a:lnTo>
                    <a:pt x="5543" y="34357"/>
                  </a:lnTo>
                  <a:lnTo>
                    <a:pt x="4850" y="28631"/>
                  </a:lnTo>
                  <a:lnTo>
                    <a:pt x="2079" y="16463"/>
                  </a:lnTo>
                  <a:lnTo>
                    <a:pt x="693" y="11452"/>
                  </a:lnTo>
                  <a:lnTo>
                    <a:pt x="0" y="6442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3434182" y="4517934"/>
              <a:ext cx="47649" cy="9521"/>
            </a:xfrm>
            <a:custGeom>
              <a:avLst/>
              <a:gdLst/>
              <a:ahLst/>
              <a:cxnLst/>
              <a:rect l="0" t="0" r="0" b="0"/>
              <a:pathLst>
                <a:path w="47818" h="8588">
                  <a:moveTo>
                    <a:pt x="47817" y="8587"/>
                  </a:moveTo>
                  <a:lnTo>
                    <a:pt x="40887" y="8587"/>
                  </a:lnTo>
                  <a:lnTo>
                    <a:pt x="33957" y="8587"/>
                  </a:lnTo>
                  <a:lnTo>
                    <a:pt x="22176" y="7872"/>
                  </a:lnTo>
                  <a:lnTo>
                    <a:pt x="11781" y="5724"/>
                  </a:lnTo>
                  <a:lnTo>
                    <a:pt x="6237" y="3578"/>
                  </a:lnTo>
                  <a:lnTo>
                    <a:pt x="0" y="0"/>
                  </a:lnTo>
                </a:path>
              </a:pathLst>
            </a:custGeom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3143526" y="4463984"/>
              <a:ext cx="49237" cy="52364"/>
            </a:xfrm>
            <a:custGeom>
              <a:avLst/>
              <a:gdLst/>
              <a:ahLst/>
              <a:cxnLst/>
              <a:rect l="0" t="0" r="0" b="0"/>
              <a:pathLst>
                <a:path w="49202" h="52251">
                  <a:moveTo>
                    <a:pt x="49201" y="52250"/>
                  </a:moveTo>
                  <a:lnTo>
                    <a:pt x="46429" y="52250"/>
                  </a:lnTo>
                  <a:lnTo>
                    <a:pt x="42964" y="50818"/>
                  </a:lnTo>
                  <a:lnTo>
                    <a:pt x="36727" y="46524"/>
                  </a:lnTo>
                  <a:lnTo>
                    <a:pt x="29798" y="39366"/>
                  </a:lnTo>
                  <a:lnTo>
                    <a:pt x="22868" y="31493"/>
                  </a:lnTo>
                  <a:lnTo>
                    <a:pt x="15938" y="22188"/>
                  </a:lnTo>
                  <a:lnTo>
                    <a:pt x="9702" y="13599"/>
                  </a:lnTo>
                  <a:lnTo>
                    <a:pt x="4158" y="5726"/>
                  </a:lnTo>
                  <a:lnTo>
                    <a:pt x="0" y="0"/>
                  </a:lnTo>
                </a:path>
              </a:pathLst>
            </a:custGeom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2584450" y="5538235"/>
              <a:ext cx="398660" cy="139637"/>
            </a:xfrm>
            <a:custGeom>
              <a:avLst/>
              <a:gdLst/>
              <a:ahLst/>
              <a:cxnLst/>
              <a:rect l="0" t="0" r="0" b="0"/>
              <a:pathLst>
                <a:path w="398384" h="139859">
                  <a:moveTo>
                    <a:pt x="388960" y="25194"/>
                  </a:moveTo>
                  <a:lnTo>
                    <a:pt x="378980" y="38722"/>
                  </a:lnTo>
                  <a:lnTo>
                    <a:pt x="368793" y="51677"/>
                  </a:lnTo>
                  <a:lnTo>
                    <a:pt x="358053" y="64132"/>
                  </a:lnTo>
                  <a:lnTo>
                    <a:pt x="347036" y="75513"/>
                  </a:lnTo>
                  <a:lnTo>
                    <a:pt x="335532" y="86035"/>
                  </a:lnTo>
                  <a:lnTo>
                    <a:pt x="323752" y="95768"/>
                  </a:lnTo>
                  <a:lnTo>
                    <a:pt x="311694" y="104715"/>
                  </a:lnTo>
                  <a:lnTo>
                    <a:pt x="299152" y="112804"/>
                  </a:lnTo>
                  <a:lnTo>
                    <a:pt x="286263" y="119889"/>
                  </a:lnTo>
                  <a:lnTo>
                    <a:pt x="273165" y="125830"/>
                  </a:lnTo>
                  <a:lnTo>
                    <a:pt x="259861" y="130698"/>
                  </a:lnTo>
                  <a:lnTo>
                    <a:pt x="245931" y="134706"/>
                  </a:lnTo>
                  <a:lnTo>
                    <a:pt x="231795" y="137712"/>
                  </a:lnTo>
                  <a:lnTo>
                    <a:pt x="217659" y="139358"/>
                  </a:lnTo>
                  <a:lnTo>
                    <a:pt x="203037" y="139858"/>
                  </a:lnTo>
                  <a:lnTo>
                    <a:pt x="187792" y="139358"/>
                  </a:lnTo>
                  <a:lnTo>
                    <a:pt x="172893" y="137425"/>
                  </a:lnTo>
                  <a:lnTo>
                    <a:pt x="158203" y="134205"/>
                  </a:lnTo>
                  <a:lnTo>
                    <a:pt x="143789" y="129838"/>
                  </a:lnTo>
                  <a:lnTo>
                    <a:pt x="129652" y="124470"/>
                  </a:lnTo>
                  <a:lnTo>
                    <a:pt x="116071" y="117956"/>
                  </a:lnTo>
                  <a:lnTo>
                    <a:pt x="102697" y="110370"/>
                  </a:lnTo>
                  <a:lnTo>
                    <a:pt x="89599" y="101709"/>
                  </a:lnTo>
                  <a:lnTo>
                    <a:pt x="77057" y="91975"/>
                  </a:lnTo>
                  <a:lnTo>
                    <a:pt x="64722" y="81454"/>
                  </a:lnTo>
                  <a:lnTo>
                    <a:pt x="52942" y="69786"/>
                  </a:lnTo>
                  <a:lnTo>
                    <a:pt x="41438" y="57332"/>
                  </a:lnTo>
                  <a:lnTo>
                    <a:pt x="30421" y="44090"/>
                  </a:lnTo>
                  <a:lnTo>
                    <a:pt x="19956" y="30062"/>
                  </a:lnTo>
                  <a:lnTo>
                    <a:pt x="9701" y="15461"/>
                  </a:lnTo>
                  <a:lnTo>
                    <a:pt x="0" y="0"/>
                  </a:lnTo>
                  <a:lnTo>
                    <a:pt x="12057" y="5726"/>
                  </a:lnTo>
                  <a:lnTo>
                    <a:pt x="24877" y="10593"/>
                  </a:lnTo>
                  <a:lnTo>
                    <a:pt x="39082" y="14888"/>
                  </a:lnTo>
                  <a:lnTo>
                    <a:pt x="53981" y="18967"/>
                  </a:lnTo>
                  <a:lnTo>
                    <a:pt x="69711" y="22188"/>
                  </a:lnTo>
                  <a:lnTo>
                    <a:pt x="86205" y="24908"/>
                  </a:lnTo>
                  <a:lnTo>
                    <a:pt x="103251" y="27342"/>
                  </a:lnTo>
                  <a:lnTo>
                    <a:pt x="120506" y="29203"/>
                  </a:lnTo>
                  <a:lnTo>
                    <a:pt x="120506" y="31636"/>
                  </a:lnTo>
                  <a:lnTo>
                    <a:pt x="121060" y="33570"/>
                  </a:lnTo>
                  <a:lnTo>
                    <a:pt x="122308" y="35214"/>
                  </a:lnTo>
                  <a:lnTo>
                    <a:pt x="123901" y="36504"/>
                  </a:lnTo>
                  <a:lnTo>
                    <a:pt x="128614" y="38149"/>
                  </a:lnTo>
                  <a:lnTo>
                    <a:pt x="134642" y="38149"/>
                  </a:lnTo>
                  <a:lnTo>
                    <a:pt x="141225" y="37363"/>
                  </a:lnTo>
                  <a:lnTo>
                    <a:pt x="147740" y="34928"/>
                  </a:lnTo>
                  <a:lnTo>
                    <a:pt x="154045" y="31636"/>
                  </a:lnTo>
                  <a:lnTo>
                    <a:pt x="159242" y="27056"/>
                  </a:lnTo>
                  <a:lnTo>
                    <a:pt x="161598" y="31636"/>
                  </a:lnTo>
                  <a:lnTo>
                    <a:pt x="164509" y="35214"/>
                  </a:lnTo>
                  <a:lnTo>
                    <a:pt x="168459" y="37649"/>
                  </a:lnTo>
                  <a:lnTo>
                    <a:pt x="173170" y="39223"/>
                  </a:lnTo>
                  <a:lnTo>
                    <a:pt x="178090" y="40082"/>
                  </a:lnTo>
                  <a:lnTo>
                    <a:pt x="183912" y="40584"/>
                  </a:lnTo>
                  <a:lnTo>
                    <a:pt x="196178" y="39510"/>
                  </a:lnTo>
                  <a:lnTo>
                    <a:pt x="209274" y="37363"/>
                  </a:lnTo>
                  <a:lnTo>
                    <a:pt x="222094" y="34643"/>
                  </a:lnTo>
                  <a:lnTo>
                    <a:pt x="234152" y="32208"/>
                  </a:lnTo>
                  <a:lnTo>
                    <a:pt x="239696" y="31421"/>
                  </a:lnTo>
                  <a:lnTo>
                    <a:pt x="244407" y="30849"/>
                  </a:lnTo>
                  <a:lnTo>
                    <a:pt x="246486" y="33570"/>
                  </a:lnTo>
                  <a:lnTo>
                    <a:pt x="249120" y="36003"/>
                  </a:lnTo>
                  <a:lnTo>
                    <a:pt x="255149" y="39796"/>
                  </a:lnTo>
                  <a:lnTo>
                    <a:pt x="262978" y="41657"/>
                  </a:lnTo>
                  <a:lnTo>
                    <a:pt x="271641" y="42730"/>
                  </a:lnTo>
                  <a:lnTo>
                    <a:pt x="281550" y="42230"/>
                  </a:lnTo>
                  <a:lnTo>
                    <a:pt x="292291" y="41155"/>
                  </a:lnTo>
                  <a:lnTo>
                    <a:pt x="303864" y="38937"/>
                  </a:lnTo>
                  <a:lnTo>
                    <a:pt x="315644" y="36289"/>
                  </a:lnTo>
                  <a:lnTo>
                    <a:pt x="339205" y="29489"/>
                  </a:lnTo>
                  <a:lnTo>
                    <a:pt x="362211" y="22188"/>
                  </a:lnTo>
                  <a:lnTo>
                    <a:pt x="372745" y="18681"/>
                  </a:lnTo>
                  <a:lnTo>
                    <a:pt x="382446" y="15461"/>
                  </a:lnTo>
                  <a:lnTo>
                    <a:pt x="391039" y="12740"/>
                  </a:lnTo>
                  <a:lnTo>
                    <a:pt x="398383" y="10593"/>
                  </a:lnTo>
                  <a:close/>
                </a:path>
              </a:pathLst>
            </a:custGeom>
            <a:solidFill>
              <a:srgbClr val="D8BA99"/>
            </a:solidFill>
            <a:ln w="0" cap="flat" cmpd="sng" algn="ctr">
              <a:solidFill>
                <a:srgbClr val="D8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2584450" y="5538235"/>
              <a:ext cx="398660" cy="139637"/>
            </a:xfrm>
            <a:custGeom>
              <a:avLst/>
              <a:gdLst/>
              <a:ahLst/>
              <a:cxnLst/>
              <a:rect l="0" t="0" r="0" b="0"/>
              <a:pathLst>
                <a:path w="398456" h="140289">
                  <a:moveTo>
                    <a:pt x="398455" y="10737"/>
                  </a:moveTo>
                  <a:lnTo>
                    <a:pt x="390832" y="12884"/>
                  </a:lnTo>
                  <a:lnTo>
                    <a:pt x="382516" y="15746"/>
                  </a:lnTo>
                  <a:lnTo>
                    <a:pt x="372815" y="18610"/>
                  </a:lnTo>
                  <a:lnTo>
                    <a:pt x="361727" y="22189"/>
                  </a:lnTo>
                  <a:lnTo>
                    <a:pt x="338859" y="29346"/>
                  </a:lnTo>
                  <a:lnTo>
                    <a:pt x="315299" y="36503"/>
                  </a:lnTo>
                  <a:lnTo>
                    <a:pt x="303518" y="39367"/>
                  </a:lnTo>
                  <a:lnTo>
                    <a:pt x="292431" y="41514"/>
                  </a:lnTo>
                  <a:lnTo>
                    <a:pt x="281344" y="42229"/>
                  </a:lnTo>
                  <a:lnTo>
                    <a:pt x="271642" y="42946"/>
                  </a:lnTo>
                  <a:lnTo>
                    <a:pt x="262633" y="41514"/>
                  </a:lnTo>
                  <a:lnTo>
                    <a:pt x="255011" y="40082"/>
                  </a:lnTo>
                  <a:lnTo>
                    <a:pt x="248774" y="35788"/>
                  </a:lnTo>
                  <a:lnTo>
                    <a:pt x="246002" y="33641"/>
                  </a:lnTo>
                  <a:lnTo>
                    <a:pt x="243923" y="30777"/>
                  </a:lnTo>
                  <a:lnTo>
                    <a:pt x="239765" y="31494"/>
                  </a:lnTo>
                  <a:lnTo>
                    <a:pt x="234222" y="32209"/>
                  </a:lnTo>
                  <a:lnTo>
                    <a:pt x="221748" y="35072"/>
                  </a:lnTo>
                  <a:lnTo>
                    <a:pt x="209275" y="37220"/>
                  </a:lnTo>
                  <a:lnTo>
                    <a:pt x="196109" y="39367"/>
                  </a:lnTo>
                  <a:lnTo>
                    <a:pt x="183635" y="40798"/>
                  </a:lnTo>
                  <a:lnTo>
                    <a:pt x="178092" y="40082"/>
                  </a:lnTo>
                  <a:lnTo>
                    <a:pt x="173241" y="39367"/>
                  </a:lnTo>
                  <a:lnTo>
                    <a:pt x="168390" y="37935"/>
                  </a:lnTo>
                  <a:lnTo>
                    <a:pt x="164232" y="35072"/>
                  </a:lnTo>
                  <a:lnTo>
                    <a:pt x="161461" y="31494"/>
                  </a:lnTo>
                  <a:lnTo>
                    <a:pt x="159382" y="27198"/>
                  </a:lnTo>
                  <a:lnTo>
                    <a:pt x="153838" y="31494"/>
                  </a:lnTo>
                  <a:lnTo>
                    <a:pt x="147601" y="35072"/>
                  </a:lnTo>
                  <a:lnTo>
                    <a:pt x="141365" y="37220"/>
                  </a:lnTo>
                  <a:lnTo>
                    <a:pt x="134435" y="38650"/>
                  </a:lnTo>
                  <a:lnTo>
                    <a:pt x="128198" y="38650"/>
                  </a:lnTo>
                  <a:lnTo>
                    <a:pt x="124040" y="36503"/>
                  </a:lnTo>
                  <a:lnTo>
                    <a:pt x="121961" y="35072"/>
                  </a:lnTo>
                  <a:lnTo>
                    <a:pt x="120575" y="33641"/>
                  </a:lnTo>
                  <a:lnTo>
                    <a:pt x="120575" y="31494"/>
                  </a:lnTo>
                  <a:lnTo>
                    <a:pt x="120575" y="29346"/>
                  </a:lnTo>
                  <a:lnTo>
                    <a:pt x="103251" y="27198"/>
                  </a:lnTo>
                  <a:lnTo>
                    <a:pt x="85927" y="25051"/>
                  </a:lnTo>
                  <a:lnTo>
                    <a:pt x="69296" y="22189"/>
                  </a:lnTo>
                  <a:lnTo>
                    <a:pt x="54051" y="19325"/>
                  </a:lnTo>
                  <a:lnTo>
                    <a:pt x="38806" y="15031"/>
                  </a:lnTo>
                  <a:lnTo>
                    <a:pt x="24946" y="10737"/>
                  </a:lnTo>
                  <a:lnTo>
                    <a:pt x="11780" y="5726"/>
                  </a:lnTo>
                  <a:lnTo>
                    <a:pt x="0" y="0"/>
                  </a:lnTo>
                  <a:lnTo>
                    <a:pt x="9701" y="15746"/>
                  </a:lnTo>
                  <a:lnTo>
                    <a:pt x="19403" y="30062"/>
                  </a:lnTo>
                  <a:lnTo>
                    <a:pt x="30490" y="44377"/>
                  </a:lnTo>
                  <a:lnTo>
                    <a:pt x="40885" y="57260"/>
                  </a:lnTo>
                  <a:lnTo>
                    <a:pt x="52665" y="70144"/>
                  </a:lnTo>
                  <a:lnTo>
                    <a:pt x="64445" y="81596"/>
                  </a:lnTo>
                  <a:lnTo>
                    <a:pt x="76919" y="92332"/>
                  </a:lnTo>
                  <a:lnTo>
                    <a:pt x="89392" y="101637"/>
                  </a:lnTo>
                  <a:lnTo>
                    <a:pt x="102558" y="110226"/>
                  </a:lnTo>
                  <a:lnTo>
                    <a:pt x="115725" y="118099"/>
                  </a:lnTo>
                  <a:lnTo>
                    <a:pt x="129584" y="124541"/>
                  </a:lnTo>
                  <a:lnTo>
                    <a:pt x="143443" y="130267"/>
                  </a:lnTo>
                  <a:lnTo>
                    <a:pt x="157996" y="134562"/>
                  </a:lnTo>
                  <a:lnTo>
                    <a:pt x="172548" y="137425"/>
                  </a:lnTo>
                  <a:lnTo>
                    <a:pt x="187793" y="139572"/>
                  </a:lnTo>
                  <a:lnTo>
                    <a:pt x="203038" y="140288"/>
                  </a:lnTo>
                  <a:lnTo>
                    <a:pt x="217590" y="139572"/>
                  </a:lnTo>
                  <a:lnTo>
                    <a:pt x="231450" y="138141"/>
                  </a:lnTo>
                  <a:lnTo>
                    <a:pt x="246002" y="134562"/>
                  </a:lnTo>
                  <a:lnTo>
                    <a:pt x="259862" y="130983"/>
                  </a:lnTo>
                  <a:lnTo>
                    <a:pt x="273028" y="125972"/>
                  </a:lnTo>
                  <a:lnTo>
                    <a:pt x="286194" y="120246"/>
                  </a:lnTo>
                  <a:lnTo>
                    <a:pt x="298668" y="113089"/>
                  </a:lnTo>
                  <a:lnTo>
                    <a:pt x="311834" y="105216"/>
                  </a:lnTo>
                  <a:lnTo>
                    <a:pt x="323614" y="95911"/>
                  </a:lnTo>
                  <a:lnTo>
                    <a:pt x="335395" y="85890"/>
                  </a:lnTo>
                  <a:lnTo>
                    <a:pt x="346482" y="75870"/>
                  </a:lnTo>
                  <a:lnTo>
                    <a:pt x="357570" y="64418"/>
                  </a:lnTo>
                  <a:lnTo>
                    <a:pt x="368657" y="51534"/>
                  </a:lnTo>
                  <a:lnTo>
                    <a:pt x="379052" y="38650"/>
                  </a:lnTo>
                  <a:lnTo>
                    <a:pt x="388753" y="2505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uppieren 88"/>
          <p:cNvGrpSpPr>
            <a:grpSpLocks/>
          </p:cNvGrpSpPr>
          <p:nvPr/>
        </p:nvGrpSpPr>
        <p:grpSpPr bwMode="auto">
          <a:xfrm>
            <a:off x="7427913" y="3144729"/>
            <a:ext cx="1020762" cy="774700"/>
            <a:chOff x="4889500" y="3365500"/>
            <a:chExt cx="1020622" cy="774797"/>
          </a:xfrm>
        </p:grpSpPr>
        <p:sp>
          <p:nvSpPr>
            <p:cNvPr id="45" name="Freihandform 44"/>
            <p:cNvSpPr/>
            <p:nvPr/>
          </p:nvSpPr>
          <p:spPr>
            <a:xfrm>
              <a:off x="5146640" y="3365500"/>
              <a:ext cx="763482" cy="719227"/>
            </a:xfrm>
            <a:custGeom>
              <a:avLst/>
              <a:gdLst/>
              <a:ahLst/>
              <a:cxnLst/>
              <a:rect l="0" t="0" r="0" b="0"/>
              <a:pathLst>
                <a:path w="763290" h="719214">
                  <a:moveTo>
                    <a:pt x="561" y="343879"/>
                  </a:moveTo>
                  <a:lnTo>
                    <a:pt x="2105" y="325171"/>
                  </a:lnTo>
                  <a:lnTo>
                    <a:pt x="4492" y="306665"/>
                  </a:lnTo>
                  <a:lnTo>
                    <a:pt x="8213" y="288499"/>
                  </a:lnTo>
                  <a:lnTo>
                    <a:pt x="12494" y="270806"/>
                  </a:lnTo>
                  <a:lnTo>
                    <a:pt x="17758" y="253386"/>
                  </a:lnTo>
                  <a:lnTo>
                    <a:pt x="24146" y="236236"/>
                  </a:lnTo>
                  <a:lnTo>
                    <a:pt x="31306" y="219559"/>
                  </a:lnTo>
                  <a:lnTo>
                    <a:pt x="39238" y="203426"/>
                  </a:lnTo>
                  <a:lnTo>
                    <a:pt x="48012" y="187564"/>
                  </a:lnTo>
                  <a:lnTo>
                    <a:pt x="57559" y="172177"/>
                  </a:lnTo>
                  <a:lnTo>
                    <a:pt x="67947" y="157332"/>
                  </a:lnTo>
                  <a:lnTo>
                    <a:pt x="79038" y="142962"/>
                  </a:lnTo>
                  <a:lnTo>
                    <a:pt x="90760" y="129133"/>
                  </a:lnTo>
                  <a:lnTo>
                    <a:pt x="103184" y="116118"/>
                  </a:lnTo>
                  <a:lnTo>
                    <a:pt x="116451" y="103509"/>
                  </a:lnTo>
                  <a:lnTo>
                    <a:pt x="122839" y="97138"/>
                  </a:lnTo>
                  <a:lnTo>
                    <a:pt x="128946" y="90224"/>
                  </a:lnTo>
                  <a:lnTo>
                    <a:pt x="135333" y="83310"/>
                  </a:lnTo>
                  <a:lnTo>
                    <a:pt x="142213" y="77412"/>
                  </a:lnTo>
                  <a:lnTo>
                    <a:pt x="159971" y="64872"/>
                  </a:lnTo>
                  <a:lnTo>
                    <a:pt x="178573" y="53551"/>
                  </a:lnTo>
                  <a:lnTo>
                    <a:pt x="198158" y="43587"/>
                  </a:lnTo>
                  <a:lnTo>
                    <a:pt x="218374" y="34638"/>
                  </a:lnTo>
                  <a:lnTo>
                    <a:pt x="239010" y="26640"/>
                  </a:lnTo>
                  <a:lnTo>
                    <a:pt x="260489" y="19996"/>
                  </a:lnTo>
                  <a:lnTo>
                    <a:pt x="282530" y="14100"/>
                  </a:lnTo>
                  <a:lnTo>
                    <a:pt x="304852" y="9219"/>
                  </a:lnTo>
                  <a:lnTo>
                    <a:pt x="315732" y="5694"/>
                  </a:lnTo>
                  <a:lnTo>
                    <a:pt x="325770" y="3389"/>
                  </a:lnTo>
                  <a:lnTo>
                    <a:pt x="335316" y="1831"/>
                  </a:lnTo>
                  <a:lnTo>
                    <a:pt x="344652" y="1287"/>
                  </a:lnTo>
                  <a:lnTo>
                    <a:pt x="362693" y="1557"/>
                  </a:lnTo>
                  <a:lnTo>
                    <a:pt x="381504" y="2101"/>
                  </a:lnTo>
                  <a:lnTo>
                    <a:pt x="388664" y="1831"/>
                  </a:lnTo>
                  <a:lnTo>
                    <a:pt x="395051" y="1287"/>
                  </a:lnTo>
                  <a:lnTo>
                    <a:pt x="407475" y="0"/>
                  </a:lnTo>
                  <a:lnTo>
                    <a:pt x="414144" y="0"/>
                  </a:lnTo>
                  <a:lnTo>
                    <a:pt x="421305" y="1085"/>
                  </a:lnTo>
                  <a:lnTo>
                    <a:pt x="429236" y="2848"/>
                  </a:lnTo>
                  <a:lnTo>
                    <a:pt x="438571" y="6169"/>
                  </a:lnTo>
                  <a:lnTo>
                    <a:pt x="465597" y="10778"/>
                  </a:lnTo>
                  <a:lnTo>
                    <a:pt x="492130" y="17421"/>
                  </a:lnTo>
                  <a:lnTo>
                    <a:pt x="517891" y="25623"/>
                  </a:lnTo>
                  <a:lnTo>
                    <a:pt x="542810" y="35656"/>
                  </a:lnTo>
                  <a:lnTo>
                    <a:pt x="566676" y="47180"/>
                  </a:lnTo>
                  <a:lnTo>
                    <a:pt x="589489" y="60262"/>
                  </a:lnTo>
                  <a:lnTo>
                    <a:pt x="611250" y="74564"/>
                  </a:lnTo>
                  <a:lnTo>
                    <a:pt x="631957" y="90494"/>
                  </a:lnTo>
                  <a:lnTo>
                    <a:pt x="651330" y="107644"/>
                  </a:lnTo>
                  <a:lnTo>
                    <a:pt x="669650" y="126082"/>
                  </a:lnTo>
                  <a:lnTo>
                    <a:pt x="686357" y="145537"/>
                  </a:lnTo>
                  <a:lnTo>
                    <a:pt x="701729" y="166280"/>
                  </a:lnTo>
                  <a:lnTo>
                    <a:pt x="715487" y="187836"/>
                  </a:lnTo>
                  <a:lnTo>
                    <a:pt x="727701" y="210612"/>
                  </a:lnTo>
                  <a:lnTo>
                    <a:pt x="738090" y="233929"/>
                  </a:lnTo>
                  <a:lnTo>
                    <a:pt x="747075" y="258265"/>
                  </a:lnTo>
                  <a:lnTo>
                    <a:pt x="752900" y="270331"/>
                  </a:lnTo>
                  <a:lnTo>
                    <a:pt x="757463" y="282873"/>
                  </a:lnTo>
                  <a:lnTo>
                    <a:pt x="760341" y="295683"/>
                  </a:lnTo>
                  <a:lnTo>
                    <a:pt x="761957" y="308766"/>
                  </a:lnTo>
                  <a:lnTo>
                    <a:pt x="763008" y="322052"/>
                  </a:lnTo>
                  <a:lnTo>
                    <a:pt x="763289" y="335678"/>
                  </a:lnTo>
                  <a:lnTo>
                    <a:pt x="763289" y="362793"/>
                  </a:lnTo>
                  <a:lnTo>
                    <a:pt x="763289" y="395872"/>
                  </a:lnTo>
                  <a:lnTo>
                    <a:pt x="762728" y="412750"/>
                  </a:lnTo>
                  <a:lnTo>
                    <a:pt x="761113" y="429155"/>
                  </a:lnTo>
                  <a:lnTo>
                    <a:pt x="758727" y="444814"/>
                  </a:lnTo>
                  <a:lnTo>
                    <a:pt x="754796" y="459659"/>
                  </a:lnTo>
                  <a:lnTo>
                    <a:pt x="751849" y="466573"/>
                  </a:lnTo>
                  <a:lnTo>
                    <a:pt x="748689" y="472945"/>
                  </a:lnTo>
                  <a:lnTo>
                    <a:pt x="744969" y="479113"/>
                  </a:lnTo>
                  <a:lnTo>
                    <a:pt x="740476" y="484739"/>
                  </a:lnTo>
                  <a:lnTo>
                    <a:pt x="729595" y="510092"/>
                  </a:lnTo>
                  <a:lnTo>
                    <a:pt x="716540" y="534427"/>
                  </a:lnTo>
                  <a:lnTo>
                    <a:pt x="701729" y="557540"/>
                  </a:lnTo>
                  <a:lnTo>
                    <a:pt x="685023" y="579572"/>
                  </a:lnTo>
                  <a:lnTo>
                    <a:pt x="666703" y="600315"/>
                  </a:lnTo>
                  <a:lnTo>
                    <a:pt x="646768" y="619499"/>
                  </a:lnTo>
                  <a:lnTo>
                    <a:pt x="625288" y="637462"/>
                  </a:lnTo>
                  <a:lnTo>
                    <a:pt x="602475" y="653596"/>
                  </a:lnTo>
                  <a:lnTo>
                    <a:pt x="578328" y="668441"/>
                  </a:lnTo>
                  <a:lnTo>
                    <a:pt x="553129" y="681253"/>
                  </a:lnTo>
                  <a:lnTo>
                    <a:pt x="526595" y="692505"/>
                  </a:lnTo>
                  <a:lnTo>
                    <a:pt x="499010" y="701994"/>
                  </a:lnTo>
                  <a:lnTo>
                    <a:pt x="470650" y="709452"/>
                  </a:lnTo>
                  <a:lnTo>
                    <a:pt x="441170" y="714806"/>
                  </a:lnTo>
                  <a:lnTo>
                    <a:pt x="411197" y="718128"/>
                  </a:lnTo>
                  <a:lnTo>
                    <a:pt x="380451" y="719213"/>
                  </a:lnTo>
                  <a:lnTo>
                    <a:pt x="356305" y="718941"/>
                  </a:lnTo>
                  <a:lnTo>
                    <a:pt x="332930" y="717653"/>
                  </a:lnTo>
                  <a:lnTo>
                    <a:pt x="310117" y="714806"/>
                  </a:lnTo>
                  <a:lnTo>
                    <a:pt x="288357" y="711010"/>
                  </a:lnTo>
                  <a:lnTo>
                    <a:pt x="267158" y="706401"/>
                  </a:lnTo>
                  <a:lnTo>
                    <a:pt x="247012" y="700503"/>
                  </a:lnTo>
                  <a:lnTo>
                    <a:pt x="227359" y="693589"/>
                  </a:lnTo>
                  <a:lnTo>
                    <a:pt x="208757" y="685861"/>
                  </a:lnTo>
                  <a:lnTo>
                    <a:pt x="190998" y="677388"/>
                  </a:lnTo>
                  <a:lnTo>
                    <a:pt x="174011" y="667966"/>
                  </a:lnTo>
                  <a:lnTo>
                    <a:pt x="158147" y="657934"/>
                  </a:lnTo>
                  <a:lnTo>
                    <a:pt x="142985" y="647155"/>
                  </a:lnTo>
                  <a:lnTo>
                    <a:pt x="128946" y="635903"/>
                  </a:lnTo>
                  <a:lnTo>
                    <a:pt x="115960" y="623905"/>
                  </a:lnTo>
                  <a:lnTo>
                    <a:pt x="103746" y="611568"/>
                  </a:lnTo>
                  <a:lnTo>
                    <a:pt x="92585" y="598485"/>
                  </a:lnTo>
                  <a:lnTo>
                    <a:pt x="81986" y="587774"/>
                  </a:lnTo>
                  <a:lnTo>
                    <a:pt x="71878" y="575980"/>
                  </a:lnTo>
                  <a:lnTo>
                    <a:pt x="62331" y="563643"/>
                  </a:lnTo>
                  <a:lnTo>
                    <a:pt x="53558" y="550628"/>
                  </a:lnTo>
                  <a:lnTo>
                    <a:pt x="45345" y="537003"/>
                  </a:lnTo>
                  <a:lnTo>
                    <a:pt x="37693" y="522904"/>
                  </a:lnTo>
                  <a:lnTo>
                    <a:pt x="30745" y="508328"/>
                  </a:lnTo>
                  <a:lnTo>
                    <a:pt x="24427" y="493484"/>
                  </a:lnTo>
                  <a:lnTo>
                    <a:pt x="18812" y="477825"/>
                  </a:lnTo>
                  <a:lnTo>
                    <a:pt x="13828" y="462235"/>
                  </a:lnTo>
                  <a:lnTo>
                    <a:pt x="9827" y="446102"/>
                  </a:lnTo>
                  <a:lnTo>
                    <a:pt x="6388" y="429697"/>
                  </a:lnTo>
                  <a:lnTo>
                    <a:pt x="3439" y="413293"/>
                  </a:lnTo>
                  <a:lnTo>
                    <a:pt x="1614" y="396618"/>
                  </a:lnTo>
                  <a:lnTo>
                    <a:pt x="0" y="362793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146640" y="3365500"/>
              <a:ext cx="763482" cy="719227"/>
            </a:xfrm>
            <a:custGeom>
              <a:avLst/>
              <a:gdLst/>
              <a:ahLst/>
              <a:cxnLst/>
              <a:rect l="0" t="0" r="0" b="0"/>
              <a:pathLst>
                <a:path w="763010" h="719212">
                  <a:moveTo>
                    <a:pt x="0" y="363334"/>
                  </a:moveTo>
                  <a:lnTo>
                    <a:pt x="1404" y="396549"/>
                  </a:lnTo>
                  <a:lnTo>
                    <a:pt x="2808" y="413496"/>
                  </a:lnTo>
                  <a:lnTo>
                    <a:pt x="6318" y="429764"/>
                  </a:lnTo>
                  <a:lnTo>
                    <a:pt x="9827" y="446033"/>
                  </a:lnTo>
                  <a:lnTo>
                    <a:pt x="13337" y="462302"/>
                  </a:lnTo>
                  <a:lnTo>
                    <a:pt x="18251" y="477892"/>
                  </a:lnTo>
                  <a:lnTo>
                    <a:pt x="23866" y="493483"/>
                  </a:lnTo>
                  <a:lnTo>
                    <a:pt x="30183" y="508396"/>
                  </a:lnTo>
                  <a:lnTo>
                    <a:pt x="37203" y="523309"/>
                  </a:lnTo>
                  <a:lnTo>
                    <a:pt x="44924" y="536866"/>
                  </a:lnTo>
                  <a:lnTo>
                    <a:pt x="53348" y="551102"/>
                  </a:lnTo>
                  <a:lnTo>
                    <a:pt x="61771" y="563981"/>
                  </a:lnTo>
                  <a:lnTo>
                    <a:pt x="71598" y="576183"/>
                  </a:lnTo>
                  <a:lnTo>
                    <a:pt x="81425" y="587706"/>
                  </a:lnTo>
                  <a:lnTo>
                    <a:pt x="92656" y="598552"/>
                  </a:lnTo>
                  <a:lnTo>
                    <a:pt x="103185" y="611431"/>
                  </a:lnTo>
                  <a:lnTo>
                    <a:pt x="115820" y="624311"/>
                  </a:lnTo>
                  <a:lnTo>
                    <a:pt x="128455" y="635834"/>
                  </a:lnTo>
                  <a:lnTo>
                    <a:pt x="142494" y="647358"/>
                  </a:lnTo>
                  <a:lnTo>
                    <a:pt x="157937" y="658204"/>
                  </a:lnTo>
                  <a:lnTo>
                    <a:pt x="173379" y="668372"/>
                  </a:lnTo>
                  <a:lnTo>
                    <a:pt x="190928" y="677862"/>
                  </a:lnTo>
                  <a:lnTo>
                    <a:pt x="208476" y="685996"/>
                  </a:lnTo>
                  <a:lnTo>
                    <a:pt x="226727" y="693453"/>
                  </a:lnTo>
                  <a:lnTo>
                    <a:pt x="247083" y="700909"/>
                  </a:lnTo>
                  <a:lnTo>
                    <a:pt x="266737" y="706332"/>
                  </a:lnTo>
                  <a:lnTo>
                    <a:pt x="287795" y="711077"/>
                  </a:lnTo>
                  <a:lnTo>
                    <a:pt x="309556" y="715144"/>
                  </a:lnTo>
                  <a:lnTo>
                    <a:pt x="332720" y="717856"/>
                  </a:lnTo>
                  <a:lnTo>
                    <a:pt x="355883" y="719211"/>
                  </a:lnTo>
                  <a:lnTo>
                    <a:pt x="380451" y="719211"/>
                  </a:lnTo>
                  <a:lnTo>
                    <a:pt x="410635" y="718534"/>
                  </a:lnTo>
                  <a:lnTo>
                    <a:pt x="440818" y="715144"/>
                  </a:lnTo>
                  <a:lnTo>
                    <a:pt x="470300" y="709721"/>
                  </a:lnTo>
                  <a:lnTo>
                    <a:pt x="498377" y="702265"/>
                  </a:lnTo>
                  <a:lnTo>
                    <a:pt x="526455" y="692775"/>
                  </a:lnTo>
                  <a:lnTo>
                    <a:pt x="553129" y="681251"/>
                  </a:lnTo>
                  <a:lnTo>
                    <a:pt x="577697" y="668372"/>
                  </a:lnTo>
                  <a:lnTo>
                    <a:pt x="602264" y="654137"/>
                  </a:lnTo>
                  <a:lnTo>
                    <a:pt x="624726" y="637868"/>
                  </a:lnTo>
                  <a:lnTo>
                    <a:pt x="646487" y="619566"/>
                  </a:lnTo>
                  <a:lnTo>
                    <a:pt x="666141" y="600585"/>
                  </a:lnTo>
                  <a:lnTo>
                    <a:pt x="684391" y="579572"/>
                  </a:lnTo>
                  <a:lnTo>
                    <a:pt x="701238" y="557880"/>
                  </a:lnTo>
                  <a:lnTo>
                    <a:pt x="715978" y="534833"/>
                  </a:lnTo>
                  <a:lnTo>
                    <a:pt x="729316" y="510430"/>
                  </a:lnTo>
                  <a:lnTo>
                    <a:pt x="740546" y="484671"/>
                  </a:lnTo>
                  <a:lnTo>
                    <a:pt x="744758" y="479248"/>
                  </a:lnTo>
                  <a:lnTo>
                    <a:pt x="748268" y="473147"/>
                  </a:lnTo>
                  <a:lnTo>
                    <a:pt x="751777" y="467047"/>
                  </a:lnTo>
                  <a:lnTo>
                    <a:pt x="754585" y="459590"/>
                  </a:lnTo>
                  <a:lnTo>
                    <a:pt x="758095" y="445355"/>
                  </a:lnTo>
                  <a:lnTo>
                    <a:pt x="760903" y="429086"/>
                  </a:lnTo>
                  <a:lnTo>
                    <a:pt x="762307" y="412818"/>
                  </a:lnTo>
                  <a:lnTo>
                    <a:pt x="763009" y="395871"/>
                  </a:lnTo>
                  <a:lnTo>
                    <a:pt x="763009" y="363334"/>
                  </a:lnTo>
                  <a:lnTo>
                    <a:pt x="763009" y="336219"/>
                  </a:lnTo>
                  <a:lnTo>
                    <a:pt x="763009" y="321984"/>
                  </a:lnTo>
                  <a:lnTo>
                    <a:pt x="761605" y="309105"/>
                  </a:lnTo>
                  <a:lnTo>
                    <a:pt x="760201" y="296226"/>
                  </a:lnTo>
                  <a:lnTo>
                    <a:pt x="757393" y="283346"/>
                  </a:lnTo>
                  <a:lnTo>
                    <a:pt x="752479" y="270467"/>
                  </a:lnTo>
                  <a:lnTo>
                    <a:pt x="746864" y="258265"/>
                  </a:lnTo>
                  <a:lnTo>
                    <a:pt x="737739" y="233862"/>
                  </a:lnTo>
                  <a:lnTo>
                    <a:pt x="727210" y="210815"/>
                  </a:lnTo>
                  <a:lnTo>
                    <a:pt x="715277" y="187767"/>
                  </a:lnTo>
                  <a:lnTo>
                    <a:pt x="701238" y="166754"/>
                  </a:lnTo>
                  <a:lnTo>
                    <a:pt x="685795" y="145740"/>
                  </a:lnTo>
                  <a:lnTo>
                    <a:pt x="669651" y="126082"/>
                  </a:lnTo>
                  <a:lnTo>
                    <a:pt x="651400" y="107780"/>
                  </a:lnTo>
                  <a:lnTo>
                    <a:pt x="631746" y="90833"/>
                  </a:lnTo>
                  <a:lnTo>
                    <a:pt x="610688" y="74564"/>
                  </a:lnTo>
                  <a:lnTo>
                    <a:pt x="588927" y="60329"/>
                  </a:lnTo>
                  <a:lnTo>
                    <a:pt x="566465" y="47450"/>
                  </a:lnTo>
                  <a:lnTo>
                    <a:pt x="542600" y="35926"/>
                  </a:lnTo>
                  <a:lnTo>
                    <a:pt x="517330" y="25758"/>
                  </a:lnTo>
                  <a:lnTo>
                    <a:pt x="492060" y="17624"/>
                  </a:lnTo>
                  <a:lnTo>
                    <a:pt x="465386" y="10845"/>
                  </a:lnTo>
                  <a:lnTo>
                    <a:pt x="438011" y="6100"/>
                  </a:lnTo>
                  <a:lnTo>
                    <a:pt x="428885" y="2711"/>
                  </a:lnTo>
                  <a:lnTo>
                    <a:pt x="421164" y="1355"/>
                  </a:lnTo>
                  <a:lnTo>
                    <a:pt x="414145" y="0"/>
                  </a:lnTo>
                  <a:lnTo>
                    <a:pt x="407125" y="0"/>
                  </a:lnTo>
                  <a:lnTo>
                    <a:pt x="394490" y="1355"/>
                  </a:lnTo>
                  <a:lnTo>
                    <a:pt x="388173" y="2033"/>
                  </a:lnTo>
                  <a:lnTo>
                    <a:pt x="381153" y="2033"/>
                  </a:lnTo>
                  <a:lnTo>
                    <a:pt x="362201" y="2033"/>
                  </a:lnTo>
                  <a:lnTo>
                    <a:pt x="344652" y="1355"/>
                  </a:lnTo>
                  <a:lnTo>
                    <a:pt x="334825" y="2033"/>
                  </a:lnTo>
                  <a:lnTo>
                    <a:pt x="325700" y="3389"/>
                  </a:lnTo>
                  <a:lnTo>
                    <a:pt x="315171" y="6100"/>
                  </a:lnTo>
                  <a:lnTo>
                    <a:pt x="304642" y="9490"/>
                  </a:lnTo>
                  <a:lnTo>
                    <a:pt x="282180" y="14235"/>
                  </a:lnTo>
                  <a:lnTo>
                    <a:pt x="260420" y="20335"/>
                  </a:lnTo>
                  <a:lnTo>
                    <a:pt x="238660" y="27114"/>
                  </a:lnTo>
                  <a:lnTo>
                    <a:pt x="218303" y="34570"/>
                  </a:lnTo>
                  <a:lnTo>
                    <a:pt x="197947" y="44060"/>
                  </a:lnTo>
                  <a:lnTo>
                    <a:pt x="178293" y="53550"/>
                  </a:lnTo>
                  <a:lnTo>
                    <a:pt x="159340" y="65074"/>
                  </a:lnTo>
                  <a:lnTo>
                    <a:pt x="141792" y="77954"/>
                  </a:lnTo>
                  <a:lnTo>
                    <a:pt x="134772" y="83377"/>
                  </a:lnTo>
                  <a:lnTo>
                    <a:pt x="128455" y="90155"/>
                  </a:lnTo>
                  <a:lnTo>
                    <a:pt x="122839" y="97612"/>
                  </a:lnTo>
                  <a:lnTo>
                    <a:pt x="116522" y="103713"/>
                  </a:lnTo>
                  <a:lnTo>
                    <a:pt x="103185" y="116592"/>
                  </a:lnTo>
                  <a:lnTo>
                    <a:pt x="90550" y="129471"/>
                  </a:lnTo>
                  <a:lnTo>
                    <a:pt x="78617" y="143028"/>
                  </a:lnTo>
                  <a:lnTo>
                    <a:pt x="67386" y="157264"/>
                  </a:lnTo>
                  <a:lnTo>
                    <a:pt x="57559" y="172177"/>
                  </a:lnTo>
                  <a:lnTo>
                    <a:pt x="47732" y="187767"/>
                  </a:lnTo>
                  <a:lnTo>
                    <a:pt x="39309" y="203358"/>
                  </a:lnTo>
                  <a:lnTo>
                    <a:pt x="30885" y="219627"/>
                  </a:lnTo>
                  <a:lnTo>
                    <a:pt x="23866" y="236573"/>
                  </a:lnTo>
                  <a:lnTo>
                    <a:pt x="17549" y="253520"/>
                  </a:lnTo>
                  <a:lnTo>
                    <a:pt x="11933" y="271144"/>
                  </a:lnTo>
                  <a:lnTo>
                    <a:pt x="7721" y="288769"/>
                  </a:lnTo>
                  <a:lnTo>
                    <a:pt x="4212" y="307071"/>
                  </a:lnTo>
                  <a:lnTo>
                    <a:pt x="2106" y="325373"/>
                  </a:lnTo>
                  <a:lnTo>
                    <a:pt x="0" y="3443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389493" y="3530621"/>
              <a:ext cx="107935" cy="66683"/>
            </a:xfrm>
            <a:custGeom>
              <a:avLst/>
              <a:gdLst/>
              <a:ahLst/>
              <a:cxnLst/>
              <a:rect l="0" t="0" r="0" b="0"/>
              <a:pathLst>
                <a:path w="107960" h="66363">
                  <a:moveTo>
                    <a:pt x="86760" y="54296"/>
                  </a:moveTo>
                  <a:lnTo>
                    <a:pt x="85145" y="55380"/>
                  </a:lnTo>
                  <a:lnTo>
                    <a:pt x="80653" y="57143"/>
                  </a:lnTo>
                  <a:lnTo>
                    <a:pt x="75880" y="57686"/>
                  </a:lnTo>
                  <a:lnTo>
                    <a:pt x="73986" y="57415"/>
                  </a:lnTo>
                  <a:lnTo>
                    <a:pt x="72651" y="56601"/>
                  </a:lnTo>
                  <a:lnTo>
                    <a:pt x="71598" y="58431"/>
                  </a:lnTo>
                  <a:lnTo>
                    <a:pt x="70054" y="59719"/>
                  </a:lnTo>
                  <a:lnTo>
                    <a:pt x="65492" y="61481"/>
                  </a:lnTo>
                  <a:lnTo>
                    <a:pt x="61279" y="61753"/>
                  </a:lnTo>
                  <a:lnTo>
                    <a:pt x="59665" y="61211"/>
                  </a:lnTo>
                  <a:lnTo>
                    <a:pt x="58893" y="60466"/>
                  </a:lnTo>
                  <a:lnTo>
                    <a:pt x="57559" y="62024"/>
                  </a:lnTo>
                  <a:lnTo>
                    <a:pt x="55734" y="63041"/>
                  </a:lnTo>
                  <a:lnTo>
                    <a:pt x="50681" y="64805"/>
                  </a:lnTo>
                  <a:lnTo>
                    <a:pt x="45346" y="65074"/>
                  </a:lnTo>
                  <a:lnTo>
                    <a:pt x="43240" y="64601"/>
                  </a:lnTo>
                  <a:lnTo>
                    <a:pt x="42187" y="63787"/>
                  </a:lnTo>
                  <a:lnTo>
                    <a:pt x="40081" y="65074"/>
                  </a:lnTo>
                  <a:lnTo>
                    <a:pt x="37132" y="65889"/>
                  </a:lnTo>
                  <a:lnTo>
                    <a:pt x="30254" y="66362"/>
                  </a:lnTo>
                  <a:lnTo>
                    <a:pt x="26814" y="66092"/>
                  </a:lnTo>
                  <a:lnTo>
                    <a:pt x="23866" y="65346"/>
                  </a:lnTo>
                  <a:lnTo>
                    <a:pt x="21480" y="64058"/>
                  </a:lnTo>
                  <a:lnTo>
                    <a:pt x="20708" y="62499"/>
                  </a:lnTo>
                  <a:lnTo>
                    <a:pt x="19092" y="63583"/>
                  </a:lnTo>
                  <a:lnTo>
                    <a:pt x="17197" y="64058"/>
                  </a:lnTo>
                  <a:lnTo>
                    <a:pt x="12986" y="63583"/>
                  </a:lnTo>
                  <a:lnTo>
                    <a:pt x="9266" y="61481"/>
                  </a:lnTo>
                  <a:lnTo>
                    <a:pt x="8213" y="59990"/>
                  </a:lnTo>
                  <a:lnTo>
                    <a:pt x="8213" y="58703"/>
                  </a:lnTo>
                  <a:lnTo>
                    <a:pt x="5054" y="58431"/>
                  </a:lnTo>
                  <a:lnTo>
                    <a:pt x="2667" y="56873"/>
                  </a:lnTo>
                  <a:lnTo>
                    <a:pt x="1053" y="54093"/>
                  </a:lnTo>
                  <a:lnTo>
                    <a:pt x="0" y="50772"/>
                  </a:lnTo>
                  <a:lnTo>
                    <a:pt x="0" y="47382"/>
                  </a:lnTo>
                  <a:lnTo>
                    <a:pt x="773" y="44062"/>
                  </a:lnTo>
                  <a:lnTo>
                    <a:pt x="2386" y="41485"/>
                  </a:lnTo>
                  <a:lnTo>
                    <a:pt x="5054" y="39993"/>
                  </a:lnTo>
                  <a:lnTo>
                    <a:pt x="3720" y="38435"/>
                  </a:lnTo>
                  <a:lnTo>
                    <a:pt x="3159" y="36130"/>
                  </a:lnTo>
                  <a:lnTo>
                    <a:pt x="3159" y="30503"/>
                  </a:lnTo>
                  <a:lnTo>
                    <a:pt x="3720" y="27927"/>
                  </a:lnTo>
                  <a:lnTo>
                    <a:pt x="5054" y="25623"/>
                  </a:lnTo>
                  <a:lnTo>
                    <a:pt x="6599" y="24335"/>
                  </a:lnTo>
                  <a:lnTo>
                    <a:pt x="8494" y="23860"/>
                  </a:lnTo>
                  <a:lnTo>
                    <a:pt x="9547" y="19997"/>
                  </a:lnTo>
                  <a:lnTo>
                    <a:pt x="12705" y="16404"/>
                  </a:lnTo>
                  <a:lnTo>
                    <a:pt x="17478" y="14099"/>
                  </a:lnTo>
                  <a:lnTo>
                    <a:pt x="22814" y="13354"/>
                  </a:lnTo>
                  <a:lnTo>
                    <a:pt x="23866" y="11252"/>
                  </a:lnTo>
                  <a:lnTo>
                    <a:pt x="25480" y="9489"/>
                  </a:lnTo>
                  <a:lnTo>
                    <a:pt x="30464" y="6643"/>
                  </a:lnTo>
                  <a:lnTo>
                    <a:pt x="36080" y="5422"/>
                  </a:lnTo>
                  <a:lnTo>
                    <a:pt x="38748" y="5626"/>
                  </a:lnTo>
                  <a:lnTo>
                    <a:pt x="41135" y="6438"/>
                  </a:lnTo>
                  <a:lnTo>
                    <a:pt x="42468" y="4609"/>
                  </a:lnTo>
                  <a:lnTo>
                    <a:pt x="44293" y="3321"/>
                  </a:lnTo>
                  <a:lnTo>
                    <a:pt x="49065" y="1558"/>
                  </a:lnTo>
                  <a:lnTo>
                    <a:pt x="54120" y="1558"/>
                  </a:lnTo>
                  <a:lnTo>
                    <a:pt x="56226" y="2033"/>
                  </a:lnTo>
                  <a:lnTo>
                    <a:pt x="57840" y="3321"/>
                  </a:lnTo>
                  <a:lnTo>
                    <a:pt x="59173" y="1830"/>
                  </a:lnTo>
                  <a:lnTo>
                    <a:pt x="61279" y="542"/>
                  </a:lnTo>
                  <a:lnTo>
                    <a:pt x="63667" y="0"/>
                  </a:lnTo>
                  <a:lnTo>
                    <a:pt x="66545" y="0"/>
                  </a:lnTo>
                  <a:lnTo>
                    <a:pt x="71878" y="1830"/>
                  </a:lnTo>
                  <a:lnTo>
                    <a:pt x="74265" y="3592"/>
                  </a:lnTo>
                  <a:lnTo>
                    <a:pt x="75599" y="5896"/>
                  </a:lnTo>
                  <a:lnTo>
                    <a:pt x="77705" y="5422"/>
                  </a:lnTo>
                  <a:lnTo>
                    <a:pt x="80372" y="5151"/>
                  </a:lnTo>
                  <a:lnTo>
                    <a:pt x="85917" y="6168"/>
                  </a:lnTo>
                  <a:lnTo>
                    <a:pt x="88585" y="7456"/>
                  </a:lnTo>
                  <a:lnTo>
                    <a:pt x="90972" y="8947"/>
                  </a:lnTo>
                  <a:lnTo>
                    <a:pt x="92305" y="10777"/>
                  </a:lnTo>
                  <a:lnTo>
                    <a:pt x="92867" y="13082"/>
                  </a:lnTo>
                  <a:lnTo>
                    <a:pt x="94411" y="12336"/>
                  </a:lnTo>
                  <a:lnTo>
                    <a:pt x="96306" y="12336"/>
                  </a:lnTo>
                  <a:lnTo>
                    <a:pt x="100518" y="13827"/>
                  </a:lnTo>
                  <a:lnTo>
                    <a:pt x="103466" y="16947"/>
                  </a:lnTo>
                  <a:lnTo>
                    <a:pt x="103957" y="18708"/>
                  </a:lnTo>
                  <a:lnTo>
                    <a:pt x="103185" y="20538"/>
                  </a:lnTo>
                  <a:lnTo>
                    <a:pt x="105080" y="21285"/>
                  </a:lnTo>
                  <a:lnTo>
                    <a:pt x="106344" y="23046"/>
                  </a:lnTo>
                  <a:lnTo>
                    <a:pt x="107468" y="25623"/>
                  </a:lnTo>
                  <a:lnTo>
                    <a:pt x="107959" y="28469"/>
                  </a:lnTo>
                  <a:lnTo>
                    <a:pt x="107959" y="31520"/>
                  </a:lnTo>
                  <a:lnTo>
                    <a:pt x="107186" y="33825"/>
                  </a:lnTo>
                  <a:lnTo>
                    <a:pt x="105852" y="35655"/>
                  </a:lnTo>
                  <a:lnTo>
                    <a:pt x="103466" y="36672"/>
                  </a:lnTo>
                  <a:lnTo>
                    <a:pt x="104519" y="37960"/>
                  </a:lnTo>
                  <a:lnTo>
                    <a:pt x="104800" y="39451"/>
                  </a:lnTo>
                  <a:lnTo>
                    <a:pt x="103466" y="42570"/>
                  </a:lnTo>
                  <a:lnTo>
                    <a:pt x="100237" y="44603"/>
                  </a:lnTo>
                  <a:lnTo>
                    <a:pt x="98132" y="44874"/>
                  </a:lnTo>
                  <a:lnTo>
                    <a:pt x="95744" y="44603"/>
                  </a:lnTo>
                  <a:lnTo>
                    <a:pt x="96026" y="47926"/>
                  </a:lnTo>
                  <a:lnTo>
                    <a:pt x="93919" y="50975"/>
                  </a:lnTo>
                  <a:lnTo>
                    <a:pt x="90691" y="53078"/>
                  </a:lnTo>
                  <a:lnTo>
                    <a:pt x="87532" y="53078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419652" y="3548085"/>
              <a:ext cx="41269" cy="25403"/>
            </a:xfrm>
            <a:custGeom>
              <a:avLst/>
              <a:gdLst/>
              <a:ahLst/>
              <a:cxnLst/>
              <a:rect l="0" t="0" r="0" b="0"/>
              <a:pathLst>
                <a:path w="40572" h="26370">
                  <a:moveTo>
                    <a:pt x="280" y="16946"/>
                  </a:moveTo>
                  <a:lnTo>
                    <a:pt x="0" y="12066"/>
                  </a:lnTo>
                  <a:lnTo>
                    <a:pt x="1333" y="11524"/>
                  </a:lnTo>
                  <a:lnTo>
                    <a:pt x="3158" y="11253"/>
                  </a:lnTo>
                  <a:lnTo>
                    <a:pt x="2105" y="10508"/>
                  </a:lnTo>
                  <a:lnTo>
                    <a:pt x="1614" y="9490"/>
                  </a:lnTo>
                  <a:lnTo>
                    <a:pt x="3719" y="7185"/>
                  </a:lnTo>
                  <a:lnTo>
                    <a:pt x="6106" y="4880"/>
                  </a:lnTo>
                  <a:lnTo>
                    <a:pt x="8984" y="2576"/>
                  </a:lnTo>
                  <a:lnTo>
                    <a:pt x="11652" y="1559"/>
                  </a:lnTo>
                  <a:lnTo>
                    <a:pt x="12985" y="2847"/>
                  </a:lnTo>
                  <a:lnTo>
                    <a:pt x="13758" y="4135"/>
                  </a:lnTo>
                  <a:lnTo>
                    <a:pt x="14599" y="2306"/>
                  </a:lnTo>
                  <a:lnTo>
                    <a:pt x="15372" y="542"/>
                  </a:lnTo>
                  <a:lnTo>
                    <a:pt x="19091" y="0"/>
                  </a:lnTo>
                  <a:lnTo>
                    <a:pt x="24146" y="271"/>
                  </a:lnTo>
                  <a:lnTo>
                    <a:pt x="29199" y="1288"/>
                  </a:lnTo>
                  <a:lnTo>
                    <a:pt x="33412" y="3050"/>
                  </a:lnTo>
                  <a:lnTo>
                    <a:pt x="33131" y="4610"/>
                  </a:lnTo>
                  <a:lnTo>
                    <a:pt x="33693" y="5626"/>
                  </a:lnTo>
                  <a:lnTo>
                    <a:pt x="36079" y="4880"/>
                  </a:lnTo>
                  <a:lnTo>
                    <a:pt x="37904" y="5626"/>
                  </a:lnTo>
                  <a:lnTo>
                    <a:pt x="39237" y="7931"/>
                  </a:lnTo>
                  <a:lnTo>
                    <a:pt x="40291" y="10778"/>
                  </a:lnTo>
                  <a:lnTo>
                    <a:pt x="40571" y="13829"/>
                  </a:lnTo>
                  <a:lnTo>
                    <a:pt x="40291" y="16676"/>
                  </a:lnTo>
                  <a:lnTo>
                    <a:pt x="39237" y="18980"/>
                  </a:lnTo>
                  <a:lnTo>
                    <a:pt x="37412" y="20269"/>
                  </a:lnTo>
                  <a:lnTo>
                    <a:pt x="37693" y="21556"/>
                  </a:lnTo>
                  <a:lnTo>
                    <a:pt x="36851" y="22573"/>
                  </a:lnTo>
                  <a:lnTo>
                    <a:pt x="34746" y="23860"/>
                  </a:lnTo>
                  <a:lnTo>
                    <a:pt x="32077" y="24606"/>
                  </a:lnTo>
                  <a:lnTo>
                    <a:pt x="24918" y="26165"/>
                  </a:lnTo>
                  <a:lnTo>
                    <a:pt x="17758" y="26369"/>
                  </a:lnTo>
                  <a:lnTo>
                    <a:pt x="16144" y="25623"/>
                  </a:lnTo>
                  <a:lnTo>
                    <a:pt x="14880" y="24335"/>
                  </a:lnTo>
                  <a:lnTo>
                    <a:pt x="13547" y="25623"/>
                  </a:lnTo>
                  <a:lnTo>
                    <a:pt x="11933" y="26165"/>
                  </a:lnTo>
                  <a:lnTo>
                    <a:pt x="7439" y="25081"/>
                  </a:lnTo>
                  <a:lnTo>
                    <a:pt x="3719" y="24065"/>
                  </a:lnTo>
                  <a:lnTo>
                    <a:pt x="1614" y="22573"/>
                  </a:lnTo>
                  <a:lnTo>
                    <a:pt x="1614" y="2074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421239" y="3554436"/>
              <a:ext cx="34920" cy="15877"/>
            </a:xfrm>
            <a:custGeom>
              <a:avLst/>
              <a:gdLst/>
              <a:ahLst/>
              <a:cxnLst/>
              <a:rect l="0" t="0" r="0" b="0"/>
              <a:pathLst>
                <a:path w="35238" h="15660">
                  <a:moveTo>
                    <a:pt x="7160" y="544"/>
                  </a:moveTo>
                  <a:lnTo>
                    <a:pt x="12985" y="0"/>
                  </a:lnTo>
                  <a:lnTo>
                    <a:pt x="19584" y="0"/>
                  </a:lnTo>
                  <a:lnTo>
                    <a:pt x="25690" y="1018"/>
                  </a:lnTo>
                  <a:lnTo>
                    <a:pt x="31026" y="2576"/>
                  </a:lnTo>
                  <a:lnTo>
                    <a:pt x="34465" y="4881"/>
                  </a:lnTo>
                  <a:lnTo>
                    <a:pt x="35237" y="6169"/>
                  </a:lnTo>
                  <a:lnTo>
                    <a:pt x="35237" y="7728"/>
                  </a:lnTo>
                  <a:lnTo>
                    <a:pt x="34184" y="9491"/>
                  </a:lnTo>
                  <a:lnTo>
                    <a:pt x="32570" y="11321"/>
                  </a:lnTo>
                  <a:lnTo>
                    <a:pt x="27024" y="14642"/>
                  </a:lnTo>
                  <a:lnTo>
                    <a:pt x="21198" y="15659"/>
                  </a:lnTo>
                  <a:lnTo>
                    <a:pt x="15091" y="14914"/>
                  </a:lnTo>
                  <a:lnTo>
                    <a:pt x="9265" y="13082"/>
                  </a:lnTo>
                  <a:lnTo>
                    <a:pt x="8213" y="12812"/>
                  </a:lnTo>
                  <a:lnTo>
                    <a:pt x="6598" y="11795"/>
                  </a:lnTo>
                  <a:lnTo>
                    <a:pt x="2386" y="9219"/>
                  </a:lnTo>
                  <a:lnTo>
                    <a:pt x="772" y="7456"/>
                  </a:lnTo>
                  <a:lnTo>
                    <a:pt x="0" y="5626"/>
                  </a:lnTo>
                  <a:lnTo>
                    <a:pt x="491" y="3865"/>
                  </a:lnTo>
                  <a:lnTo>
                    <a:pt x="2877" y="2102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303780" y="3633821"/>
              <a:ext cx="411107" cy="233392"/>
            </a:xfrm>
            <a:custGeom>
              <a:avLst/>
              <a:gdLst/>
              <a:ahLst/>
              <a:cxnLst/>
              <a:rect l="0" t="0" r="0" b="0"/>
              <a:pathLst>
                <a:path w="412040" h="234405">
                  <a:moveTo>
                    <a:pt x="103957" y="5896"/>
                  </a:moveTo>
                  <a:lnTo>
                    <a:pt x="106905" y="4067"/>
                  </a:lnTo>
                  <a:lnTo>
                    <a:pt x="113785" y="1558"/>
                  </a:lnTo>
                  <a:lnTo>
                    <a:pt x="122559" y="270"/>
                  </a:lnTo>
                  <a:lnTo>
                    <a:pt x="131614" y="0"/>
                  </a:lnTo>
                  <a:lnTo>
                    <a:pt x="140879" y="1017"/>
                  </a:lnTo>
                  <a:lnTo>
                    <a:pt x="149092" y="3321"/>
                  </a:lnTo>
                  <a:lnTo>
                    <a:pt x="155690" y="6372"/>
                  </a:lnTo>
                  <a:lnTo>
                    <a:pt x="158147" y="8473"/>
                  </a:lnTo>
                  <a:lnTo>
                    <a:pt x="159691" y="10779"/>
                  </a:lnTo>
                  <a:lnTo>
                    <a:pt x="162078" y="8202"/>
                  </a:lnTo>
                  <a:lnTo>
                    <a:pt x="165307" y="5896"/>
                  </a:lnTo>
                  <a:lnTo>
                    <a:pt x="172677" y="3051"/>
                  </a:lnTo>
                  <a:lnTo>
                    <a:pt x="181171" y="1558"/>
                  </a:lnTo>
                  <a:lnTo>
                    <a:pt x="190226" y="1288"/>
                  </a:lnTo>
                  <a:lnTo>
                    <a:pt x="198720" y="2576"/>
                  </a:lnTo>
                  <a:lnTo>
                    <a:pt x="205879" y="4881"/>
                  </a:lnTo>
                  <a:lnTo>
                    <a:pt x="208757" y="6372"/>
                  </a:lnTo>
                  <a:lnTo>
                    <a:pt x="210933" y="8202"/>
                  </a:lnTo>
                  <a:lnTo>
                    <a:pt x="212478" y="10236"/>
                  </a:lnTo>
                  <a:lnTo>
                    <a:pt x="213320" y="12540"/>
                  </a:lnTo>
                  <a:lnTo>
                    <a:pt x="215706" y="9964"/>
                  </a:lnTo>
                  <a:lnTo>
                    <a:pt x="219145" y="8202"/>
                  </a:lnTo>
                  <a:lnTo>
                    <a:pt x="222866" y="6914"/>
                  </a:lnTo>
                  <a:lnTo>
                    <a:pt x="227358" y="5896"/>
                  </a:lnTo>
                  <a:lnTo>
                    <a:pt x="237186" y="4881"/>
                  </a:lnTo>
                  <a:lnTo>
                    <a:pt x="247785" y="5626"/>
                  </a:lnTo>
                  <a:lnTo>
                    <a:pt x="257893" y="7456"/>
                  </a:lnTo>
                  <a:lnTo>
                    <a:pt x="266878" y="10236"/>
                  </a:lnTo>
                  <a:lnTo>
                    <a:pt x="270598" y="12066"/>
                  </a:lnTo>
                  <a:lnTo>
                    <a:pt x="273546" y="13828"/>
                  </a:lnTo>
                  <a:lnTo>
                    <a:pt x="275651" y="15863"/>
                  </a:lnTo>
                  <a:lnTo>
                    <a:pt x="276986" y="18166"/>
                  </a:lnTo>
                  <a:lnTo>
                    <a:pt x="280917" y="16675"/>
                  </a:lnTo>
                  <a:lnTo>
                    <a:pt x="285689" y="15863"/>
                  </a:lnTo>
                  <a:lnTo>
                    <a:pt x="291305" y="15658"/>
                  </a:lnTo>
                  <a:lnTo>
                    <a:pt x="297131" y="16133"/>
                  </a:lnTo>
                  <a:lnTo>
                    <a:pt x="309626" y="18166"/>
                  </a:lnTo>
                  <a:lnTo>
                    <a:pt x="322330" y="21759"/>
                  </a:lnTo>
                  <a:lnTo>
                    <a:pt x="334264" y="26911"/>
                  </a:lnTo>
                  <a:lnTo>
                    <a:pt x="339318" y="29690"/>
                  </a:lnTo>
                  <a:lnTo>
                    <a:pt x="343810" y="32808"/>
                  </a:lnTo>
                  <a:lnTo>
                    <a:pt x="347250" y="36130"/>
                  </a:lnTo>
                  <a:lnTo>
                    <a:pt x="349917" y="39181"/>
                  </a:lnTo>
                  <a:lnTo>
                    <a:pt x="351251" y="42502"/>
                  </a:lnTo>
                  <a:lnTo>
                    <a:pt x="351531" y="45891"/>
                  </a:lnTo>
                  <a:lnTo>
                    <a:pt x="354690" y="44332"/>
                  </a:lnTo>
                  <a:lnTo>
                    <a:pt x="358130" y="43586"/>
                  </a:lnTo>
                  <a:lnTo>
                    <a:pt x="365570" y="43790"/>
                  </a:lnTo>
                  <a:lnTo>
                    <a:pt x="373011" y="46365"/>
                  </a:lnTo>
                  <a:lnTo>
                    <a:pt x="380171" y="50500"/>
                  </a:lnTo>
                  <a:lnTo>
                    <a:pt x="386277" y="55856"/>
                  </a:lnTo>
                  <a:lnTo>
                    <a:pt x="390489" y="61752"/>
                  </a:lnTo>
                  <a:lnTo>
                    <a:pt x="392665" y="67650"/>
                  </a:lnTo>
                  <a:lnTo>
                    <a:pt x="392665" y="70429"/>
                  </a:lnTo>
                  <a:lnTo>
                    <a:pt x="391822" y="73006"/>
                  </a:lnTo>
                  <a:lnTo>
                    <a:pt x="397929" y="74022"/>
                  </a:lnTo>
                  <a:lnTo>
                    <a:pt x="402703" y="76869"/>
                  </a:lnTo>
                  <a:lnTo>
                    <a:pt x="406423" y="80462"/>
                  </a:lnTo>
                  <a:lnTo>
                    <a:pt x="409090" y="85343"/>
                  </a:lnTo>
                  <a:lnTo>
                    <a:pt x="410915" y="90697"/>
                  </a:lnTo>
                  <a:lnTo>
                    <a:pt x="412039" y="96595"/>
                  </a:lnTo>
                  <a:lnTo>
                    <a:pt x="412039" y="102967"/>
                  </a:lnTo>
                  <a:lnTo>
                    <a:pt x="411478" y="109407"/>
                  </a:lnTo>
                  <a:lnTo>
                    <a:pt x="409862" y="115779"/>
                  </a:lnTo>
                  <a:lnTo>
                    <a:pt x="407476" y="122218"/>
                  </a:lnTo>
                  <a:lnTo>
                    <a:pt x="404598" y="127844"/>
                  </a:lnTo>
                  <a:lnTo>
                    <a:pt x="401159" y="132996"/>
                  </a:lnTo>
                  <a:lnTo>
                    <a:pt x="396877" y="137064"/>
                  </a:lnTo>
                  <a:lnTo>
                    <a:pt x="392104" y="140385"/>
                  </a:lnTo>
                  <a:lnTo>
                    <a:pt x="386769" y="142215"/>
                  </a:lnTo>
                  <a:lnTo>
                    <a:pt x="380943" y="142690"/>
                  </a:lnTo>
                  <a:lnTo>
                    <a:pt x="382838" y="146011"/>
                  </a:lnTo>
                  <a:lnTo>
                    <a:pt x="383610" y="149875"/>
                  </a:lnTo>
                  <a:lnTo>
                    <a:pt x="384172" y="153942"/>
                  </a:lnTo>
                  <a:lnTo>
                    <a:pt x="383891" y="158822"/>
                  </a:lnTo>
                  <a:lnTo>
                    <a:pt x="381505" y="168584"/>
                  </a:lnTo>
                  <a:lnTo>
                    <a:pt x="377222" y="178548"/>
                  </a:lnTo>
                  <a:lnTo>
                    <a:pt x="371677" y="187293"/>
                  </a:lnTo>
                  <a:lnTo>
                    <a:pt x="368519" y="190886"/>
                  </a:lnTo>
                  <a:lnTo>
                    <a:pt x="364797" y="193665"/>
                  </a:lnTo>
                  <a:lnTo>
                    <a:pt x="361359" y="195970"/>
                  </a:lnTo>
                  <a:lnTo>
                    <a:pt x="357639" y="196986"/>
                  </a:lnTo>
                  <a:lnTo>
                    <a:pt x="353918" y="197258"/>
                  </a:lnTo>
                  <a:lnTo>
                    <a:pt x="350198" y="196240"/>
                  </a:lnTo>
                  <a:lnTo>
                    <a:pt x="349145" y="200104"/>
                  </a:lnTo>
                  <a:lnTo>
                    <a:pt x="347250" y="203426"/>
                  </a:lnTo>
                  <a:lnTo>
                    <a:pt x="342195" y="209798"/>
                  </a:lnTo>
                  <a:lnTo>
                    <a:pt x="335035" y="214678"/>
                  </a:lnTo>
                  <a:lnTo>
                    <a:pt x="326613" y="218542"/>
                  </a:lnTo>
                  <a:lnTo>
                    <a:pt x="317277" y="220847"/>
                  </a:lnTo>
                  <a:lnTo>
                    <a:pt x="307239" y="221592"/>
                  </a:lnTo>
                  <a:lnTo>
                    <a:pt x="297131" y="220847"/>
                  </a:lnTo>
                  <a:lnTo>
                    <a:pt x="287584" y="218542"/>
                  </a:lnTo>
                  <a:lnTo>
                    <a:pt x="284917" y="221864"/>
                  </a:lnTo>
                  <a:lnTo>
                    <a:pt x="281759" y="224915"/>
                  </a:lnTo>
                  <a:lnTo>
                    <a:pt x="277757" y="227490"/>
                  </a:lnTo>
                  <a:lnTo>
                    <a:pt x="273265" y="229524"/>
                  </a:lnTo>
                  <a:lnTo>
                    <a:pt x="263157" y="232913"/>
                  </a:lnTo>
                  <a:lnTo>
                    <a:pt x="252277" y="234404"/>
                  </a:lnTo>
                  <a:lnTo>
                    <a:pt x="241116" y="234133"/>
                  </a:lnTo>
                  <a:lnTo>
                    <a:pt x="230798" y="232371"/>
                  </a:lnTo>
                  <a:lnTo>
                    <a:pt x="221251" y="229050"/>
                  </a:lnTo>
                  <a:lnTo>
                    <a:pt x="217250" y="226473"/>
                  </a:lnTo>
                  <a:lnTo>
                    <a:pt x="213811" y="223897"/>
                  </a:lnTo>
                  <a:lnTo>
                    <a:pt x="210933" y="226202"/>
                  </a:lnTo>
                  <a:lnTo>
                    <a:pt x="207423" y="228507"/>
                  </a:lnTo>
                  <a:lnTo>
                    <a:pt x="199210" y="231353"/>
                  </a:lnTo>
                  <a:lnTo>
                    <a:pt x="189665" y="232641"/>
                  </a:lnTo>
                  <a:lnTo>
                    <a:pt x="179837" y="232371"/>
                  </a:lnTo>
                  <a:lnTo>
                    <a:pt x="170291" y="230811"/>
                  </a:lnTo>
                  <a:lnTo>
                    <a:pt x="161797" y="227490"/>
                  </a:lnTo>
                  <a:lnTo>
                    <a:pt x="158147" y="225185"/>
                  </a:lnTo>
                  <a:lnTo>
                    <a:pt x="155198" y="222610"/>
                  </a:lnTo>
                  <a:lnTo>
                    <a:pt x="152531" y="219559"/>
                  </a:lnTo>
                  <a:lnTo>
                    <a:pt x="150706" y="216238"/>
                  </a:lnTo>
                  <a:lnTo>
                    <a:pt x="147758" y="219017"/>
                  </a:lnTo>
                  <a:lnTo>
                    <a:pt x="144319" y="220847"/>
                  </a:lnTo>
                  <a:lnTo>
                    <a:pt x="140037" y="222134"/>
                  </a:lnTo>
                  <a:lnTo>
                    <a:pt x="135825" y="222610"/>
                  </a:lnTo>
                  <a:lnTo>
                    <a:pt x="126279" y="221864"/>
                  </a:lnTo>
                  <a:lnTo>
                    <a:pt x="116171" y="218813"/>
                  </a:lnTo>
                  <a:lnTo>
                    <a:pt x="106905" y="213662"/>
                  </a:lnTo>
                  <a:lnTo>
                    <a:pt x="102694" y="210340"/>
                  </a:lnTo>
                  <a:lnTo>
                    <a:pt x="98693" y="206747"/>
                  </a:lnTo>
                  <a:lnTo>
                    <a:pt x="95533" y="202681"/>
                  </a:lnTo>
                  <a:lnTo>
                    <a:pt x="93147" y="198274"/>
                  </a:lnTo>
                  <a:lnTo>
                    <a:pt x="91252" y="193462"/>
                  </a:lnTo>
                  <a:lnTo>
                    <a:pt x="90200" y="188581"/>
                  </a:lnTo>
                  <a:lnTo>
                    <a:pt x="86760" y="188581"/>
                  </a:lnTo>
                  <a:lnTo>
                    <a:pt x="82478" y="188309"/>
                  </a:lnTo>
                  <a:lnTo>
                    <a:pt x="73212" y="185734"/>
                  </a:lnTo>
                  <a:lnTo>
                    <a:pt x="63665" y="181667"/>
                  </a:lnTo>
                  <a:lnTo>
                    <a:pt x="54120" y="175769"/>
                  </a:lnTo>
                  <a:lnTo>
                    <a:pt x="45907" y="168856"/>
                  </a:lnTo>
                  <a:lnTo>
                    <a:pt x="39519" y="161127"/>
                  </a:lnTo>
                  <a:lnTo>
                    <a:pt x="37413" y="157060"/>
                  </a:lnTo>
                  <a:lnTo>
                    <a:pt x="36361" y="152926"/>
                  </a:lnTo>
                  <a:lnTo>
                    <a:pt x="36080" y="148587"/>
                  </a:lnTo>
                  <a:lnTo>
                    <a:pt x="37133" y="144520"/>
                  </a:lnTo>
                  <a:lnTo>
                    <a:pt x="34185" y="145537"/>
                  </a:lnTo>
                  <a:lnTo>
                    <a:pt x="30745" y="145537"/>
                  </a:lnTo>
                  <a:lnTo>
                    <a:pt x="23866" y="143504"/>
                  </a:lnTo>
                  <a:lnTo>
                    <a:pt x="16706" y="138826"/>
                  </a:lnTo>
                  <a:lnTo>
                    <a:pt x="10600" y="132725"/>
                  </a:lnTo>
                  <a:lnTo>
                    <a:pt x="6107" y="125811"/>
                  </a:lnTo>
                  <a:lnTo>
                    <a:pt x="3720" y="118626"/>
                  </a:lnTo>
                  <a:lnTo>
                    <a:pt x="3720" y="115305"/>
                  </a:lnTo>
                  <a:lnTo>
                    <a:pt x="4773" y="111982"/>
                  </a:lnTo>
                  <a:lnTo>
                    <a:pt x="6598" y="109407"/>
                  </a:lnTo>
                  <a:lnTo>
                    <a:pt x="9547" y="106831"/>
                  </a:lnTo>
                  <a:lnTo>
                    <a:pt x="6387" y="104797"/>
                  </a:lnTo>
                  <a:lnTo>
                    <a:pt x="4001" y="101679"/>
                  </a:lnTo>
                  <a:lnTo>
                    <a:pt x="2106" y="97883"/>
                  </a:lnTo>
                  <a:lnTo>
                    <a:pt x="772" y="93545"/>
                  </a:lnTo>
                  <a:lnTo>
                    <a:pt x="0" y="88664"/>
                  </a:lnTo>
                  <a:lnTo>
                    <a:pt x="0" y="83513"/>
                  </a:lnTo>
                  <a:lnTo>
                    <a:pt x="1334" y="72734"/>
                  </a:lnTo>
                  <a:lnTo>
                    <a:pt x="2667" y="67650"/>
                  </a:lnTo>
                  <a:lnTo>
                    <a:pt x="4773" y="62498"/>
                  </a:lnTo>
                  <a:lnTo>
                    <a:pt x="7159" y="58432"/>
                  </a:lnTo>
                  <a:lnTo>
                    <a:pt x="10318" y="54568"/>
                  </a:lnTo>
                  <a:lnTo>
                    <a:pt x="13758" y="51721"/>
                  </a:lnTo>
                  <a:lnTo>
                    <a:pt x="17759" y="49688"/>
                  </a:lnTo>
                  <a:lnTo>
                    <a:pt x="22252" y="48942"/>
                  </a:lnTo>
                  <a:lnTo>
                    <a:pt x="27025" y="49416"/>
                  </a:lnTo>
                  <a:lnTo>
                    <a:pt x="24919" y="43044"/>
                  </a:lnTo>
                  <a:lnTo>
                    <a:pt x="25480" y="37146"/>
                  </a:lnTo>
                  <a:lnTo>
                    <a:pt x="28358" y="31792"/>
                  </a:lnTo>
                  <a:lnTo>
                    <a:pt x="33132" y="27657"/>
                  </a:lnTo>
                  <a:lnTo>
                    <a:pt x="39519" y="25081"/>
                  </a:lnTo>
                  <a:lnTo>
                    <a:pt x="46679" y="24064"/>
                  </a:lnTo>
                  <a:lnTo>
                    <a:pt x="54892" y="25352"/>
                  </a:lnTo>
                  <a:lnTo>
                    <a:pt x="63104" y="28945"/>
                  </a:lnTo>
                  <a:lnTo>
                    <a:pt x="62893" y="25624"/>
                  </a:lnTo>
                  <a:lnTo>
                    <a:pt x="63104" y="22301"/>
                  </a:lnTo>
                  <a:lnTo>
                    <a:pt x="66053" y="16405"/>
                  </a:lnTo>
                  <a:lnTo>
                    <a:pt x="70826" y="11524"/>
                  </a:lnTo>
                  <a:lnTo>
                    <a:pt x="77214" y="7660"/>
                  </a:lnTo>
                  <a:lnTo>
                    <a:pt x="84092" y="5356"/>
                  </a:lnTo>
                  <a:lnTo>
                    <a:pt x="90972" y="4338"/>
                  </a:lnTo>
                  <a:lnTo>
                    <a:pt x="97078" y="5151"/>
                  </a:lnTo>
                  <a:lnTo>
                    <a:pt x="99746" y="6372"/>
                  </a:lnTo>
                  <a:lnTo>
                    <a:pt x="102133" y="7931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5316478" y="3641760"/>
              <a:ext cx="385710" cy="217514"/>
            </a:xfrm>
            <a:custGeom>
              <a:avLst/>
              <a:gdLst/>
              <a:ahLst/>
              <a:cxnLst/>
              <a:rect l="0" t="0" r="0" b="0"/>
              <a:pathLst>
                <a:path w="384946" h="218542">
                  <a:moveTo>
                    <a:pt x="34746" y="134758"/>
                  </a:moveTo>
                  <a:lnTo>
                    <a:pt x="31799" y="135843"/>
                  </a:lnTo>
                  <a:lnTo>
                    <a:pt x="28921" y="135843"/>
                  </a:lnTo>
                  <a:lnTo>
                    <a:pt x="22252" y="133741"/>
                  </a:lnTo>
                  <a:lnTo>
                    <a:pt x="15864" y="129674"/>
                  </a:lnTo>
                  <a:lnTo>
                    <a:pt x="10038" y="124047"/>
                  </a:lnTo>
                  <a:lnTo>
                    <a:pt x="5827" y="117338"/>
                  </a:lnTo>
                  <a:lnTo>
                    <a:pt x="3721" y="110694"/>
                  </a:lnTo>
                  <a:lnTo>
                    <a:pt x="3721" y="107644"/>
                  </a:lnTo>
                  <a:lnTo>
                    <a:pt x="4492" y="104526"/>
                  </a:lnTo>
                  <a:lnTo>
                    <a:pt x="6318" y="102018"/>
                  </a:lnTo>
                  <a:lnTo>
                    <a:pt x="8986" y="99711"/>
                  </a:lnTo>
                  <a:lnTo>
                    <a:pt x="6108" y="97883"/>
                  </a:lnTo>
                  <a:lnTo>
                    <a:pt x="3931" y="95104"/>
                  </a:lnTo>
                  <a:lnTo>
                    <a:pt x="2106" y="91511"/>
                  </a:lnTo>
                  <a:lnTo>
                    <a:pt x="773" y="87376"/>
                  </a:lnTo>
                  <a:lnTo>
                    <a:pt x="211" y="82766"/>
                  </a:lnTo>
                  <a:lnTo>
                    <a:pt x="0" y="77885"/>
                  </a:lnTo>
                  <a:lnTo>
                    <a:pt x="1334" y="67921"/>
                  </a:lnTo>
                  <a:lnTo>
                    <a:pt x="4774" y="58431"/>
                  </a:lnTo>
                  <a:lnTo>
                    <a:pt x="6880" y="54362"/>
                  </a:lnTo>
                  <a:lnTo>
                    <a:pt x="9828" y="51042"/>
                  </a:lnTo>
                  <a:lnTo>
                    <a:pt x="12986" y="48195"/>
                  </a:lnTo>
                  <a:lnTo>
                    <a:pt x="16707" y="46365"/>
                  </a:lnTo>
                  <a:lnTo>
                    <a:pt x="20919" y="45619"/>
                  </a:lnTo>
                  <a:lnTo>
                    <a:pt x="25411" y="46162"/>
                  </a:lnTo>
                  <a:lnTo>
                    <a:pt x="23305" y="40264"/>
                  </a:lnTo>
                  <a:lnTo>
                    <a:pt x="23866" y="34638"/>
                  </a:lnTo>
                  <a:lnTo>
                    <a:pt x="26535" y="29756"/>
                  </a:lnTo>
                  <a:lnTo>
                    <a:pt x="31027" y="25892"/>
                  </a:lnTo>
                  <a:lnTo>
                    <a:pt x="36853" y="23318"/>
                  </a:lnTo>
                  <a:lnTo>
                    <a:pt x="43732" y="22573"/>
                  </a:lnTo>
                  <a:lnTo>
                    <a:pt x="51172" y="23589"/>
                  </a:lnTo>
                  <a:lnTo>
                    <a:pt x="58894" y="26911"/>
                  </a:lnTo>
                  <a:lnTo>
                    <a:pt x="58612" y="23860"/>
                  </a:lnTo>
                  <a:lnTo>
                    <a:pt x="59104" y="20810"/>
                  </a:lnTo>
                  <a:lnTo>
                    <a:pt x="61770" y="15115"/>
                  </a:lnTo>
                  <a:lnTo>
                    <a:pt x="66334" y="10506"/>
                  </a:lnTo>
                  <a:lnTo>
                    <a:pt x="72161" y="7185"/>
                  </a:lnTo>
                  <a:lnTo>
                    <a:pt x="78478" y="4879"/>
                  </a:lnTo>
                  <a:lnTo>
                    <a:pt x="85146" y="4135"/>
                  </a:lnTo>
                  <a:lnTo>
                    <a:pt x="90691" y="4879"/>
                  </a:lnTo>
                  <a:lnTo>
                    <a:pt x="93359" y="5896"/>
                  </a:lnTo>
                  <a:lnTo>
                    <a:pt x="95465" y="7456"/>
                  </a:lnTo>
                  <a:lnTo>
                    <a:pt x="97360" y="5423"/>
                  </a:lnTo>
                  <a:lnTo>
                    <a:pt x="100027" y="3863"/>
                  </a:lnTo>
                  <a:lnTo>
                    <a:pt x="106345" y="1286"/>
                  </a:lnTo>
                  <a:lnTo>
                    <a:pt x="114557" y="270"/>
                  </a:lnTo>
                  <a:lnTo>
                    <a:pt x="123051" y="0"/>
                  </a:lnTo>
                  <a:lnTo>
                    <a:pt x="131545" y="1016"/>
                  </a:lnTo>
                  <a:lnTo>
                    <a:pt x="139266" y="3118"/>
                  </a:lnTo>
                  <a:lnTo>
                    <a:pt x="145372" y="5896"/>
                  </a:lnTo>
                  <a:lnTo>
                    <a:pt x="147759" y="7998"/>
                  </a:lnTo>
                  <a:lnTo>
                    <a:pt x="149374" y="10031"/>
                  </a:lnTo>
                  <a:lnTo>
                    <a:pt x="151480" y="7456"/>
                  </a:lnTo>
                  <a:lnTo>
                    <a:pt x="154357" y="5693"/>
                  </a:lnTo>
                  <a:lnTo>
                    <a:pt x="161307" y="2847"/>
                  </a:lnTo>
                  <a:lnTo>
                    <a:pt x="169519" y="1286"/>
                  </a:lnTo>
                  <a:lnTo>
                    <a:pt x="177732" y="1286"/>
                  </a:lnTo>
                  <a:lnTo>
                    <a:pt x="185664" y="2303"/>
                  </a:lnTo>
                  <a:lnTo>
                    <a:pt x="192332" y="4608"/>
                  </a:lnTo>
                  <a:lnTo>
                    <a:pt x="197106" y="7726"/>
                  </a:lnTo>
                  <a:lnTo>
                    <a:pt x="198720" y="9489"/>
                  </a:lnTo>
                  <a:lnTo>
                    <a:pt x="199211" y="11522"/>
                  </a:lnTo>
                  <a:lnTo>
                    <a:pt x="201598" y="9489"/>
                  </a:lnTo>
                  <a:lnTo>
                    <a:pt x="204547" y="7726"/>
                  </a:lnTo>
                  <a:lnTo>
                    <a:pt x="208267" y="6438"/>
                  </a:lnTo>
                  <a:lnTo>
                    <a:pt x="212478" y="5423"/>
                  </a:lnTo>
                  <a:lnTo>
                    <a:pt x="221533" y="4608"/>
                  </a:lnTo>
                  <a:lnTo>
                    <a:pt x="231571" y="5149"/>
                  </a:lnTo>
                  <a:lnTo>
                    <a:pt x="241118" y="6914"/>
                  </a:lnTo>
                  <a:lnTo>
                    <a:pt x="249331" y="9489"/>
                  </a:lnTo>
                  <a:lnTo>
                    <a:pt x="255437" y="12811"/>
                  </a:lnTo>
                  <a:lnTo>
                    <a:pt x="257612" y="14912"/>
                  </a:lnTo>
                  <a:lnTo>
                    <a:pt x="258666" y="16945"/>
                  </a:lnTo>
                  <a:lnTo>
                    <a:pt x="262386" y="15658"/>
                  </a:lnTo>
                  <a:lnTo>
                    <a:pt x="266878" y="14912"/>
                  </a:lnTo>
                  <a:lnTo>
                    <a:pt x="271933" y="14641"/>
                  </a:lnTo>
                  <a:lnTo>
                    <a:pt x="277477" y="14912"/>
                  </a:lnTo>
                  <a:lnTo>
                    <a:pt x="289130" y="16945"/>
                  </a:lnTo>
                  <a:lnTo>
                    <a:pt x="301063" y="20538"/>
                  </a:lnTo>
                  <a:lnTo>
                    <a:pt x="311943" y="25148"/>
                  </a:lnTo>
                  <a:lnTo>
                    <a:pt x="320998" y="30774"/>
                  </a:lnTo>
                  <a:lnTo>
                    <a:pt x="324156" y="33553"/>
                  </a:lnTo>
                  <a:lnTo>
                    <a:pt x="326823" y="36671"/>
                  </a:lnTo>
                  <a:lnTo>
                    <a:pt x="327878" y="39721"/>
                  </a:lnTo>
                  <a:lnTo>
                    <a:pt x="328158" y="42841"/>
                  </a:lnTo>
                  <a:lnTo>
                    <a:pt x="331106" y="41281"/>
                  </a:lnTo>
                  <a:lnTo>
                    <a:pt x="334264" y="40536"/>
                  </a:lnTo>
                  <a:lnTo>
                    <a:pt x="341425" y="41009"/>
                  </a:lnTo>
                  <a:lnTo>
                    <a:pt x="348304" y="43315"/>
                  </a:lnTo>
                  <a:lnTo>
                    <a:pt x="354972" y="47179"/>
                  </a:lnTo>
                  <a:lnTo>
                    <a:pt x="360518" y="52263"/>
                  </a:lnTo>
                  <a:lnTo>
                    <a:pt x="364799" y="57686"/>
                  </a:lnTo>
                  <a:lnTo>
                    <a:pt x="366624" y="63040"/>
                  </a:lnTo>
                  <a:lnTo>
                    <a:pt x="366624" y="65617"/>
                  </a:lnTo>
                  <a:lnTo>
                    <a:pt x="366063" y="67921"/>
                  </a:lnTo>
                  <a:lnTo>
                    <a:pt x="371398" y="69208"/>
                  </a:lnTo>
                  <a:lnTo>
                    <a:pt x="375890" y="71785"/>
                  </a:lnTo>
                  <a:lnTo>
                    <a:pt x="379610" y="75105"/>
                  </a:lnTo>
                  <a:lnTo>
                    <a:pt x="381996" y="79444"/>
                  </a:lnTo>
                  <a:lnTo>
                    <a:pt x="383892" y="84596"/>
                  </a:lnTo>
                  <a:lnTo>
                    <a:pt x="384664" y="90223"/>
                  </a:lnTo>
                  <a:lnTo>
                    <a:pt x="384945" y="96120"/>
                  </a:lnTo>
                  <a:lnTo>
                    <a:pt x="384103" y="102221"/>
                  </a:lnTo>
                  <a:lnTo>
                    <a:pt x="382839" y="108118"/>
                  </a:lnTo>
                  <a:lnTo>
                    <a:pt x="380663" y="114015"/>
                  </a:lnTo>
                  <a:lnTo>
                    <a:pt x="377785" y="119438"/>
                  </a:lnTo>
                  <a:lnTo>
                    <a:pt x="374556" y="124047"/>
                  </a:lnTo>
                  <a:lnTo>
                    <a:pt x="370626" y="128115"/>
                  </a:lnTo>
                  <a:lnTo>
                    <a:pt x="366063" y="130962"/>
                  </a:lnTo>
                  <a:lnTo>
                    <a:pt x="361079" y="132725"/>
                  </a:lnTo>
                  <a:lnTo>
                    <a:pt x="355744" y="133267"/>
                  </a:lnTo>
                  <a:lnTo>
                    <a:pt x="357358" y="136317"/>
                  </a:lnTo>
                  <a:lnTo>
                    <a:pt x="358412" y="139909"/>
                  </a:lnTo>
                  <a:lnTo>
                    <a:pt x="358693" y="143774"/>
                  </a:lnTo>
                  <a:lnTo>
                    <a:pt x="358412" y="148112"/>
                  </a:lnTo>
                  <a:lnTo>
                    <a:pt x="356305" y="157602"/>
                  </a:lnTo>
                  <a:lnTo>
                    <a:pt x="352305" y="166550"/>
                  </a:lnTo>
                  <a:lnTo>
                    <a:pt x="346969" y="174752"/>
                  </a:lnTo>
                  <a:lnTo>
                    <a:pt x="340863" y="180920"/>
                  </a:lnTo>
                  <a:lnTo>
                    <a:pt x="337423" y="182953"/>
                  </a:lnTo>
                  <a:lnTo>
                    <a:pt x="333984" y="183971"/>
                  </a:lnTo>
                  <a:lnTo>
                    <a:pt x="330544" y="183971"/>
                  </a:lnTo>
                  <a:lnTo>
                    <a:pt x="327105" y="182953"/>
                  </a:lnTo>
                  <a:lnTo>
                    <a:pt x="326052" y="186546"/>
                  </a:lnTo>
                  <a:lnTo>
                    <a:pt x="324439" y="189868"/>
                  </a:lnTo>
                  <a:lnTo>
                    <a:pt x="319384" y="195765"/>
                  </a:lnTo>
                  <a:lnTo>
                    <a:pt x="312785" y="200375"/>
                  </a:lnTo>
                  <a:lnTo>
                    <a:pt x="305065" y="203968"/>
                  </a:lnTo>
                  <a:lnTo>
                    <a:pt x="296290" y="206001"/>
                  </a:lnTo>
                  <a:lnTo>
                    <a:pt x="287024" y="206747"/>
                  </a:lnTo>
                  <a:lnTo>
                    <a:pt x="277758" y="206272"/>
                  </a:lnTo>
                  <a:lnTo>
                    <a:pt x="268703" y="203968"/>
                  </a:lnTo>
                  <a:lnTo>
                    <a:pt x="266106" y="207017"/>
                  </a:lnTo>
                  <a:lnTo>
                    <a:pt x="262878" y="209865"/>
                  </a:lnTo>
                  <a:lnTo>
                    <a:pt x="255226" y="214475"/>
                  </a:lnTo>
                  <a:lnTo>
                    <a:pt x="245890" y="217254"/>
                  </a:lnTo>
                  <a:lnTo>
                    <a:pt x="235853" y="218541"/>
                  </a:lnTo>
                  <a:lnTo>
                    <a:pt x="225464" y="218541"/>
                  </a:lnTo>
                  <a:lnTo>
                    <a:pt x="215427" y="217049"/>
                  </a:lnTo>
                  <a:lnTo>
                    <a:pt x="206652" y="213728"/>
                  </a:lnTo>
                  <a:lnTo>
                    <a:pt x="202931" y="211628"/>
                  </a:lnTo>
                  <a:lnTo>
                    <a:pt x="199773" y="208847"/>
                  </a:lnTo>
                  <a:lnTo>
                    <a:pt x="197106" y="211356"/>
                  </a:lnTo>
                  <a:lnTo>
                    <a:pt x="193666" y="213186"/>
                  </a:lnTo>
                  <a:lnTo>
                    <a:pt x="185945" y="216033"/>
                  </a:lnTo>
                  <a:lnTo>
                    <a:pt x="177170" y="217254"/>
                  </a:lnTo>
                  <a:lnTo>
                    <a:pt x="168185" y="217049"/>
                  </a:lnTo>
                  <a:lnTo>
                    <a:pt x="159130" y="215491"/>
                  </a:lnTo>
                  <a:lnTo>
                    <a:pt x="151199" y="212170"/>
                  </a:lnTo>
                  <a:lnTo>
                    <a:pt x="144811" y="207831"/>
                  </a:lnTo>
                  <a:lnTo>
                    <a:pt x="142424" y="204984"/>
                  </a:lnTo>
                  <a:lnTo>
                    <a:pt x="140880" y="201934"/>
                  </a:lnTo>
                  <a:lnTo>
                    <a:pt x="138213" y="204440"/>
                  </a:lnTo>
                  <a:lnTo>
                    <a:pt x="134773" y="206272"/>
                  </a:lnTo>
                  <a:lnTo>
                    <a:pt x="131053" y="207289"/>
                  </a:lnTo>
                  <a:lnTo>
                    <a:pt x="126772" y="207831"/>
                  </a:lnTo>
                  <a:lnTo>
                    <a:pt x="118067" y="207017"/>
                  </a:lnTo>
                  <a:lnTo>
                    <a:pt x="108732" y="204238"/>
                  </a:lnTo>
                  <a:lnTo>
                    <a:pt x="100027" y="199358"/>
                  </a:lnTo>
                  <a:lnTo>
                    <a:pt x="92305" y="192918"/>
                  </a:lnTo>
                  <a:lnTo>
                    <a:pt x="89358" y="189122"/>
                  </a:lnTo>
                  <a:lnTo>
                    <a:pt x="86971" y="184986"/>
                  </a:lnTo>
                  <a:lnTo>
                    <a:pt x="85146" y="180650"/>
                  </a:lnTo>
                  <a:lnTo>
                    <a:pt x="84374" y="176039"/>
                  </a:lnTo>
                  <a:lnTo>
                    <a:pt x="81145" y="176039"/>
                  </a:lnTo>
                  <a:lnTo>
                    <a:pt x="77214" y="175769"/>
                  </a:lnTo>
                  <a:lnTo>
                    <a:pt x="68720" y="173464"/>
                  </a:lnTo>
                  <a:lnTo>
                    <a:pt x="59386" y="169396"/>
                  </a:lnTo>
                  <a:lnTo>
                    <a:pt x="50681" y="163973"/>
                  </a:lnTo>
                  <a:lnTo>
                    <a:pt x="42959" y="157602"/>
                  </a:lnTo>
                  <a:lnTo>
                    <a:pt x="37132" y="150416"/>
                  </a:lnTo>
                  <a:lnTo>
                    <a:pt x="35238" y="146553"/>
                  </a:lnTo>
                  <a:lnTo>
                    <a:pt x="34185" y="142757"/>
                  </a:lnTo>
                  <a:lnTo>
                    <a:pt x="33904" y="138893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30764" y="3649698"/>
              <a:ext cx="357138" cy="203225"/>
            </a:xfrm>
            <a:custGeom>
              <a:avLst/>
              <a:gdLst/>
              <a:ahLst/>
              <a:cxnLst/>
              <a:rect l="0" t="0" r="0" b="0"/>
              <a:pathLst>
                <a:path w="357359" h="203155">
                  <a:moveTo>
                    <a:pt x="32149" y="125268"/>
                  </a:moveTo>
                  <a:lnTo>
                    <a:pt x="29763" y="126014"/>
                  </a:lnTo>
                  <a:lnTo>
                    <a:pt x="26815" y="126014"/>
                  </a:lnTo>
                  <a:lnTo>
                    <a:pt x="20708" y="124252"/>
                  </a:lnTo>
                  <a:lnTo>
                    <a:pt x="14601" y="120387"/>
                  </a:lnTo>
                  <a:lnTo>
                    <a:pt x="9266" y="115033"/>
                  </a:lnTo>
                  <a:lnTo>
                    <a:pt x="5336" y="108865"/>
                  </a:lnTo>
                  <a:lnTo>
                    <a:pt x="3440" y="102696"/>
                  </a:lnTo>
                  <a:lnTo>
                    <a:pt x="3440" y="99916"/>
                  </a:lnTo>
                  <a:lnTo>
                    <a:pt x="4283" y="97069"/>
                  </a:lnTo>
                  <a:lnTo>
                    <a:pt x="5827" y="94765"/>
                  </a:lnTo>
                  <a:lnTo>
                    <a:pt x="8494" y="92730"/>
                  </a:lnTo>
                  <a:lnTo>
                    <a:pt x="5616" y="90900"/>
                  </a:lnTo>
                  <a:lnTo>
                    <a:pt x="3440" y="88122"/>
                  </a:lnTo>
                  <a:lnTo>
                    <a:pt x="1896" y="84801"/>
                  </a:lnTo>
                  <a:lnTo>
                    <a:pt x="842" y="80936"/>
                  </a:lnTo>
                  <a:lnTo>
                    <a:pt x="0" y="72192"/>
                  </a:lnTo>
                  <a:lnTo>
                    <a:pt x="1334" y="62973"/>
                  </a:lnTo>
                  <a:lnTo>
                    <a:pt x="4283" y="54296"/>
                  </a:lnTo>
                  <a:lnTo>
                    <a:pt x="6388" y="50433"/>
                  </a:lnTo>
                  <a:lnTo>
                    <a:pt x="9056" y="47382"/>
                  </a:lnTo>
                  <a:lnTo>
                    <a:pt x="11933" y="44806"/>
                  </a:lnTo>
                  <a:lnTo>
                    <a:pt x="15374" y="43044"/>
                  </a:lnTo>
                  <a:lnTo>
                    <a:pt x="19374" y="42230"/>
                  </a:lnTo>
                  <a:lnTo>
                    <a:pt x="23657" y="42773"/>
                  </a:lnTo>
                  <a:lnTo>
                    <a:pt x="21761" y="37350"/>
                  </a:lnTo>
                  <a:lnTo>
                    <a:pt x="22322" y="32266"/>
                  </a:lnTo>
                  <a:lnTo>
                    <a:pt x="24709" y="27657"/>
                  </a:lnTo>
                  <a:lnTo>
                    <a:pt x="28921" y="24064"/>
                  </a:lnTo>
                  <a:lnTo>
                    <a:pt x="34255" y="21487"/>
                  </a:lnTo>
                  <a:lnTo>
                    <a:pt x="40573" y="20742"/>
                  </a:lnTo>
                  <a:lnTo>
                    <a:pt x="47523" y="21759"/>
                  </a:lnTo>
                  <a:lnTo>
                    <a:pt x="54681" y="25080"/>
                  </a:lnTo>
                  <a:lnTo>
                    <a:pt x="54962" y="19183"/>
                  </a:lnTo>
                  <a:lnTo>
                    <a:pt x="57350" y="14031"/>
                  </a:lnTo>
                  <a:lnTo>
                    <a:pt x="61561" y="9965"/>
                  </a:lnTo>
                  <a:lnTo>
                    <a:pt x="66895" y="6642"/>
                  </a:lnTo>
                  <a:lnTo>
                    <a:pt x="73002" y="4609"/>
                  </a:lnTo>
                  <a:lnTo>
                    <a:pt x="78828" y="3796"/>
                  </a:lnTo>
                  <a:lnTo>
                    <a:pt x="84374" y="4609"/>
                  </a:lnTo>
                  <a:lnTo>
                    <a:pt x="88655" y="6914"/>
                  </a:lnTo>
                  <a:lnTo>
                    <a:pt x="90482" y="5084"/>
                  </a:lnTo>
                  <a:lnTo>
                    <a:pt x="92868" y="3524"/>
                  </a:lnTo>
                  <a:lnTo>
                    <a:pt x="98693" y="1219"/>
                  </a:lnTo>
                  <a:lnTo>
                    <a:pt x="106415" y="0"/>
                  </a:lnTo>
                  <a:lnTo>
                    <a:pt x="114347" y="0"/>
                  </a:lnTo>
                  <a:lnTo>
                    <a:pt x="122348" y="746"/>
                  </a:lnTo>
                  <a:lnTo>
                    <a:pt x="129509" y="2779"/>
                  </a:lnTo>
                  <a:lnTo>
                    <a:pt x="135053" y="5354"/>
                  </a:lnTo>
                  <a:lnTo>
                    <a:pt x="137160" y="7117"/>
                  </a:lnTo>
                  <a:lnTo>
                    <a:pt x="138494" y="9219"/>
                  </a:lnTo>
                  <a:lnTo>
                    <a:pt x="140599" y="6914"/>
                  </a:lnTo>
                  <a:lnTo>
                    <a:pt x="143266" y="5084"/>
                  </a:lnTo>
                  <a:lnTo>
                    <a:pt x="149935" y="2507"/>
                  </a:lnTo>
                  <a:lnTo>
                    <a:pt x="157305" y="1219"/>
                  </a:lnTo>
                  <a:lnTo>
                    <a:pt x="165027" y="1219"/>
                  </a:lnTo>
                  <a:lnTo>
                    <a:pt x="172468" y="2304"/>
                  </a:lnTo>
                  <a:lnTo>
                    <a:pt x="178574" y="4067"/>
                  </a:lnTo>
                  <a:lnTo>
                    <a:pt x="183067" y="7117"/>
                  </a:lnTo>
                  <a:lnTo>
                    <a:pt x="184400" y="8677"/>
                  </a:lnTo>
                  <a:lnTo>
                    <a:pt x="185173" y="10710"/>
                  </a:lnTo>
                  <a:lnTo>
                    <a:pt x="187068" y="8677"/>
                  </a:lnTo>
                  <a:lnTo>
                    <a:pt x="189945" y="7117"/>
                  </a:lnTo>
                  <a:lnTo>
                    <a:pt x="197106" y="5084"/>
                  </a:lnTo>
                  <a:lnTo>
                    <a:pt x="205880" y="4339"/>
                  </a:lnTo>
                  <a:lnTo>
                    <a:pt x="214935" y="4812"/>
                  </a:lnTo>
                  <a:lnTo>
                    <a:pt x="223638" y="6372"/>
                  </a:lnTo>
                  <a:lnTo>
                    <a:pt x="231360" y="8677"/>
                  </a:lnTo>
                  <a:lnTo>
                    <a:pt x="237187" y="11998"/>
                  </a:lnTo>
                  <a:lnTo>
                    <a:pt x="239081" y="13828"/>
                  </a:lnTo>
                  <a:lnTo>
                    <a:pt x="240134" y="15591"/>
                  </a:lnTo>
                  <a:lnTo>
                    <a:pt x="243573" y="14303"/>
                  </a:lnTo>
                  <a:lnTo>
                    <a:pt x="247786" y="13828"/>
                  </a:lnTo>
                  <a:lnTo>
                    <a:pt x="252559" y="13557"/>
                  </a:lnTo>
                  <a:lnTo>
                    <a:pt x="257612" y="13828"/>
                  </a:lnTo>
                  <a:lnTo>
                    <a:pt x="268773" y="15591"/>
                  </a:lnTo>
                  <a:lnTo>
                    <a:pt x="279653" y="18912"/>
                  </a:lnTo>
                  <a:lnTo>
                    <a:pt x="289691" y="23250"/>
                  </a:lnTo>
                  <a:lnTo>
                    <a:pt x="298185" y="28403"/>
                  </a:lnTo>
                  <a:lnTo>
                    <a:pt x="301133" y="31249"/>
                  </a:lnTo>
                  <a:lnTo>
                    <a:pt x="303238" y="34029"/>
                  </a:lnTo>
                  <a:lnTo>
                    <a:pt x="304573" y="36876"/>
                  </a:lnTo>
                  <a:lnTo>
                    <a:pt x="304854" y="39655"/>
                  </a:lnTo>
                  <a:lnTo>
                    <a:pt x="307521" y="38367"/>
                  </a:lnTo>
                  <a:lnTo>
                    <a:pt x="310398" y="37621"/>
                  </a:lnTo>
                  <a:lnTo>
                    <a:pt x="317067" y="37892"/>
                  </a:lnTo>
                  <a:lnTo>
                    <a:pt x="323384" y="40197"/>
                  </a:lnTo>
                  <a:lnTo>
                    <a:pt x="329772" y="43790"/>
                  </a:lnTo>
                  <a:lnTo>
                    <a:pt x="334826" y="48399"/>
                  </a:lnTo>
                  <a:lnTo>
                    <a:pt x="338827" y="53482"/>
                  </a:lnTo>
                  <a:lnTo>
                    <a:pt x="340371" y="58635"/>
                  </a:lnTo>
                  <a:lnTo>
                    <a:pt x="340371" y="60940"/>
                  </a:lnTo>
                  <a:lnTo>
                    <a:pt x="339880" y="62973"/>
                  </a:lnTo>
                  <a:lnTo>
                    <a:pt x="344934" y="64261"/>
                  </a:lnTo>
                  <a:lnTo>
                    <a:pt x="349145" y="66566"/>
                  </a:lnTo>
                  <a:lnTo>
                    <a:pt x="352303" y="69684"/>
                  </a:lnTo>
                  <a:lnTo>
                    <a:pt x="354691" y="73752"/>
                  </a:lnTo>
                  <a:lnTo>
                    <a:pt x="356305" y="78631"/>
                  </a:lnTo>
                  <a:lnTo>
                    <a:pt x="357358" y="83716"/>
                  </a:lnTo>
                  <a:lnTo>
                    <a:pt x="357358" y="89139"/>
                  </a:lnTo>
                  <a:lnTo>
                    <a:pt x="356867" y="94765"/>
                  </a:lnTo>
                  <a:lnTo>
                    <a:pt x="355533" y="100391"/>
                  </a:lnTo>
                  <a:lnTo>
                    <a:pt x="353427" y="105747"/>
                  </a:lnTo>
                  <a:lnTo>
                    <a:pt x="350760" y="110626"/>
                  </a:lnTo>
                  <a:lnTo>
                    <a:pt x="347811" y="115236"/>
                  </a:lnTo>
                  <a:lnTo>
                    <a:pt x="344092" y="118829"/>
                  </a:lnTo>
                  <a:lnTo>
                    <a:pt x="339880" y="121676"/>
                  </a:lnTo>
                  <a:lnTo>
                    <a:pt x="335387" y="123167"/>
                  </a:lnTo>
                  <a:lnTo>
                    <a:pt x="330334" y="123710"/>
                  </a:lnTo>
                  <a:lnTo>
                    <a:pt x="331878" y="126556"/>
                  </a:lnTo>
                  <a:lnTo>
                    <a:pt x="332720" y="129878"/>
                  </a:lnTo>
                  <a:lnTo>
                    <a:pt x="333211" y="133471"/>
                  </a:lnTo>
                  <a:lnTo>
                    <a:pt x="333001" y="137537"/>
                  </a:lnTo>
                  <a:lnTo>
                    <a:pt x="330825" y="146283"/>
                  </a:lnTo>
                  <a:lnTo>
                    <a:pt x="327104" y="154688"/>
                  </a:lnTo>
                  <a:lnTo>
                    <a:pt x="322331" y="162144"/>
                  </a:lnTo>
                  <a:lnTo>
                    <a:pt x="316506" y="168041"/>
                  </a:lnTo>
                  <a:lnTo>
                    <a:pt x="313346" y="169804"/>
                  </a:lnTo>
                  <a:lnTo>
                    <a:pt x="310118" y="170820"/>
                  </a:lnTo>
                  <a:lnTo>
                    <a:pt x="306959" y="170820"/>
                  </a:lnTo>
                  <a:lnTo>
                    <a:pt x="303800" y="169804"/>
                  </a:lnTo>
                  <a:lnTo>
                    <a:pt x="301133" y="176515"/>
                  </a:lnTo>
                  <a:lnTo>
                    <a:pt x="296641" y="181870"/>
                  </a:lnTo>
                  <a:lnTo>
                    <a:pt x="290533" y="186209"/>
                  </a:lnTo>
                  <a:lnTo>
                    <a:pt x="283093" y="189327"/>
                  </a:lnTo>
                  <a:lnTo>
                    <a:pt x="275161" y="191360"/>
                  </a:lnTo>
                  <a:lnTo>
                    <a:pt x="266387" y="192105"/>
                  </a:lnTo>
                  <a:lnTo>
                    <a:pt x="257612" y="191360"/>
                  </a:lnTo>
                  <a:lnTo>
                    <a:pt x="249400" y="189327"/>
                  </a:lnTo>
                  <a:lnTo>
                    <a:pt x="247013" y="192377"/>
                  </a:lnTo>
                  <a:lnTo>
                    <a:pt x="244065" y="194953"/>
                  </a:lnTo>
                  <a:lnTo>
                    <a:pt x="236905" y="199019"/>
                  </a:lnTo>
                  <a:lnTo>
                    <a:pt x="228412" y="201867"/>
                  </a:lnTo>
                  <a:lnTo>
                    <a:pt x="218866" y="203154"/>
                  </a:lnTo>
                  <a:lnTo>
                    <a:pt x="209319" y="202884"/>
                  </a:lnTo>
                  <a:lnTo>
                    <a:pt x="200053" y="201324"/>
                  </a:lnTo>
                  <a:lnTo>
                    <a:pt x="192122" y="198546"/>
                  </a:lnTo>
                  <a:lnTo>
                    <a:pt x="188401" y="196444"/>
                  </a:lnTo>
                  <a:lnTo>
                    <a:pt x="185453" y="193936"/>
                  </a:lnTo>
                  <a:lnTo>
                    <a:pt x="179908" y="198003"/>
                  </a:lnTo>
                  <a:lnTo>
                    <a:pt x="172748" y="200579"/>
                  </a:lnTo>
                  <a:lnTo>
                    <a:pt x="164535" y="201867"/>
                  </a:lnTo>
                  <a:lnTo>
                    <a:pt x="156042" y="201596"/>
                  </a:lnTo>
                  <a:lnTo>
                    <a:pt x="147760" y="200037"/>
                  </a:lnTo>
                  <a:lnTo>
                    <a:pt x="140389" y="196986"/>
                  </a:lnTo>
                  <a:lnTo>
                    <a:pt x="134492" y="192920"/>
                  </a:lnTo>
                  <a:lnTo>
                    <a:pt x="132386" y="190343"/>
                  </a:lnTo>
                  <a:lnTo>
                    <a:pt x="130842" y="187497"/>
                  </a:lnTo>
                  <a:lnTo>
                    <a:pt x="128175" y="189801"/>
                  </a:lnTo>
                  <a:lnTo>
                    <a:pt x="125228" y="191360"/>
                  </a:lnTo>
                  <a:lnTo>
                    <a:pt x="121506" y="192377"/>
                  </a:lnTo>
                  <a:lnTo>
                    <a:pt x="117787" y="192920"/>
                  </a:lnTo>
                  <a:lnTo>
                    <a:pt x="109573" y="192105"/>
                  </a:lnTo>
                  <a:lnTo>
                    <a:pt x="100799" y="189530"/>
                  </a:lnTo>
                  <a:lnTo>
                    <a:pt x="92868" y="185191"/>
                  </a:lnTo>
                  <a:lnTo>
                    <a:pt x="85707" y="179023"/>
                  </a:lnTo>
                  <a:lnTo>
                    <a:pt x="83041" y="175701"/>
                  </a:lnTo>
                  <a:lnTo>
                    <a:pt x="80653" y="171905"/>
                  </a:lnTo>
                  <a:lnTo>
                    <a:pt x="79319" y="167771"/>
                  </a:lnTo>
                  <a:lnTo>
                    <a:pt x="78266" y="163432"/>
                  </a:lnTo>
                  <a:lnTo>
                    <a:pt x="75389" y="163432"/>
                  </a:lnTo>
                  <a:lnTo>
                    <a:pt x="71669" y="163161"/>
                  </a:lnTo>
                  <a:lnTo>
                    <a:pt x="63667" y="161127"/>
                  </a:lnTo>
                  <a:lnTo>
                    <a:pt x="55173" y="157535"/>
                  </a:lnTo>
                  <a:lnTo>
                    <a:pt x="46961" y="152382"/>
                  </a:lnTo>
                  <a:lnTo>
                    <a:pt x="39801" y="146486"/>
                  </a:lnTo>
                  <a:lnTo>
                    <a:pt x="34537" y="139572"/>
                  </a:lnTo>
                  <a:lnTo>
                    <a:pt x="31588" y="132454"/>
                  </a:lnTo>
                  <a:lnTo>
                    <a:pt x="31588" y="128861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345050" y="3656048"/>
              <a:ext cx="328568" cy="188937"/>
            </a:xfrm>
            <a:custGeom>
              <a:avLst/>
              <a:gdLst/>
              <a:ahLst/>
              <a:cxnLst/>
              <a:rect l="0" t="0" r="0" b="0"/>
              <a:pathLst>
                <a:path w="329772" h="187565">
                  <a:moveTo>
                    <a:pt x="29693" y="115778"/>
                  </a:moveTo>
                  <a:lnTo>
                    <a:pt x="27305" y="116592"/>
                  </a:lnTo>
                  <a:lnTo>
                    <a:pt x="24638" y="116592"/>
                  </a:lnTo>
                  <a:lnTo>
                    <a:pt x="19093" y="114762"/>
                  </a:lnTo>
                  <a:lnTo>
                    <a:pt x="13477" y="111169"/>
                  </a:lnTo>
                  <a:lnTo>
                    <a:pt x="8494" y="106289"/>
                  </a:lnTo>
                  <a:lnTo>
                    <a:pt x="4774" y="100663"/>
                  </a:lnTo>
                  <a:lnTo>
                    <a:pt x="3159" y="95035"/>
                  </a:lnTo>
                  <a:lnTo>
                    <a:pt x="3159" y="92256"/>
                  </a:lnTo>
                  <a:lnTo>
                    <a:pt x="3720" y="89951"/>
                  </a:lnTo>
                  <a:lnTo>
                    <a:pt x="5264" y="87648"/>
                  </a:lnTo>
                  <a:lnTo>
                    <a:pt x="7651" y="85546"/>
                  </a:lnTo>
                  <a:lnTo>
                    <a:pt x="5053" y="84055"/>
                  </a:lnTo>
                  <a:lnTo>
                    <a:pt x="3159" y="81479"/>
                  </a:lnTo>
                  <a:lnTo>
                    <a:pt x="1545" y="78360"/>
                  </a:lnTo>
                  <a:lnTo>
                    <a:pt x="492" y="75039"/>
                  </a:lnTo>
                  <a:lnTo>
                    <a:pt x="0" y="66836"/>
                  </a:lnTo>
                  <a:lnTo>
                    <a:pt x="1053" y="58431"/>
                  </a:lnTo>
                  <a:lnTo>
                    <a:pt x="3720" y="50230"/>
                  </a:lnTo>
                  <a:lnTo>
                    <a:pt x="5826" y="46907"/>
                  </a:lnTo>
                  <a:lnTo>
                    <a:pt x="8213" y="43789"/>
                  </a:lnTo>
                  <a:lnTo>
                    <a:pt x="11091" y="41485"/>
                  </a:lnTo>
                  <a:lnTo>
                    <a:pt x="14320" y="39994"/>
                  </a:lnTo>
                  <a:lnTo>
                    <a:pt x="17759" y="39179"/>
                  </a:lnTo>
                  <a:lnTo>
                    <a:pt x="21761" y="39451"/>
                  </a:lnTo>
                  <a:lnTo>
                    <a:pt x="19866" y="34571"/>
                  </a:lnTo>
                  <a:lnTo>
                    <a:pt x="20427" y="29690"/>
                  </a:lnTo>
                  <a:lnTo>
                    <a:pt x="22533" y="25623"/>
                  </a:lnTo>
                  <a:lnTo>
                    <a:pt x="26533" y="22301"/>
                  </a:lnTo>
                  <a:lnTo>
                    <a:pt x="31518" y="19996"/>
                  </a:lnTo>
                  <a:lnTo>
                    <a:pt x="37415" y="19183"/>
                  </a:lnTo>
                  <a:lnTo>
                    <a:pt x="43731" y="20268"/>
                  </a:lnTo>
                  <a:lnTo>
                    <a:pt x="50399" y="23318"/>
                  </a:lnTo>
                  <a:lnTo>
                    <a:pt x="50681" y="17895"/>
                  </a:lnTo>
                  <a:lnTo>
                    <a:pt x="52787" y="13082"/>
                  </a:lnTo>
                  <a:lnTo>
                    <a:pt x="56787" y="9219"/>
                  </a:lnTo>
                  <a:lnTo>
                    <a:pt x="61771" y="6168"/>
                  </a:lnTo>
                  <a:lnTo>
                    <a:pt x="67106" y="4338"/>
                  </a:lnTo>
                  <a:lnTo>
                    <a:pt x="72651" y="3593"/>
                  </a:lnTo>
                  <a:lnTo>
                    <a:pt x="77705" y="4338"/>
                  </a:lnTo>
                  <a:lnTo>
                    <a:pt x="81706" y="6372"/>
                  </a:lnTo>
                  <a:lnTo>
                    <a:pt x="85427" y="3321"/>
                  </a:lnTo>
                  <a:lnTo>
                    <a:pt x="90972" y="1288"/>
                  </a:lnTo>
                  <a:lnTo>
                    <a:pt x="97851" y="270"/>
                  </a:lnTo>
                  <a:lnTo>
                    <a:pt x="105291" y="0"/>
                  </a:lnTo>
                  <a:lnTo>
                    <a:pt x="112732" y="1016"/>
                  </a:lnTo>
                  <a:lnTo>
                    <a:pt x="119401" y="2575"/>
                  </a:lnTo>
                  <a:lnTo>
                    <a:pt x="124665" y="5151"/>
                  </a:lnTo>
                  <a:lnTo>
                    <a:pt x="127823" y="8676"/>
                  </a:lnTo>
                  <a:lnTo>
                    <a:pt x="132386" y="4881"/>
                  </a:lnTo>
                  <a:lnTo>
                    <a:pt x="138212" y="2575"/>
                  </a:lnTo>
                  <a:lnTo>
                    <a:pt x="145091" y="1288"/>
                  </a:lnTo>
                  <a:lnTo>
                    <a:pt x="152250" y="1288"/>
                  </a:lnTo>
                  <a:lnTo>
                    <a:pt x="158919" y="2033"/>
                  </a:lnTo>
                  <a:lnTo>
                    <a:pt x="164746" y="3863"/>
                  </a:lnTo>
                  <a:lnTo>
                    <a:pt x="168957" y="6642"/>
                  </a:lnTo>
                  <a:lnTo>
                    <a:pt x="170571" y="9964"/>
                  </a:lnTo>
                  <a:lnTo>
                    <a:pt x="172677" y="8201"/>
                  </a:lnTo>
                  <a:lnTo>
                    <a:pt x="175345" y="6642"/>
                  </a:lnTo>
                  <a:lnTo>
                    <a:pt x="181943" y="4608"/>
                  </a:lnTo>
                  <a:lnTo>
                    <a:pt x="189945" y="4066"/>
                  </a:lnTo>
                  <a:lnTo>
                    <a:pt x="198439" y="4608"/>
                  </a:lnTo>
                  <a:lnTo>
                    <a:pt x="206370" y="6168"/>
                  </a:lnTo>
                  <a:lnTo>
                    <a:pt x="213531" y="8201"/>
                  </a:lnTo>
                  <a:lnTo>
                    <a:pt x="218866" y="11252"/>
                  </a:lnTo>
                  <a:lnTo>
                    <a:pt x="220691" y="12811"/>
                  </a:lnTo>
                  <a:lnTo>
                    <a:pt x="221533" y="14573"/>
                  </a:lnTo>
                  <a:lnTo>
                    <a:pt x="224691" y="13285"/>
                  </a:lnTo>
                  <a:lnTo>
                    <a:pt x="228693" y="12811"/>
                  </a:lnTo>
                  <a:lnTo>
                    <a:pt x="237677" y="13082"/>
                  </a:lnTo>
                  <a:lnTo>
                    <a:pt x="247785" y="14573"/>
                  </a:lnTo>
                  <a:lnTo>
                    <a:pt x="258104" y="17692"/>
                  </a:lnTo>
                  <a:lnTo>
                    <a:pt x="267370" y="21488"/>
                  </a:lnTo>
                  <a:lnTo>
                    <a:pt x="275090" y="26369"/>
                  </a:lnTo>
                  <a:lnTo>
                    <a:pt x="278039" y="28944"/>
                  </a:lnTo>
                  <a:lnTo>
                    <a:pt x="279864" y="31520"/>
                  </a:lnTo>
                  <a:lnTo>
                    <a:pt x="281197" y="34095"/>
                  </a:lnTo>
                  <a:lnTo>
                    <a:pt x="281197" y="36876"/>
                  </a:lnTo>
                  <a:lnTo>
                    <a:pt x="283866" y="35588"/>
                  </a:lnTo>
                  <a:lnTo>
                    <a:pt x="286533" y="34841"/>
                  </a:lnTo>
                  <a:lnTo>
                    <a:pt x="292639" y="35113"/>
                  </a:lnTo>
                  <a:lnTo>
                    <a:pt x="298676" y="37146"/>
                  </a:lnTo>
                  <a:lnTo>
                    <a:pt x="304291" y="40468"/>
                  </a:lnTo>
                  <a:lnTo>
                    <a:pt x="309065" y="44807"/>
                  </a:lnTo>
                  <a:lnTo>
                    <a:pt x="312504" y="49415"/>
                  </a:lnTo>
                  <a:lnTo>
                    <a:pt x="314329" y="54296"/>
                  </a:lnTo>
                  <a:lnTo>
                    <a:pt x="313557" y="58431"/>
                  </a:lnTo>
                  <a:lnTo>
                    <a:pt x="318330" y="59449"/>
                  </a:lnTo>
                  <a:lnTo>
                    <a:pt x="322331" y="61482"/>
                  </a:lnTo>
                  <a:lnTo>
                    <a:pt x="325209" y="64532"/>
                  </a:lnTo>
                  <a:lnTo>
                    <a:pt x="327385" y="68396"/>
                  </a:lnTo>
                  <a:lnTo>
                    <a:pt x="328929" y="72734"/>
                  </a:lnTo>
                  <a:lnTo>
                    <a:pt x="329771" y="77344"/>
                  </a:lnTo>
                  <a:lnTo>
                    <a:pt x="329211" y="87648"/>
                  </a:lnTo>
                  <a:lnTo>
                    <a:pt x="326332" y="97883"/>
                  </a:lnTo>
                  <a:lnTo>
                    <a:pt x="323946" y="102493"/>
                  </a:lnTo>
                  <a:lnTo>
                    <a:pt x="320998" y="106559"/>
                  </a:lnTo>
                  <a:lnTo>
                    <a:pt x="317557" y="109882"/>
                  </a:lnTo>
                  <a:lnTo>
                    <a:pt x="313838" y="112457"/>
                  </a:lnTo>
                  <a:lnTo>
                    <a:pt x="309555" y="114015"/>
                  </a:lnTo>
                  <a:lnTo>
                    <a:pt x="304782" y="114287"/>
                  </a:lnTo>
                  <a:lnTo>
                    <a:pt x="306397" y="116795"/>
                  </a:lnTo>
                  <a:lnTo>
                    <a:pt x="307170" y="119913"/>
                  </a:lnTo>
                  <a:lnTo>
                    <a:pt x="307170" y="127099"/>
                  </a:lnTo>
                  <a:lnTo>
                    <a:pt x="305344" y="135301"/>
                  </a:lnTo>
                  <a:lnTo>
                    <a:pt x="301905" y="142961"/>
                  </a:lnTo>
                  <a:lnTo>
                    <a:pt x="297413" y="149875"/>
                  </a:lnTo>
                  <a:lnTo>
                    <a:pt x="292077" y="155230"/>
                  </a:lnTo>
                  <a:lnTo>
                    <a:pt x="286252" y="157806"/>
                  </a:lnTo>
                  <a:lnTo>
                    <a:pt x="283303" y="157806"/>
                  </a:lnTo>
                  <a:lnTo>
                    <a:pt x="280425" y="157061"/>
                  </a:lnTo>
                  <a:lnTo>
                    <a:pt x="278039" y="162957"/>
                  </a:lnTo>
                  <a:lnTo>
                    <a:pt x="273756" y="168041"/>
                  </a:lnTo>
                  <a:lnTo>
                    <a:pt x="268211" y="171906"/>
                  </a:lnTo>
                  <a:lnTo>
                    <a:pt x="261333" y="174956"/>
                  </a:lnTo>
                  <a:lnTo>
                    <a:pt x="253893" y="176786"/>
                  </a:lnTo>
                  <a:lnTo>
                    <a:pt x="245890" y="177532"/>
                  </a:lnTo>
                  <a:lnTo>
                    <a:pt x="237957" y="176786"/>
                  </a:lnTo>
                  <a:lnTo>
                    <a:pt x="230236" y="174956"/>
                  </a:lnTo>
                  <a:lnTo>
                    <a:pt x="228131" y="177532"/>
                  </a:lnTo>
                  <a:lnTo>
                    <a:pt x="225463" y="180107"/>
                  </a:lnTo>
                  <a:lnTo>
                    <a:pt x="218585" y="183971"/>
                  </a:lnTo>
                  <a:lnTo>
                    <a:pt x="210653" y="186479"/>
                  </a:lnTo>
                  <a:lnTo>
                    <a:pt x="201878" y="187564"/>
                  </a:lnTo>
                  <a:lnTo>
                    <a:pt x="193104" y="187564"/>
                  </a:lnTo>
                  <a:lnTo>
                    <a:pt x="184612" y="186005"/>
                  </a:lnTo>
                  <a:lnTo>
                    <a:pt x="177171" y="183429"/>
                  </a:lnTo>
                  <a:lnTo>
                    <a:pt x="171133" y="179362"/>
                  </a:lnTo>
                  <a:lnTo>
                    <a:pt x="166079" y="182955"/>
                  </a:lnTo>
                  <a:lnTo>
                    <a:pt x="159411" y="185260"/>
                  </a:lnTo>
                  <a:lnTo>
                    <a:pt x="151760" y="186479"/>
                  </a:lnTo>
                  <a:lnTo>
                    <a:pt x="144039" y="186276"/>
                  </a:lnTo>
                  <a:lnTo>
                    <a:pt x="136317" y="184718"/>
                  </a:lnTo>
                  <a:lnTo>
                    <a:pt x="129439" y="182141"/>
                  </a:lnTo>
                  <a:lnTo>
                    <a:pt x="124173" y="178277"/>
                  </a:lnTo>
                  <a:lnTo>
                    <a:pt x="121998" y="175972"/>
                  </a:lnTo>
                  <a:lnTo>
                    <a:pt x="120664" y="173194"/>
                  </a:lnTo>
                  <a:lnTo>
                    <a:pt x="118277" y="175227"/>
                  </a:lnTo>
                  <a:lnTo>
                    <a:pt x="115399" y="176786"/>
                  </a:lnTo>
                  <a:lnTo>
                    <a:pt x="112171" y="177802"/>
                  </a:lnTo>
                  <a:lnTo>
                    <a:pt x="108731" y="178277"/>
                  </a:lnTo>
                  <a:lnTo>
                    <a:pt x="101080" y="177532"/>
                  </a:lnTo>
                  <a:lnTo>
                    <a:pt x="93077" y="175227"/>
                  </a:lnTo>
                  <a:lnTo>
                    <a:pt x="85427" y="171160"/>
                  </a:lnTo>
                  <a:lnTo>
                    <a:pt x="79039" y="165534"/>
                  </a:lnTo>
                  <a:lnTo>
                    <a:pt x="74547" y="158822"/>
                  </a:lnTo>
                  <a:lnTo>
                    <a:pt x="72932" y="155026"/>
                  </a:lnTo>
                  <a:lnTo>
                    <a:pt x="72161" y="150891"/>
                  </a:lnTo>
                  <a:lnTo>
                    <a:pt x="69492" y="151163"/>
                  </a:lnTo>
                  <a:lnTo>
                    <a:pt x="66053" y="150620"/>
                  </a:lnTo>
                  <a:lnTo>
                    <a:pt x="58612" y="148858"/>
                  </a:lnTo>
                  <a:lnTo>
                    <a:pt x="50891" y="145537"/>
                  </a:lnTo>
                  <a:lnTo>
                    <a:pt x="43240" y="140927"/>
                  </a:lnTo>
                  <a:lnTo>
                    <a:pt x="36571" y="135301"/>
                  </a:lnTo>
                  <a:lnTo>
                    <a:pt x="31518" y="129132"/>
                  </a:lnTo>
                  <a:lnTo>
                    <a:pt x="29130" y="122489"/>
                  </a:lnTo>
                  <a:lnTo>
                    <a:pt x="28921" y="119100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357748" y="3663987"/>
              <a:ext cx="303171" cy="173059"/>
            </a:xfrm>
            <a:custGeom>
              <a:avLst/>
              <a:gdLst/>
              <a:ahLst/>
              <a:cxnLst/>
              <a:rect l="0" t="0" r="0" b="0"/>
              <a:pathLst>
                <a:path w="302467" h="171907">
                  <a:moveTo>
                    <a:pt x="27096" y="106085"/>
                  </a:moveTo>
                  <a:lnTo>
                    <a:pt x="24990" y="106560"/>
                  </a:lnTo>
                  <a:lnTo>
                    <a:pt x="22602" y="106831"/>
                  </a:lnTo>
                  <a:lnTo>
                    <a:pt x="17549" y="105068"/>
                  </a:lnTo>
                  <a:lnTo>
                    <a:pt x="12495" y="101950"/>
                  </a:lnTo>
                  <a:lnTo>
                    <a:pt x="8003" y="97340"/>
                  </a:lnTo>
                  <a:lnTo>
                    <a:pt x="4563" y="92256"/>
                  </a:lnTo>
                  <a:lnTo>
                    <a:pt x="2949" y="87105"/>
                  </a:lnTo>
                  <a:lnTo>
                    <a:pt x="2949" y="84530"/>
                  </a:lnTo>
                  <a:lnTo>
                    <a:pt x="3439" y="82224"/>
                  </a:lnTo>
                  <a:lnTo>
                    <a:pt x="4774" y="80191"/>
                  </a:lnTo>
                  <a:lnTo>
                    <a:pt x="6950" y="78429"/>
                  </a:lnTo>
                  <a:lnTo>
                    <a:pt x="4774" y="76869"/>
                  </a:lnTo>
                  <a:lnTo>
                    <a:pt x="2949" y="74565"/>
                  </a:lnTo>
                  <a:lnTo>
                    <a:pt x="1614" y="71988"/>
                  </a:lnTo>
                  <a:lnTo>
                    <a:pt x="562" y="68667"/>
                  </a:lnTo>
                  <a:lnTo>
                    <a:pt x="0" y="61211"/>
                  </a:lnTo>
                  <a:lnTo>
                    <a:pt x="842" y="53280"/>
                  </a:lnTo>
                  <a:lnTo>
                    <a:pt x="3439" y="45891"/>
                  </a:lnTo>
                  <a:lnTo>
                    <a:pt x="5335" y="42773"/>
                  </a:lnTo>
                  <a:lnTo>
                    <a:pt x="7441" y="39993"/>
                  </a:lnTo>
                  <a:lnTo>
                    <a:pt x="10108" y="37893"/>
                  </a:lnTo>
                  <a:lnTo>
                    <a:pt x="12986" y="36400"/>
                  </a:lnTo>
                  <a:lnTo>
                    <a:pt x="16216" y="35858"/>
                  </a:lnTo>
                  <a:lnTo>
                    <a:pt x="19936" y="36130"/>
                  </a:lnTo>
                  <a:lnTo>
                    <a:pt x="18321" y="31520"/>
                  </a:lnTo>
                  <a:lnTo>
                    <a:pt x="18602" y="27182"/>
                  </a:lnTo>
                  <a:lnTo>
                    <a:pt x="20708" y="23318"/>
                  </a:lnTo>
                  <a:lnTo>
                    <a:pt x="24428" y="20268"/>
                  </a:lnTo>
                  <a:lnTo>
                    <a:pt x="28921" y="18166"/>
                  </a:lnTo>
                  <a:lnTo>
                    <a:pt x="34254" y="17692"/>
                  </a:lnTo>
                  <a:lnTo>
                    <a:pt x="40362" y="18438"/>
                  </a:lnTo>
                  <a:lnTo>
                    <a:pt x="46187" y="21285"/>
                  </a:lnTo>
                  <a:lnTo>
                    <a:pt x="46468" y="16132"/>
                  </a:lnTo>
                  <a:lnTo>
                    <a:pt x="48574" y="12066"/>
                  </a:lnTo>
                  <a:lnTo>
                    <a:pt x="52014" y="8201"/>
                  </a:lnTo>
                  <a:lnTo>
                    <a:pt x="56506" y="5626"/>
                  </a:lnTo>
                  <a:lnTo>
                    <a:pt x="61561" y="3863"/>
                  </a:lnTo>
                  <a:lnTo>
                    <a:pt x="66895" y="3050"/>
                  </a:lnTo>
                  <a:lnTo>
                    <a:pt x="71387" y="3863"/>
                  </a:lnTo>
                  <a:lnTo>
                    <a:pt x="74827" y="5896"/>
                  </a:lnTo>
                  <a:lnTo>
                    <a:pt x="78267" y="2847"/>
                  </a:lnTo>
                  <a:lnTo>
                    <a:pt x="83602" y="1017"/>
                  </a:lnTo>
                  <a:lnTo>
                    <a:pt x="89989" y="0"/>
                  </a:lnTo>
                  <a:lnTo>
                    <a:pt x="96588" y="0"/>
                  </a:lnTo>
                  <a:lnTo>
                    <a:pt x="103466" y="745"/>
                  </a:lnTo>
                  <a:lnTo>
                    <a:pt x="109293" y="2305"/>
                  </a:lnTo>
                  <a:lnTo>
                    <a:pt x="114346" y="4609"/>
                  </a:lnTo>
                  <a:lnTo>
                    <a:pt x="117295" y="7659"/>
                  </a:lnTo>
                  <a:lnTo>
                    <a:pt x="121295" y="4338"/>
                  </a:lnTo>
                  <a:lnTo>
                    <a:pt x="126560" y="2033"/>
                  </a:lnTo>
                  <a:lnTo>
                    <a:pt x="132948" y="1017"/>
                  </a:lnTo>
                  <a:lnTo>
                    <a:pt x="139547" y="1017"/>
                  </a:lnTo>
                  <a:lnTo>
                    <a:pt x="145653" y="1830"/>
                  </a:lnTo>
                  <a:lnTo>
                    <a:pt x="150988" y="3592"/>
                  </a:lnTo>
                  <a:lnTo>
                    <a:pt x="154989" y="5896"/>
                  </a:lnTo>
                  <a:lnTo>
                    <a:pt x="156533" y="8947"/>
                  </a:lnTo>
                  <a:lnTo>
                    <a:pt x="158428" y="7456"/>
                  </a:lnTo>
                  <a:lnTo>
                    <a:pt x="160814" y="5896"/>
                  </a:lnTo>
                  <a:lnTo>
                    <a:pt x="166922" y="4338"/>
                  </a:lnTo>
                  <a:lnTo>
                    <a:pt x="174082" y="3592"/>
                  </a:lnTo>
                  <a:lnTo>
                    <a:pt x="181732" y="4135"/>
                  </a:lnTo>
                  <a:lnTo>
                    <a:pt x="189454" y="5355"/>
                  </a:lnTo>
                  <a:lnTo>
                    <a:pt x="195842" y="7456"/>
                  </a:lnTo>
                  <a:lnTo>
                    <a:pt x="200614" y="9964"/>
                  </a:lnTo>
                  <a:lnTo>
                    <a:pt x="203212" y="13354"/>
                  </a:lnTo>
                  <a:lnTo>
                    <a:pt x="206160" y="12066"/>
                  </a:lnTo>
                  <a:lnTo>
                    <a:pt x="209600" y="11524"/>
                  </a:lnTo>
                  <a:lnTo>
                    <a:pt x="218094" y="11794"/>
                  </a:lnTo>
                  <a:lnTo>
                    <a:pt x="227358" y="13354"/>
                  </a:lnTo>
                  <a:lnTo>
                    <a:pt x="236694" y="15862"/>
                  </a:lnTo>
                  <a:lnTo>
                    <a:pt x="245188" y="19726"/>
                  </a:lnTo>
                  <a:lnTo>
                    <a:pt x="252348" y="24064"/>
                  </a:lnTo>
                  <a:lnTo>
                    <a:pt x="256840" y="28674"/>
                  </a:lnTo>
                  <a:lnTo>
                    <a:pt x="257893" y="31249"/>
                  </a:lnTo>
                  <a:lnTo>
                    <a:pt x="257893" y="33555"/>
                  </a:lnTo>
                  <a:lnTo>
                    <a:pt x="262667" y="31791"/>
                  </a:lnTo>
                  <a:lnTo>
                    <a:pt x="268212" y="32062"/>
                  </a:lnTo>
                  <a:lnTo>
                    <a:pt x="273827" y="34097"/>
                  </a:lnTo>
                  <a:lnTo>
                    <a:pt x="279091" y="37146"/>
                  </a:lnTo>
                  <a:lnTo>
                    <a:pt x="283373" y="41011"/>
                  </a:lnTo>
                  <a:lnTo>
                    <a:pt x="286533" y="45349"/>
                  </a:lnTo>
                  <a:lnTo>
                    <a:pt x="288147" y="49687"/>
                  </a:lnTo>
                  <a:lnTo>
                    <a:pt x="287586" y="53551"/>
                  </a:lnTo>
                  <a:lnTo>
                    <a:pt x="291867" y="54296"/>
                  </a:lnTo>
                  <a:lnTo>
                    <a:pt x="295586" y="56398"/>
                  </a:lnTo>
                  <a:lnTo>
                    <a:pt x="298183" y="58906"/>
                  </a:lnTo>
                  <a:lnTo>
                    <a:pt x="300360" y="62499"/>
                  </a:lnTo>
                  <a:lnTo>
                    <a:pt x="301694" y="66634"/>
                  </a:lnTo>
                  <a:lnTo>
                    <a:pt x="302466" y="70972"/>
                  </a:lnTo>
                  <a:lnTo>
                    <a:pt x="301904" y="80191"/>
                  </a:lnTo>
                  <a:lnTo>
                    <a:pt x="299027" y="89681"/>
                  </a:lnTo>
                  <a:lnTo>
                    <a:pt x="296921" y="93749"/>
                  </a:lnTo>
                  <a:lnTo>
                    <a:pt x="294253" y="97340"/>
                  </a:lnTo>
                  <a:lnTo>
                    <a:pt x="291305" y="100662"/>
                  </a:lnTo>
                  <a:lnTo>
                    <a:pt x="287586" y="102967"/>
                  </a:lnTo>
                  <a:lnTo>
                    <a:pt x="283654" y="104255"/>
                  </a:lnTo>
                  <a:lnTo>
                    <a:pt x="279372" y="104797"/>
                  </a:lnTo>
                  <a:lnTo>
                    <a:pt x="280986" y="107103"/>
                  </a:lnTo>
                  <a:lnTo>
                    <a:pt x="281759" y="109949"/>
                  </a:lnTo>
                  <a:lnTo>
                    <a:pt x="281759" y="116592"/>
                  </a:lnTo>
                  <a:lnTo>
                    <a:pt x="280145" y="123778"/>
                  </a:lnTo>
                  <a:lnTo>
                    <a:pt x="276986" y="130895"/>
                  </a:lnTo>
                  <a:lnTo>
                    <a:pt x="272775" y="137335"/>
                  </a:lnTo>
                  <a:lnTo>
                    <a:pt x="267720" y="142216"/>
                  </a:lnTo>
                  <a:lnTo>
                    <a:pt x="262385" y="144521"/>
                  </a:lnTo>
                  <a:lnTo>
                    <a:pt x="259718" y="144791"/>
                  </a:lnTo>
                  <a:lnTo>
                    <a:pt x="257121" y="143707"/>
                  </a:lnTo>
                  <a:lnTo>
                    <a:pt x="254945" y="149401"/>
                  </a:lnTo>
                  <a:lnTo>
                    <a:pt x="251013" y="154010"/>
                  </a:lnTo>
                  <a:lnTo>
                    <a:pt x="245960" y="157603"/>
                  </a:lnTo>
                  <a:lnTo>
                    <a:pt x="239572" y="160382"/>
                  </a:lnTo>
                  <a:lnTo>
                    <a:pt x="232694" y="161941"/>
                  </a:lnTo>
                  <a:lnTo>
                    <a:pt x="225533" y="162416"/>
                  </a:lnTo>
                  <a:lnTo>
                    <a:pt x="218094" y="161941"/>
                  </a:lnTo>
                  <a:lnTo>
                    <a:pt x="210933" y="160382"/>
                  </a:lnTo>
                  <a:lnTo>
                    <a:pt x="206722" y="164992"/>
                  </a:lnTo>
                  <a:lnTo>
                    <a:pt x="200614" y="168585"/>
                  </a:lnTo>
                  <a:lnTo>
                    <a:pt x="193175" y="170888"/>
                  </a:lnTo>
                  <a:lnTo>
                    <a:pt x="185172" y="171906"/>
                  </a:lnTo>
                  <a:lnTo>
                    <a:pt x="176959" y="171906"/>
                  </a:lnTo>
                  <a:lnTo>
                    <a:pt x="169308" y="170346"/>
                  </a:lnTo>
                  <a:lnTo>
                    <a:pt x="162359" y="168042"/>
                  </a:lnTo>
                  <a:lnTo>
                    <a:pt x="156813" y="164246"/>
                  </a:lnTo>
                  <a:lnTo>
                    <a:pt x="152321" y="167567"/>
                  </a:lnTo>
                  <a:lnTo>
                    <a:pt x="146214" y="169600"/>
                  </a:lnTo>
                  <a:lnTo>
                    <a:pt x="139336" y="170618"/>
                  </a:lnTo>
                  <a:lnTo>
                    <a:pt x="132105" y="170618"/>
                  </a:lnTo>
                  <a:lnTo>
                    <a:pt x="124945" y="169330"/>
                  </a:lnTo>
                  <a:lnTo>
                    <a:pt x="118839" y="166822"/>
                  </a:lnTo>
                  <a:lnTo>
                    <a:pt x="113854" y="163229"/>
                  </a:lnTo>
                  <a:lnTo>
                    <a:pt x="110626" y="158620"/>
                  </a:lnTo>
                  <a:lnTo>
                    <a:pt x="108521" y="160653"/>
                  </a:lnTo>
                  <a:lnTo>
                    <a:pt x="105854" y="161941"/>
                  </a:lnTo>
                  <a:lnTo>
                    <a:pt x="99535" y="163229"/>
                  </a:lnTo>
                  <a:lnTo>
                    <a:pt x="92586" y="162687"/>
                  </a:lnTo>
                  <a:lnTo>
                    <a:pt x="85146" y="160382"/>
                  </a:lnTo>
                  <a:lnTo>
                    <a:pt x="78547" y="156789"/>
                  </a:lnTo>
                  <a:lnTo>
                    <a:pt x="72441" y="151705"/>
                  </a:lnTo>
                  <a:lnTo>
                    <a:pt x="68228" y="145536"/>
                  </a:lnTo>
                  <a:lnTo>
                    <a:pt x="66895" y="141944"/>
                  </a:lnTo>
                  <a:lnTo>
                    <a:pt x="66334" y="138080"/>
                  </a:lnTo>
                  <a:lnTo>
                    <a:pt x="60508" y="138080"/>
                  </a:lnTo>
                  <a:lnTo>
                    <a:pt x="53909" y="136318"/>
                  </a:lnTo>
                  <a:lnTo>
                    <a:pt x="46679" y="133200"/>
                  </a:lnTo>
                  <a:lnTo>
                    <a:pt x="39801" y="128861"/>
                  </a:lnTo>
                  <a:lnTo>
                    <a:pt x="33413" y="123981"/>
                  </a:lnTo>
                  <a:lnTo>
                    <a:pt x="28921" y="118083"/>
                  </a:lnTo>
                  <a:lnTo>
                    <a:pt x="26815" y="112254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5372034" y="3671925"/>
              <a:ext cx="274599" cy="157183"/>
            </a:xfrm>
            <a:custGeom>
              <a:avLst/>
              <a:gdLst/>
              <a:ahLst/>
              <a:cxnLst/>
              <a:rect l="0" t="0" r="0" b="0"/>
              <a:pathLst>
                <a:path w="275092" h="156586">
                  <a:moveTo>
                    <a:pt x="24919" y="96595"/>
                  </a:moveTo>
                  <a:lnTo>
                    <a:pt x="20707" y="97137"/>
                  </a:lnTo>
                  <a:lnTo>
                    <a:pt x="16216" y="95850"/>
                  </a:lnTo>
                  <a:lnTo>
                    <a:pt x="11442" y="92799"/>
                  </a:lnTo>
                  <a:lnTo>
                    <a:pt x="7159" y="88664"/>
                  </a:lnTo>
                  <a:lnTo>
                    <a:pt x="4212" y="84054"/>
                  </a:lnTo>
                  <a:lnTo>
                    <a:pt x="2668" y="79173"/>
                  </a:lnTo>
                  <a:lnTo>
                    <a:pt x="3159" y="74835"/>
                  </a:lnTo>
                  <a:lnTo>
                    <a:pt x="4492" y="73073"/>
                  </a:lnTo>
                  <a:lnTo>
                    <a:pt x="6389" y="71514"/>
                  </a:lnTo>
                  <a:lnTo>
                    <a:pt x="4492" y="69955"/>
                  </a:lnTo>
                  <a:lnTo>
                    <a:pt x="2948" y="67921"/>
                  </a:lnTo>
                  <a:lnTo>
                    <a:pt x="773" y="62567"/>
                  </a:lnTo>
                  <a:lnTo>
                    <a:pt x="0" y="55855"/>
                  </a:lnTo>
                  <a:lnTo>
                    <a:pt x="1053" y="48738"/>
                  </a:lnTo>
                  <a:lnTo>
                    <a:pt x="3440" y="42027"/>
                  </a:lnTo>
                  <a:lnTo>
                    <a:pt x="7159" y="36401"/>
                  </a:lnTo>
                  <a:lnTo>
                    <a:pt x="9266" y="34638"/>
                  </a:lnTo>
                  <a:lnTo>
                    <a:pt x="11933" y="33351"/>
                  </a:lnTo>
                  <a:lnTo>
                    <a:pt x="15092" y="32808"/>
                  </a:lnTo>
                  <a:lnTo>
                    <a:pt x="18321" y="33080"/>
                  </a:lnTo>
                  <a:lnTo>
                    <a:pt x="16707" y="28742"/>
                  </a:lnTo>
                  <a:lnTo>
                    <a:pt x="17267" y="24877"/>
                  </a:lnTo>
                  <a:lnTo>
                    <a:pt x="19092" y="21284"/>
                  </a:lnTo>
                  <a:lnTo>
                    <a:pt x="22322" y="18505"/>
                  </a:lnTo>
                  <a:lnTo>
                    <a:pt x="26533" y="16675"/>
                  </a:lnTo>
                  <a:lnTo>
                    <a:pt x="31307" y="16201"/>
                  </a:lnTo>
                  <a:lnTo>
                    <a:pt x="36641" y="16946"/>
                  </a:lnTo>
                  <a:lnTo>
                    <a:pt x="42187" y="19523"/>
                  </a:lnTo>
                  <a:lnTo>
                    <a:pt x="42187" y="14913"/>
                  </a:lnTo>
                  <a:lnTo>
                    <a:pt x="44293" y="11049"/>
                  </a:lnTo>
                  <a:lnTo>
                    <a:pt x="47521" y="7727"/>
                  </a:lnTo>
                  <a:lnTo>
                    <a:pt x="51732" y="5152"/>
                  </a:lnTo>
                  <a:lnTo>
                    <a:pt x="56226" y="3593"/>
                  </a:lnTo>
                  <a:lnTo>
                    <a:pt x="60789" y="3118"/>
                  </a:lnTo>
                  <a:lnTo>
                    <a:pt x="65000" y="3593"/>
                  </a:lnTo>
                  <a:lnTo>
                    <a:pt x="68159" y="5423"/>
                  </a:lnTo>
                  <a:lnTo>
                    <a:pt x="71387" y="2846"/>
                  </a:lnTo>
                  <a:lnTo>
                    <a:pt x="76161" y="1085"/>
                  </a:lnTo>
                  <a:lnTo>
                    <a:pt x="81986" y="271"/>
                  </a:lnTo>
                  <a:lnTo>
                    <a:pt x="88094" y="0"/>
                  </a:lnTo>
                  <a:lnTo>
                    <a:pt x="94201" y="813"/>
                  </a:lnTo>
                  <a:lnTo>
                    <a:pt x="99746" y="2101"/>
                  </a:lnTo>
                  <a:lnTo>
                    <a:pt x="104027" y="4406"/>
                  </a:lnTo>
                  <a:lnTo>
                    <a:pt x="106626" y="7185"/>
                  </a:lnTo>
                  <a:lnTo>
                    <a:pt x="110345" y="4135"/>
                  </a:lnTo>
                  <a:lnTo>
                    <a:pt x="115399" y="2101"/>
                  </a:lnTo>
                  <a:lnTo>
                    <a:pt x="120945" y="1085"/>
                  </a:lnTo>
                  <a:lnTo>
                    <a:pt x="127051" y="1085"/>
                  </a:lnTo>
                  <a:lnTo>
                    <a:pt x="132667" y="1830"/>
                  </a:lnTo>
                  <a:lnTo>
                    <a:pt x="137721" y="3389"/>
                  </a:lnTo>
                  <a:lnTo>
                    <a:pt x="140880" y="5694"/>
                  </a:lnTo>
                  <a:lnTo>
                    <a:pt x="142494" y="8474"/>
                  </a:lnTo>
                  <a:lnTo>
                    <a:pt x="146425" y="5694"/>
                  </a:lnTo>
                  <a:lnTo>
                    <a:pt x="152041" y="3864"/>
                  </a:lnTo>
                  <a:lnTo>
                    <a:pt x="158358" y="3389"/>
                  </a:lnTo>
                  <a:lnTo>
                    <a:pt x="165518" y="3864"/>
                  </a:lnTo>
                  <a:lnTo>
                    <a:pt x="172466" y="5152"/>
                  </a:lnTo>
                  <a:lnTo>
                    <a:pt x="178293" y="6981"/>
                  </a:lnTo>
                  <a:lnTo>
                    <a:pt x="182785" y="9287"/>
                  </a:lnTo>
                  <a:lnTo>
                    <a:pt x="184891" y="12066"/>
                  </a:lnTo>
                  <a:lnTo>
                    <a:pt x="187559" y="11320"/>
                  </a:lnTo>
                  <a:lnTo>
                    <a:pt x="190787" y="10778"/>
                  </a:lnTo>
                  <a:lnTo>
                    <a:pt x="198439" y="10778"/>
                  </a:lnTo>
                  <a:lnTo>
                    <a:pt x="206931" y="12066"/>
                  </a:lnTo>
                  <a:lnTo>
                    <a:pt x="215425" y="14642"/>
                  </a:lnTo>
                  <a:lnTo>
                    <a:pt x="223147" y="17963"/>
                  </a:lnTo>
                  <a:lnTo>
                    <a:pt x="229464" y="22098"/>
                  </a:lnTo>
                  <a:lnTo>
                    <a:pt x="233746" y="26437"/>
                  </a:lnTo>
                  <a:lnTo>
                    <a:pt x="234518" y="28470"/>
                  </a:lnTo>
                  <a:lnTo>
                    <a:pt x="234799" y="30775"/>
                  </a:lnTo>
                  <a:lnTo>
                    <a:pt x="239010" y="29012"/>
                  </a:lnTo>
                  <a:lnTo>
                    <a:pt x="244065" y="29215"/>
                  </a:lnTo>
                  <a:lnTo>
                    <a:pt x="249118" y="31045"/>
                  </a:lnTo>
                  <a:lnTo>
                    <a:pt x="253892" y="33825"/>
                  </a:lnTo>
                  <a:lnTo>
                    <a:pt x="257893" y="37418"/>
                  </a:lnTo>
                  <a:lnTo>
                    <a:pt x="260771" y="41282"/>
                  </a:lnTo>
                  <a:lnTo>
                    <a:pt x="262104" y="45145"/>
                  </a:lnTo>
                  <a:lnTo>
                    <a:pt x="261613" y="48738"/>
                  </a:lnTo>
                  <a:lnTo>
                    <a:pt x="265544" y="49483"/>
                  </a:lnTo>
                  <a:lnTo>
                    <a:pt x="268773" y="51246"/>
                  </a:lnTo>
                  <a:lnTo>
                    <a:pt x="271370" y="53821"/>
                  </a:lnTo>
                  <a:lnTo>
                    <a:pt x="273266" y="56940"/>
                  </a:lnTo>
                  <a:lnTo>
                    <a:pt x="274600" y="60465"/>
                  </a:lnTo>
                  <a:lnTo>
                    <a:pt x="275091" y="64600"/>
                  </a:lnTo>
                  <a:lnTo>
                    <a:pt x="274600" y="73073"/>
                  </a:lnTo>
                  <a:lnTo>
                    <a:pt x="272212" y="81478"/>
                  </a:lnTo>
                  <a:lnTo>
                    <a:pt x="270107" y="85343"/>
                  </a:lnTo>
                  <a:lnTo>
                    <a:pt x="267720" y="88934"/>
                  </a:lnTo>
                  <a:lnTo>
                    <a:pt x="265053" y="91511"/>
                  </a:lnTo>
                  <a:lnTo>
                    <a:pt x="261823" y="93815"/>
                  </a:lnTo>
                  <a:lnTo>
                    <a:pt x="258174" y="95103"/>
                  </a:lnTo>
                  <a:lnTo>
                    <a:pt x="254454" y="95307"/>
                  </a:lnTo>
                  <a:lnTo>
                    <a:pt x="255507" y="97408"/>
                  </a:lnTo>
                  <a:lnTo>
                    <a:pt x="256279" y="99916"/>
                  </a:lnTo>
                  <a:lnTo>
                    <a:pt x="256279" y="106085"/>
                  </a:lnTo>
                  <a:lnTo>
                    <a:pt x="254665" y="112728"/>
                  </a:lnTo>
                  <a:lnTo>
                    <a:pt x="252067" y="119167"/>
                  </a:lnTo>
                  <a:lnTo>
                    <a:pt x="248066" y="125065"/>
                  </a:lnTo>
                  <a:lnTo>
                    <a:pt x="243574" y="129403"/>
                  </a:lnTo>
                  <a:lnTo>
                    <a:pt x="238801" y="131437"/>
                  </a:lnTo>
                  <a:lnTo>
                    <a:pt x="236413" y="131708"/>
                  </a:lnTo>
                  <a:lnTo>
                    <a:pt x="234027" y="130963"/>
                  </a:lnTo>
                  <a:lnTo>
                    <a:pt x="231852" y="135843"/>
                  </a:lnTo>
                  <a:lnTo>
                    <a:pt x="228411" y="140182"/>
                  </a:lnTo>
                  <a:lnTo>
                    <a:pt x="223639" y="143503"/>
                  </a:lnTo>
                  <a:lnTo>
                    <a:pt x="218094" y="145808"/>
                  </a:lnTo>
                  <a:lnTo>
                    <a:pt x="211706" y="147366"/>
                  </a:lnTo>
                  <a:lnTo>
                    <a:pt x="205107" y="147841"/>
                  </a:lnTo>
                  <a:lnTo>
                    <a:pt x="198439" y="147366"/>
                  </a:lnTo>
                  <a:lnTo>
                    <a:pt x="192051" y="145808"/>
                  </a:lnTo>
                  <a:lnTo>
                    <a:pt x="188121" y="150146"/>
                  </a:lnTo>
                  <a:lnTo>
                    <a:pt x="182504" y="153264"/>
                  </a:lnTo>
                  <a:lnTo>
                    <a:pt x="175907" y="155569"/>
                  </a:lnTo>
                  <a:lnTo>
                    <a:pt x="168747" y="156585"/>
                  </a:lnTo>
                  <a:lnTo>
                    <a:pt x="161307" y="156314"/>
                  </a:lnTo>
                  <a:lnTo>
                    <a:pt x="154147" y="155027"/>
                  </a:lnTo>
                  <a:lnTo>
                    <a:pt x="147759" y="152722"/>
                  </a:lnTo>
                  <a:lnTo>
                    <a:pt x="142986" y="149401"/>
                  </a:lnTo>
                  <a:lnTo>
                    <a:pt x="138493" y="152450"/>
                  </a:lnTo>
                  <a:lnTo>
                    <a:pt x="132948" y="154552"/>
                  </a:lnTo>
                  <a:lnTo>
                    <a:pt x="126842" y="155297"/>
                  </a:lnTo>
                  <a:lnTo>
                    <a:pt x="120173" y="155297"/>
                  </a:lnTo>
                  <a:lnTo>
                    <a:pt x="113785" y="154010"/>
                  </a:lnTo>
                  <a:lnTo>
                    <a:pt x="108240" y="151976"/>
                  </a:lnTo>
                  <a:lnTo>
                    <a:pt x="103747" y="148655"/>
                  </a:lnTo>
                  <a:lnTo>
                    <a:pt x="100799" y="144248"/>
                  </a:lnTo>
                  <a:lnTo>
                    <a:pt x="98693" y="146078"/>
                  </a:lnTo>
                  <a:lnTo>
                    <a:pt x="96307" y="147366"/>
                  </a:lnTo>
                  <a:lnTo>
                    <a:pt x="90761" y="148655"/>
                  </a:lnTo>
                  <a:lnTo>
                    <a:pt x="84373" y="148111"/>
                  </a:lnTo>
                  <a:lnTo>
                    <a:pt x="77705" y="146078"/>
                  </a:lnTo>
                  <a:lnTo>
                    <a:pt x="71598" y="142757"/>
                  </a:lnTo>
                  <a:lnTo>
                    <a:pt x="66053" y="138147"/>
                  </a:lnTo>
                  <a:lnTo>
                    <a:pt x="62332" y="132454"/>
                  </a:lnTo>
                  <a:lnTo>
                    <a:pt x="60507" y="125811"/>
                  </a:lnTo>
                  <a:lnTo>
                    <a:pt x="55173" y="125811"/>
                  </a:lnTo>
                  <a:lnTo>
                    <a:pt x="49065" y="124049"/>
                  </a:lnTo>
                  <a:lnTo>
                    <a:pt x="42748" y="121201"/>
                  </a:lnTo>
                  <a:lnTo>
                    <a:pt x="36360" y="117406"/>
                  </a:lnTo>
                  <a:lnTo>
                    <a:pt x="30746" y="112728"/>
                  </a:lnTo>
                  <a:lnTo>
                    <a:pt x="26533" y="107644"/>
                  </a:lnTo>
                  <a:lnTo>
                    <a:pt x="24427" y="102018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5386319" y="3679864"/>
              <a:ext cx="246029" cy="141305"/>
            </a:xfrm>
            <a:custGeom>
              <a:avLst/>
              <a:gdLst/>
              <a:ahLst/>
              <a:cxnLst/>
              <a:rect l="0" t="0" r="0" b="0"/>
              <a:pathLst>
                <a:path w="247506" h="140657">
                  <a:moveTo>
                    <a:pt x="22252" y="86834"/>
                  </a:moveTo>
                  <a:lnTo>
                    <a:pt x="18532" y="87376"/>
                  </a:lnTo>
                  <a:lnTo>
                    <a:pt x="14321" y="86088"/>
                  </a:lnTo>
                  <a:lnTo>
                    <a:pt x="10038" y="83513"/>
                  </a:lnTo>
                  <a:lnTo>
                    <a:pt x="6599" y="79649"/>
                  </a:lnTo>
                  <a:lnTo>
                    <a:pt x="3650" y="75581"/>
                  </a:lnTo>
                  <a:lnTo>
                    <a:pt x="2388" y="71243"/>
                  </a:lnTo>
                  <a:lnTo>
                    <a:pt x="2879" y="67380"/>
                  </a:lnTo>
                  <a:lnTo>
                    <a:pt x="3931" y="65550"/>
                  </a:lnTo>
                  <a:lnTo>
                    <a:pt x="5827" y="64329"/>
                  </a:lnTo>
                  <a:lnTo>
                    <a:pt x="3931" y="63042"/>
                  </a:lnTo>
                  <a:lnTo>
                    <a:pt x="2388" y="61211"/>
                  </a:lnTo>
                  <a:lnTo>
                    <a:pt x="492" y="56128"/>
                  </a:lnTo>
                  <a:lnTo>
                    <a:pt x="0" y="50230"/>
                  </a:lnTo>
                  <a:lnTo>
                    <a:pt x="772" y="43519"/>
                  </a:lnTo>
                  <a:lnTo>
                    <a:pt x="2879" y="37621"/>
                  </a:lnTo>
                  <a:lnTo>
                    <a:pt x="6318" y="32808"/>
                  </a:lnTo>
                  <a:lnTo>
                    <a:pt x="8494" y="30978"/>
                  </a:lnTo>
                  <a:lnTo>
                    <a:pt x="10880" y="29690"/>
                  </a:lnTo>
                  <a:lnTo>
                    <a:pt x="13266" y="29487"/>
                  </a:lnTo>
                  <a:lnTo>
                    <a:pt x="16426" y="29690"/>
                  </a:lnTo>
                  <a:lnTo>
                    <a:pt x="15093" y="25894"/>
                  </a:lnTo>
                  <a:lnTo>
                    <a:pt x="15374" y="22301"/>
                  </a:lnTo>
                  <a:lnTo>
                    <a:pt x="17198" y="19183"/>
                  </a:lnTo>
                  <a:lnTo>
                    <a:pt x="19866" y="16675"/>
                  </a:lnTo>
                  <a:lnTo>
                    <a:pt x="23585" y="15117"/>
                  </a:lnTo>
                  <a:lnTo>
                    <a:pt x="28079" y="14370"/>
                  </a:lnTo>
                  <a:lnTo>
                    <a:pt x="32851" y="15117"/>
                  </a:lnTo>
                  <a:lnTo>
                    <a:pt x="37906" y="17421"/>
                  </a:lnTo>
                  <a:lnTo>
                    <a:pt x="37906" y="13286"/>
                  </a:lnTo>
                  <a:lnTo>
                    <a:pt x="39731" y="9694"/>
                  </a:lnTo>
                  <a:lnTo>
                    <a:pt x="42678" y="6914"/>
                  </a:lnTo>
                  <a:lnTo>
                    <a:pt x="46398" y="4609"/>
                  </a:lnTo>
                  <a:lnTo>
                    <a:pt x="50611" y="3051"/>
                  </a:lnTo>
                  <a:lnTo>
                    <a:pt x="54611" y="2575"/>
                  </a:lnTo>
                  <a:lnTo>
                    <a:pt x="58331" y="3051"/>
                  </a:lnTo>
                  <a:lnTo>
                    <a:pt x="61280" y="4881"/>
                  </a:lnTo>
                  <a:lnTo>
                    <a:pt x="64158" y="2575"/>
                  </a:lnTo>
                  <a:lnTo>
                    <a:pt x="68439" y="1017"/>
                  </a:lnTo>
                  <a:lnTo>
                    <a:pt x="73704" y="271"/>
                  </a:lnTo>
                  <a:lnTo>
                    <a:pt x="79320" y="0"/>
                  </a:lnTo>
                  <a:lnTo>
                    <a:pt x="84584" y="475"/>
                  </a:lnTo>
                  <a:lnTo>
                    <a:pt x="89638" y="2033"/>
                  </a:lnTo>
                  <a:lnTo>
                    <a:pt x="93640" y="3863"/>
                  </a:lnTo>
                  <a:lnTo>
                    <a:pt x="96026" y="6372"/>
                  </a:lnTo>
                  <a:lnTo>
                    <a:pt x="99185" y="3593"/>
                  </a:lnTo>
                  <a:lnTo>
                    <a:pt x="103677" y="1763"/>
                  </a:lnTo>
                  <a:lnTo>
                    <a:pt x="109012" y="1017"/>
                  </a:lnTo>
                  <a:lnTo>
                    <a:pt x="114347" y="745"/>
                  </a:lnTo>
                  <a:lnTo>
                    <a:pt x="119330" y="1560"/>
                  </a:lnTo>
                  <a:lnTo>
                    <a:pt x="123894" y="2779"/>
                  </a:lnTo>
                  <a:lnTo>
                    <a:pt x="126771" y="4881"/>
                  </a:lnTo>
                  <a:lnTo>
                    <a:pt x="128105" y="7389"/>
                  </a:lnTo>
                  <a:lnTo>
                    <a:pt x="131544" y="4881"/>
                  </a:lnTo>
                  <a:lnTo>
                    <a:pt x="136599" y="3593"/>
                  </a:lnTo>
                  <a:lnTo>
                    <a:pt x="142705" y="3051"/>
                  </a:lnTo>
                  <a:lnTo>
                    <a:pt x="148812" y="3321"/>
                  </a:lnTo>
                  <a:lnTo>
                    <a:pt x="154919" y="4339"/>
                  </a:lnTo>
                  <a:lnTo>
                    <a:pt x="160465" y="6168"/>
                  </a:lnTo>
                  <a:lnTo>
                    <a:pt x="164465" y="8202"/>
                  </a:lnTo>
                  <a:lnTo>
                    <a:pt x="166290" y="10982"/>
                  </a:lnTo>
                  <a:lnTo>
                    <a:pt x="168676" y="9965"/>
                  </a:lnTo>
                  <a:lnTo>
                    <a:pt x="171625" y="9491"/>
                  </a:lnTo>
                  <a:lnTo>
                    <a:pt x="178504" y="9694"/>
                  </a:lnTo>
                  <a:lnTo>
                    <a:pt x="186225" y="10982"/>
                  </a:lnTo>
                  <a:lnTo>
                    <a:pt x="193877" y="13082"/>
                  </a:lnTo>
                  <a:lnTo>
                    <a:pt x="200825" y="16133"/>
                  </a:lnTo>
                  <a:lnTo>
                    <a:pt x="206652" y="19726"/>
                  </a:lnTo>
                  <a:lnTo>
                    <a:pt x="210091" y="23590"/>
                  </a:lnTo>
                  <a:lnTo>
                    <a:pt x="211144" y="27657"/>
                  </a:lnTo>
                  <a:lnTo>
                    <a:pt x="215146" y="26097"/>
                  </a:lnTo>
                  <a:lnTo>
                    <a:pt x="219638" y="26369"/>
                  </a:lnTo>
                  <a:lnTo>
                    <a:pt x="224131" y="27929"/>
                  </a:lnTo>
                  <a:lnTo>
                    <a:pt x="228412" y="30504"/>
                  </a:lnTo>
                  <a:lnTo>
                    <a:pt x="232132" y="33555"/>
                  </a:lnTo>
                  <a:lnTo>
                    <a:pt x="234730" y="37147"/>
                  </a:lnTo>
                  <a:lnTo>
                    <a:pt x="236064" y="40739"/>
                  </a:lnTo>
                  <a:lnTo>
                    <a:pt x="235573" y="43790"/>
                  </a:lnTo>
                  <a:lnTo>
                    <a:pt x="239011" y="44604"/>
                  </a:lnTo>
                  <a:lnTo>
                    <a:pt x="241889" y="46094"/>
                  </a:lnTo>
                  <a:lnTo>
                    <a:pt x="244347" y="48400"/>
                  </a:lnTo>
                  <a:lnTo>
                    <a:pt x="245890" y="51247"/>
                  </a:lnTo>
                  <a:lnTo>
                    <a:pt x="246944" y="54296"/>
                  </a:lnTo>
                  <a:lnTo>
                    <a:pt x="247505" y="58161"/>
                  </a:lnTo>
                  <a:lnTo>
                    <a:pt x="247225" y="65820"/>
                  </a:lnTo>
                  <a:lnTo>
                    <a:pt x="244838" y="73277"/>
                  </a:lnTo>
                  <a:lnTo>
                    <a:pt x="240837" y="79920"/>
                  </a:lnTo>
                  <a:lnTo>
                    <a:pt x="238450" y="82495"/>
                  </a:lnTo>
                  <a:lnTo>
                    <a:pt x="235573" y="84258"/>
                  </a:lnTo>
                  <a:lnTo>
                    <a:pt x="232343" y="85546"/>
                  </a:lnTo>
                  <a:lnTo>
                    <a:pt x="228904" y="85818"/>
                  </a:lnTo>
                  <a:lnTo>
                    <a:pt x="229957" y="87580"/>
                  </a:lnTo>
                  <a:lnTo>
                    <a:pt x="230518" y="89884"/>
                  </a:lnTo>
                  <a:lnTo>
                    <a:pt x="230518" y="95307"/>
                  </a:lnTo>
                  <a:lnTo>
                    <a:pt x="229184" y="101476"/>
                  </a:lnTo>
                  <a:lnTo>
                    <a:pt x="226798" y="107306"/>
                  </a:lnTo>
                  <a:lnTo>
                    <a:pt x="223357" y="112457"/>
                  </a:lnTo>
                  <a:lnTo>
                    <a:pt x="219357" y="116593"/>
                  </a:lnTo>
                  <a:lnTo>
                    <a:pt x="214865" y="118355"/>
                  </a:lnTo>
                  <a:lnTo>
                    <a:pt x="210373" y="117813"/>
                  </a:lnTo>
                  <a:lnTo>
                    <a:pt x="208757" y="122219"/>
                  </a:lnTo>
                  <a:lnTo>
                    <a:pt x="205599" y="126014"/>
                  </a:lnTo>
                  <a:lnTo>
                    <a:pt x="201317" y="129132"/>
                  </a:lnTo>
                  <a:lnTo>
                    <a:pt x="196263" y="131167"/>
                  </a:lnTo>
                  <a:lnTo>
                    <a:pt x="190719" y="132725"/>
                  </a:lnTo>
                  <a:lnTo>
                    <a:pt x="184611" y="133200"/>
                  </a:lnTo>
                  <a:lnTo>
                    <a:pt x="178504" y="132725"/>
                  </a:lnTo>
                  <a:lnTo>
                    <a:pt x="172959" y="131167"/>
                  </a:lnTo>
                  <a:lnTo>
                    <a:pt x="169239" y="135030"/>
                  </a:lnTo>
                  <a:lnTo>
                    <a:pt x="164184" y="138081"/>
                  </a:lnTo>
                  <a:lnTo>
                    <a:pt x="158078" y="139843"/>
                  </a:lnTo>
                  <a:lnTo>
                    <a:pt x="151690" y="140656"/>
                  </a:lnTo>
                  <a:lnTo>
                    <a:pt x="145091" y="140656"/>
                  </a:lnTo>
                  <a:lnTo>
                    <a:pt x="138704" y="139640"/>
                  </a:lnTo>
                  <a:lnTo>
                    <a:pt x="132878" y="137539"/>
                  </a:lnTo>
                  <a:lnTo>
                    <a:pt x="128666" y="134488"/>
                  </a:lnTo>
                  <a:lnTo>
                    <a:pt x="124666" y="137335"/>
                  </a:lnTo>
                  <a:lnTo>
                    <a:pt x="119611" y="139097"/>
                  </a:lnTo>
                  <a:lnTo>
                    <a:pt x="114066" y="139843"/>
                  </a:lnTo>
                  <a:lnTo>
                    <a:pt x="108240" y="139640"/>
                  </a:lnTo>
                  <a:lnTo>
                    <a:pt x="102343" y="138623"/>
                  </a:lnTo>
                  <a:lnTo>
                    <a:pt x="97360" y="136521"/>
                  </a:lnTo>
                  <a:lnTo>
                    <a:pt x="93359" y="133742"/>
                  </a:lnTo>
                  <a:lnTo>
                    <a:pt x="90692" y="129879"/>
                  </a:lnTo>
                  <a:lnTo>
                    <a:pt x="86690" y="132725"/>
                  </a:lnTo>
                  <a:lnTo>
                    <a:pt x="81707" y="133742"/>
                  </a:lnTo>
                  <a:lnTo>
                    <a:pt x="75880" y="133200"/>
                  </a:lnTo>
                  <a:lnTo>
                    <a:pt x="69774" y="131437"/>
                  </a:lnTo>
                  <a:lnTo>
                    <a:pt x="64158" y="128320"/>
                  </a:lnTo>
                  <a:lnTo>
                    <a:pt x="59385" y="124252"/>
                  </a:lnTo>
                  <a:lnTo>
                    <a:pt x="55945" y="119101"/>
                  </a:lnTo>
                  <a:lnTo>
                    <a:pt x="54331" y="113203"/>
                  </a:lnTo>
                  <a:lnTo>
                    <a:pt x="49558" y="113000"/>
                  </a:lnTo>
                  <a:lnTo>
                    <a:pt x="44293" y="111712"/>
                  </a:lnTo>
                  <a:lnTo>
                    <a:pt x="38186" y="109136"/>
                  </a:lnTo>
                  <a:lnTo>
                    <a:pt x="32571" y="105543"/>
                  </a:lnTo>
                  <a:lnTo>
                    <a:pt x="27587" y="101476"/>
                  </a:lnTo>
                  <a:lnTo>
                    <a:pt x="23866" y="96867"/>
                  </a:lnTo>
                  <a:lnTo>
                    <a:pt x="21971" y="91986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5399017" y="3687802"/>
              <a:ext cx="220633" cy="125429"/>
            </a:xfrm>
            <a:custGeom>
              <a:avLst/>
              <a:gdLst/>
              <a:ahLst/>
              <a:cxnLst/>
              <a:rect l="0" t="0" r="0" b="0"/>
              <a:pathLst>
                <a:path w="219918" h="125269">
                  <a:moveTo>
                    <a:pt x="19655" y="77140"/>
                  </a:moveTo>
                  <a:lnTo>
                    <a:pt x="16425" y="77885"/>
                  </a:lnTo>
                  <a:lnTo>
                    <a:pt x="12775" y="76598"/>
                  </a:lnTo>
                  <a:lnTo>
                    <a:pt x="9055" y="74293"/>
                  </a:lnTo>
                  <a:lnTo>
                    <a:pt x="5545" y="70972"/>
                  </a:lnTo>
                  <a:lnTo>
                    <a:pt x="3159" y="67108"/>
                  </a:lnTo>
                  <a:lnTo>
                    <a:pt x="1895" y="63312"/>
                  </a:lnTo>
                  <a:lnTo>
                    <a:pt x="2387" y="59923"/>
                  </a:lnTo>
                  <a:lnTo>
                    <a:pt x="5055" y="57143"/>
                  </a:lnTo>
                  <a:lnTo>
                    <a:pt x="2106" y="54297"/>
                  </a:lnTo>
                  <a:lnTo>
                    <a:pt x="281" y="49958"/>
                  </a:lnTo>
                  <a:lnTo>
                    <a:pt x="0" y="44603"/>
                  </a:lnTo>
                  <a:lnTo>
                    <a:pt x="562" y="38977"/>
                  </a:lnTo>
                  <a:lnTo>
                    <a:pt x="2387" y="33554"/>
                  </a:lnTo>
                  <a:lnTo>
                    <a:pt x="5334" y="29215"/>
                  </a:lnTo>
                  <a:lnTo>
                    <a:pt x="9266" y="26640"/>
                  </a:lnTo>
                  <a:lnTo>
                    <a:pt x="11653" y="26165"/>
                  </a:lnTo>
                  <a:lnTo>
                    <a:pt x="14320" y="26368"/>
                  </a:lnTo>
                  <a:lnTo>
                    <a:pt x="13267" y="23047"/>
                  </a:lnTo>
                  <a:lnTo>
                    <a:pt x="13548" y="19726"/>
                  </a:lnTo>
                  <a:lnTo>
                    <a:pt x="15163" y="17149"/>
                  </a:lnTo>
                  <a:lnTo>
                    <a:pt x="17759" y="14845"/>
                  </a:lnTo>
                  <a:lnTo>
                    <a:pt x="20988" y="13353"/>
                  </a:lnTo>
                  <a:lnTo>
                    <a:pt x="24919" y="12811"/>
                  </a:lnTo>
                  <a:lnTo>
                    <a:pt x="29201" y="13557"/>
                  </a:lnTo>
                  <a:lnTo>
                    <a:pt x="33693" y="15658"/>
                  </a:lnTo>
                  <a:lnTo>
                    <a:pt x="33693" y="11795"/>
                  </a:lnTo>
                  <a:lnTo>
                    <a:pt x="35307" y="8744"/>
                  </a:lnTo>
                  <a:lnTo>
                    <a:pt x="37695" y="6169"/>
                  </a:lnTo>
                  <a:lnTo>
                    <a:pt x="41134" y="4134"/>
                  </a:lnTo>
                  <a:lnTo>
                    <a:pt x="44854" y="2846"/>
                  </a:lnTo>
                  <a:lnTo>
                    <a:pt x="48574" y="2304"/>
                  </a:lnTo>
                  <a:lnTo>
                    <a:pt x="51734" y="2846"/>
                  </a:lnTo>
                  <a:lnTo>
                    <a:pt x="54401" y="4338"/>
                  </a:lnTo>
                  <a:lnTo>
                    <a:pt x="57068" y="2304"/>
                  </a:lnTo>
                  <a:lnTo>
                    <a:pt x="60788" y="746"/>
                  </a:lnTo>
                  <a:lnTo>
                    <a:pt x="65281" y="271"/>
                  </a:lnTo>
                  <a:lnTo>
                    <a:pt x="70336" y="0"/>
                  </a:lnTo>
                  <a:lnTo>
                    <a:pt x="75108" y="541"/>
                  </a:lnTo>
                  <a:lnTo>
                    <a:pt x="79600" y="1761"/>
                  </a:lnTo>
                  <a:lnTo>
                    <a:pt x="83039" y="3321"/>
                  </a:lnTo>
                  <a:lnTo>
                    <a:pt x="85145" y="5626"/>
                  </a:lnTo>
                  <a:lnTo>
                    <a:pt x="88094" y="3321"/>
                  </a:lnTo>
                  <a:lnTo>
                    <a:pt x="92094" y="1558"/>
                  </a:lnTo>
                  <a:lnTo>
                    <a:pt x="96868" y="746"/>
                  </a:lnTo>
                  <a:lnTo>
                    <a:pt x="101641" y="746"/>
                  </a:lnTo>
                  <a:lnTo>
                    <a:pt x="106133" y="1288"/>
                  </a:lnTo>
                  <a:lnTo>
                    <a:pt x="109854" y="2576"/>
                  </a:lnTo>
                  <a:lnTo>
                    <a:pt x="112521" y="4338"/>
                  </a:lnTo>
                  <a:lnTo>
                    <a:pt x="113855" y="6642"/>
                  </a:lnTo>
                  <a:lnTo>
                    <a:pt x="117013" y="4338"/>
                  </a:lnTo>
                  <a:lnTo>
                    <a:pt x="121225" y="3049"/>
                  </a:lnTo>
                  <a:lnTo>
                    <a:pt x="126840" y="2576"/>
                  </a:lnTo>
                  <a:lnTo>
                    <a:pt x="132386" y="3049"/>
                  </a:lnTo>
                  <a:lnTo>
                    <a:pt x="137720" y="4134"/>
                  </a:lnTo>
                  <a:lnTo>
                    <a:pt x="142494" y="5626"/>
                  </a:lnTo>
                  <a:lnTo>
                    <a:pt x="145933" y="7456"/>
                  </a:lnTo>
                  <a:lnTo>
                    <a:pt x="147758" y="9761"/>
                  </a:lnTo>
                  <a:lnTo>
                    <a:pt x="152531" y="8472"/>
                  </a:lnTo>
                  <a:lnTo>
                    <a:pt x="158639" y="8744"/>
                  </a:lnTo>
                  <a:lnTo>
                    <a:pt x="165307" y="9761"/>
                  </a:lnTo>
                  <a:lnTo>
                    <a:pt x="172186" y="11795"/>
                  </a:lnTo>
                  <a:lnTo>
                    <a:pt x="178574" y="14370"/>
                  </a:lnTo>
                  <a:lnTo>
                    <a:pt x="183627" y="17691"/>
                  </a:lnTo>
                  <a:lnTo>
                    <a:pt x="186787" y="21014"/>
                  </a:lnTo>
                  <a:lnTo>
                    <a:pt x="187558" y="24607"/>
                  </a:lnTo>
                  <a:lnTo>
                    <a:pt x="191279" y="23318"/>
                  </a:lnTo>
                  <a:lnTo>
                    <a:pt x="195279" y="23318"/>
                  </a:lnTo>
                  <a:lnTo>
                    <a:pt x="199281" y="24877"/>
                  </a:lnTo>
                  <a:lnTo>
                    <a:pt x="202931" y="27182"/>
                  </a:lnTo>
                  <a:lnTo>
                    <a:pt x="206159" y="29961"/>
                  </a:lnTo>
                  <a:lnTo>
                    <a:pt x="208546" y="33079"/>
                  </a:lnTo>
                  <a:lnTo>
                    <a:pt x="209598" y="36129"/>
                  </a:lnTo>
                  <a:lnTo>
                    <a:pt x="209319" y="38977"/>
                  </a:lnTo>
                  <a:lnTo>
                    <a:pt x="212478" y="39722"/>
                  </a:lnTo>
                  <a:lnTo>
                    <a:pt x="215145" y="41010"/>
                  </a:lnTo>
                  <a:lnTo>
                    <a:pt x="217039" y="43043"/>
                  </a:lnTo>
                  <a:lnTo>
                    <a:pt x="218584" y="45620"/>
                  </a:lnTo>
                  <a:lnTo>
                    <a:pt x="219917" y="51721"/>
                  </a:lnTo>
                  <a:lnTo>
                    <a:pt x="219706" y="58432"/>
                  </a:lnTo>
                  <a:lnTo>
                    <a:pt x="217531" y="65346"/>
                  </a:lnTo>
                  <a:lnTo>
                    <a:pt x="214092" y="70972"/>
                  </a:lnTo>
                  <a:lnTo>
                    <a:pt x="211986" y="73276"/>
                  </a:lnTo>
                  <a:lnTo>
                    <a:pt x="209319" y="75040"/>
                  </a:lnTo>
                  <a:lnTo>
                    <a:pt x="206440" y="76124"/>
                  </a:lnTo>
                  <a:lnTo>
                    <a:pt x="203212" y="76327"/>
                  </a:lnTo>
                  <a:lnTo>
                    <a:pt x="204826" y="79919"/>
                  </a:lnTo>
                  <a:lnTo>
                    <a:pt x="204826" y="84801"/>
                  </a:lnTo>
                  <a:lnTo>
                    <a:pt x="203773" y="90155"/>
                  </a:lnTo>
                  <a:lnTo>
                    <a:pt x="201667" y="95578"/>
                  </a:lnTo>
                  <a:lnTo>
                    <a:pt x="198439" y="100188"/>
                  </a:lnTo>
                  <a:lnTo>
                    <a:pt x="194718" y="103509"/>
                  </a:lnTo>
                  <a:lnTo>
                    <a:pt x="190998" y="105272"/>
                  </a:lnTo>
                  <a:lnTo>
                    <a:pt x="187066" y="104797"/>
                  </a:lnTo>
                  <a:lnTo>
                    <a:pt x="185452" y="108662"/>
                  </a:lnTo>
                  <a:lnTo>
                    <a:pt x="182504" y="111982"/>
                  </a:lnTo>
                  <a:lnTo>
                    <a:pt x="178784" y="114761"/>
                  </a:lnTo>
                  <a:lnTo>
                    <a:pt x="174291" y="116794"/>
                  </a:lnTo>
                  <a:lnTo>
                    <a:pt x="169238" y="117879"/>
                  </a:lnTo>
                  <a:lnTo>
                    <a:pt x="163974" y="118354"/>
                  </a:lnTo>
                  <a:lnTo>
                    <a:pt x="158639" y="117879"/>
                  </a:lnTo>
                  <a:lnTo>
                    <a:pt x="153584" y="116794"/>
                  </a:lnTo>
                  <a:lnTo>
                    <a:pt x="150425" y="120184"/>
                  </a:lnTo>
                  <a:lnTo>
                    <a:pt x="145933" y="122692"/>
                  </a:lnTo>
                  <a:lnTo>
                    <a:pt x="140598" y="124252"/>
                  </a:lnTo>
                  <a:lnTo>
                    <a:pt x="134773" y="125268"/>
                  </a:lnTo>
                  <a:lnTo>
                    <a:pt x="128946" y="124997"/>
                  </a:lnTo>
                  <a:lnTo>
                    <a:pt x="123120" y="124252"/>
                  </a:lnTo>
                  <a:lnTo>
                    <a:pt x="118066" y="122489"/>
                  </a:lnTo>
                  <a:lnTo>
                    <a:pt x="114065" y="119642"/>
                  </a:lnTo>
                  <a:lnTo>
                    <a:pt x="110626" y="121947"/>
                  </a:lnTo>
                  <a:lnTo>
                    <a:pt x="106415" y="123777"/>
                  </a:lnTo>
                  <a:lnTo>
                    <a:pt x="101360" y="124252"/>
                  </a:lnTo>
                  <a:lnTo>
                    <a:pt x="96025" y="124252"/>
                  </a:lnTo>
                  <a:lnTo>
                    <a:pt x="90971" y="123235"/>
                  </a:lnTo>
                  <a:lnTo>
                    <a:pt x="86480" y="121472"/>
                  </a:lnTo>
                  <a:lnTo>
                    <a:pt x="82758" y="118896"/>
                  </a:lnTo>
                  <a:lnTo>
                    <a:pt x="80372" y="115575"/>
                  </a:lnTo>
                  <a:lnTo>
                    <a:pt x="76933" y="117879"/>
                  </a:lnTo>
                  <a:lnTo>
                    <a:pt x="72441" y="118896"/>
                  </a:lnTo>
                  <a:lnTo>
                    <a:pt x="67387" y="118626"/>
                  </a:lnTo>
                  <a:lnTo>
                    <a:pt x="62122" y="116794"/>
                  </a:lnTo>
                  <a:lnTo>
                    <a:pt x="57068" y="114016"/>
                  </a:lnTo>
                  <a:lnTo>
                    <a:pt x="52787" y="110423"/>
                  </a:lnTo>
                  <a:lnTo>
                    <a:pt x="49628" y="105814"/>
                  </a:lnTo>
                  <a:lnTo>
                    <a:pt x="48012" y="100662"/>
                  </a:lnTo>
                  <a:lnTo>
                    <a:pt x="44012" y="100662"/>
                  </a:lnTo>
                  <a:lnTo>
                    <a:pt x="39238" y="99374"/>
                  </a:lnTo>
                  <a:lnTo>
                    <a:pt x="33974" y="97069"/>
                  </a:lnTo>
                  <a:lnTo>
                    <a:pt x="28921" y="94018"/>
                  </a:lnTo>
                  <a:lnTo>
                    <a:pt x="24427" y="90155"/>
                  </a:lnTo>
                  <a:lnTo>
                    <a:pt x="20988" y="86088"/>
                  </a:lnTo>
                  <a:lnTo>
                    <a:pt x="19374" y="81750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413303" y="3695741"/>
              <a:ext cx="192061" cy="109551"/>
            </a:xfrm>
            <a:custGeom>
              <a:avLst/>
              <a:gdLst/>
              <a:ahLst/>
              <a:cxnLst/>
              <a:rect l="0" t="0" r="0" b="0"/>
              <a:pathLst>
                <a:path w="192613" h="109406">
                  <a:moveTo>
                    <a:pt x="17197" y="67650"/>
                  </a:moveTo>
                  <a:lnTo>
                    <a:pt x="14320" y="67921"/>
                  </a:lnTo>
                  <a:lnTo>
                    <a:pt x="11091" y="67177"/>
                  </a:lnTo>
                  <a:lnTo>
                    <a:pt x="7932" y="64870"/>
                  </a:lnTo>
                  <a:lnTo>
                    <a:pt x="4773" y="62024"/>
                  </a:lnTo>
                  <a:lnTo>
                    <a:pt x="2597" y="58702"/>
                  </a:lnTo>
                  <a:lnTo>
                    <a:pt x="1545" y="55651"/>
                  </a:lnTo>
                  <a:lnTo>
                    <a:pt x="2106" y="52533"/>
                  </a:lnTo>
                  <a:lnTo>
                    <a:pt x="4492" y="49958"/>
                  </a:lnTo>
                  <a:lnTo>
                    <a:pt x="1825" y="47653"/>
                  </a:lnTo>
                  <a:lnTo>
                    <a:pt x="210" y="43857"/>
                  </a:lnTo>
                  <a:lnTo>
                    <a:pt x="0" y="38976"/>
                  </a:lnTo>
                  <a:lnTo>
                    <a:pt x="492" y="34095"/>
                  </a:lnTo>
                  <a:lnTo>
                    <a:pt x="2106" y="29215"/>
                  </a:lnTo>
                  <a:lnTo>
                    <a:pt x="4773" y="25623"/>
                  </a:lnTo>
                  <a:lnTo>
                    <a:pt x="8212" y="23318"/>
                  </a:lnTo>
                  <a:lnTo>
                    <a:pt x="12705" y="23117"/>
                  </a:lnTo>
                  <a:lnTo>
                    <a:pt x="11653" y="20268"/>
                  </a:lnTo>
                  <a:lnTo>
                    <a:pt x="11933" y="17420"/>
                  </a:lnTo>
                  <a:lnTo>
                    <a:pt x="13267" y="14912"/>
                  </a:lnTo>
                  <a:lnTo>
                    <a:pt x="15372" y="13082"/>
                  </a:lnTo>
                  <a:lnTo>
                    <a:pt x="18250" y="11794"/>
                  </a:lnTo>
                  <a:lnTo>
                    <a:pt x="21759" y="11321"/>
                  </a:lnTo>
                  <a:lnTo>
                    <a:pt x="25410" y="11794"/>
                  </a:lnTo>
                  <a:lnTo>
                    <a:pt x="29411" y="13624"/>
                  </a:lnTo>
                  <a:lnTo>
                    <a:pt x="29411" y="10303"/>
                  </a:lnTo>
                  <a:lnTo>
                    <a:pt x="30745" y="7728"/>
                  </a:lnTo>
                  <a:lnTo>
                    <a:pt x="33132" y="5423"/>
                  </a:lnTo>
                  <a:lnTo>
                    <a:pt x="36080" y="3593"/>
                  </a:lnTo>
                  <a:lnTo>
                    <a:pt x="42397" y="2103"/>
                  </a:lnTo>
                  <a:lnTo>
                    <a:pt x="45346" y="2576"/>
                  </a:lnTo>
                  <a:lnTo>
                    <a:pt x="47732" y="3593"/>
                  </a:lnTo>
                  <a:lnTo>
                    <a:pt x="49838" y="1830"/>
                  </a:lnTo>
                  <a:lnTo>
                    <a:pt x="53277" y="812"/>
                  </a:lnTo>
                  <a:lnTo>
                    <a:pt x="57279" y="0"/>
                  </a:lnTo>
                  <a:lnTo>
                    <a:pt x="61490" y="0"/>
                  </a:lnTo>
                  <a:lnTo>
                    <a:pt x="65771" y="542"/>
                  </a:lnTo>
                  <a:lnTo>
                    <a:pt x="69773" y="1558"/>
                  </a:lnTo>
                  <a:lnTo>
                    <a:pt x="72651" y="3118"/>
                  </a:lnTo>
                  <a:lnTo>
                    <a:pt x="74545" y="4880"/>
                  </a:lnTo>
                  <a:lnTo>
                    <a:pt x="77142" y="2847"/>
                  </a:lnTo>
                  <a:lnTo>
                    <a:pt x="80653" y="1288"/>
                  </a:lnTo>
                  <a:lnTo>
                    <a:pt x="84584" y="812"/>
                  </a:lnTo>
                  <a:lnTo>
                    <a:pt x="88866" y="542"/>
                  </a:lnTo>
                  <a:lnTo>
                    <a:pt x="92797" y="1085"/>
                  </a:lnTo>
                  <a:lnTo>
                    <a:pt x="96306" y="2305"/>
                  </a:lnTo>
                  <a:lnTo>
                    <a:pt x="98692" y="3863"/>
                  </a:lnTo>
                  <a:lnTo>
                    <a:pt x="99745" y="5896"/>
                  </a:lnTo>
                  <a:lnTo>
                    <a:pt x="102413" y="3863"/>
                  </a:lnTo>
                  <a:lnTo>
                    <a:pt x="106063" y="2576"/>
                  </a:lnTo>
                  <a:lnTo>
                    <a:pt x="110836" y="2305"/>
                  </a:lnTo>
                  <a:lnTo>
                    <a:pt x="115680" y="2576"/>
                  </a:lnTo>
                  <a:lnTo>
                    <a:pt x="120452" y="3389"/>
                  </a:lnTo>
                  <a:lnTo>
                    <a:pt x="124665" y="4880"/>
                  </a:lnTo>
                  <a:lnTo>
                    <a:pt x="127823" y="6440"/>
                  </a:lnTo>
                  <a:lnTo>
                    <a:pt x="129437" y="8473"/>
                  </a:lnTo>
                  <a:lnTo>
                    <a:pt x="133439" y="7456"/>
                  </a:lnTo>
                  <a:lnTo>
                    <a:pt x="138703" y="7456"/>
                  </a:lnTo>
                  <a:lnTo>
                    <a:pt x="144810" y="8473"/>
                  </a:lnTo>
                  <a:lnTo>
                    <a:pt x="150636" y="10303"/>
                  </a:lnTo>
                  <a:lnTo>
                    <a:pt x="156252" y="12608"/>
                  </a:lnTo>
                  <a:lnTo>
                    <a:pt x="160744" y="15387"/>
                  </a:lnTo>
                  <a:lnTo>
                    <a:pt x="163411" y="18505"/>
                  </a:lnTo>
                  <a:lnTo>
                    <a:pt x="164183" y="21557"/>
                  </a:lnTo>
                  <a:lnTo>
                    <a:pt x="167412" y="20268"/>
                  </a:lnTo>
                  <a:lnTo>
                    <a:pt x="170852" y="20538"/>
                  </a:lnTo>
                  <a:lnTo>
                    <a:pt x="174291" y="21827"/>
                  </a:lnTo>
                  <a:lnTo>
                    <a:pt x="177731" y="23589"/>
                  </a:lnTo>
                  <a:lnTo>
                    <a:pt x="180608" y="26164"/>
                  </a:lnTo>
                  <a:lnTo>
                    <a:pt x="182504" y="29012"/>
                  </a:lnTo>
                  <a:lnTo>
                    <a:pt x="183557" y="31520"/>
                  </a:lnTo>
                  <a:lnTo>
                    <a:pt x="183066" y="34095"/>
                  </a:lnTo>
                  <a:lnTo>
                    <a:pt x="185944" y="34638"/>
                  </a:lnTo>
                  <a:lnTo>
                    <a:pt x="188049" y="35927"/>
                  </a:lnTo>
                  <a:lnTo>
                    <a:pt x="189944" y="37688"/>
                  </a:lnTo>
                  <a:lnTo>
                    <a:pt x="191279" y="39722"/>
                  </a:lnTo>
                  <a:lnTo>
                    <a:pt x="192612" y="45145"/>
                  </a:lnTo>
                  <a:lnTo>
                    <a:pt x="192332" y="51245"/>
                  </a:lnTo>
                  <a:lnTo>
                    <a:pt x="190436" y="57144"/>
                  </a:lnTo>
                  <a:lnTo>
                    <a:pt x="187558" y="62295"/>
                  </a:lnTo>
                  <a:lnTo>
                    <a:pt x="183277" y="65615"/>
                  </a:lnTo>
                  <a:lnTo>
                    <a:pt x="180608" y="66362"/>
                  </a:lnTo>
                  <a:lnTo>
                    <a:pt x="178011" y="66633"/>
                  </a:lnTo>
                  <a:lnTo>
                    <a:pt x="179345" y="69954"/>
                  </a:lnTo>
                  <a:lnTo>
                    <a:pt x="179345" y="74292"/>
                  </a:lnTo>
                  <a:lnTo>
                    <a:pt x="178222" y="78970"/>
                  </a:lnTo>
                  <a:lnTo>
                    <a:pt x="176397" y="83580"/>
                  </a:lnTo>
                  <a:lnTo>
                    <a:pt x="173730" y="87646"/>
                  </a:lnTo>
                  <a:lnTo>
                    <a:pt x="170571" y="90697"/>
                  </a:lnTo>
                  <a:lnTo>
                    <a:pt x="167131" y="92256"/>
                  </a:lnTo>
                  <a:lnTo>
                    <a:pt x="163692" y="91714"/>
                  </a:lnTo>
                  <a:lnTo>
                    <a:pt x="162358" y="95102"/>
                  </a:lnTo>
                  <a:lnTo>
                    <a:pt x="159972" y="98153"/>
                  </a:lnTo>
                  <a:lnTo>
                    <a:pt x="156531" y="100458"/>
                  </a:lnTo>
                  <a:lnTo>
                    <a:pt x="152812" y="102221"/>
                  </a:lnTo>
                  <a:lnTo>
                    <a:pt x="148250" y="103305"/>
                  </a:lnTo>
                  <a:lnTo>
                    <a:pt x="143476" y="103510"/>
                  </a:lnTo>
                  <a:lnTo>
                    <a:pt x="138984" y="103305"/>
                  </a:lnTo>
                  <a:lnTo>
                    <a:pt x="134491" y="102221"/>
                  </a:lnTo>
                  <a:lnTo>
                    <a:pt x="131543" y="105067"/>
                  </a:lnTo>
                  <a:lnTo>
                    <a:pt x="127612" y="107373"/>
                  </a:lnTo>
                  <a:lnTo>
                    <a:pt x="123049" y="108931"/>
                  </a:lnTo>
                  <a:lnTo>
                    <a:pt x="117785" y="109405"/>
                  </a:lnTo>
                  <a:lnTo>
                    <a:pt x="112732" y="109405"/>
                  </a:lnTo>
                  <a:lnTo>
                    <a:pt x="107677" y="108660"/>
                  </a:lnTo>
                  <a:lnTo>
                    <a:pt x="103466" y="107103"/>
                  </a:lnTo>
                  <a:lnTo>
                    <a:pt x="100027" y="104796"/>
                  </a:lnTo>
                  <a:lnTo>
                    <a:pt x="96797" y="106830"/>
                  </a:lnTo>
                  <a:lnTo>
                    <a:pt x="93077" y="108118"/>
                  </a:lnTo>
                  <a:lnTo>
                    <a:pt x="88585" y="108931"/>
                  </a:lnTo>
                  <a:lnTo>
                    <a:pt x="84092" y="108660"/>
                  </a:lnTo>
                  <a:lnTo>
                    <a:pt x="79529" y="107914"/>
                  </a:lnTo>
                  <a:lnTo>
                    <a:pt x="75598" y="106356"/>
                  </a:lnTo>
                  <a:lnTo>
                    <a:pt x="72370" y="104051"/>
                  </a:lnTo>
                  <a:lnTo>
                    <a:pt x="70264" y="101204"/>
                  </a:lnTo>
                  <a:lnTo>
                    <a:pt x="67387" y="103305"/>
                  </a:lnTo>
                  <a:lnTo>
                    <a:pt x="63385" y="104051"/>
                  </a:lnTo>
                  <a:lnTo>
                    <a:pt x="58893" y="103779"/>
                  </a:lnTo>
                  <a:lnTo>
                    <a:pt x="54330" y="102221"/>
                  </a:lnTo>
                  <a:lnTo>
                    <a:pt x="49838" y="99916"/>
                  </a:lnTo>
                  <a:lnTo>
                    <a:pt x="46118" y="96595"/>
                  </a:lnTo>
                  <a:lnTo>
                    <a:pt x="43450" y="92799"/>
                  </a:lnTo>
                  <a:lnTo>
                    <a:pt x="42186" y="88189"/>
                  </a:lnTo>
                  <a:lnTo>
                    <a:pt x="38466" y="87920"/>
                  </a:lnTo>
                  <a:lnTo>
                    <a:pt x="34185" y="86901"/>
                  </a:lnTo>
                  <a:lnTo>
                    <a:pt x="29692" y="84799"/>
                  </a:lnTo>
                  <a:lnTo>
                    <a:pt x="25200" y="82292"/>
                  </a:lnTo>
                  <a:lnTo>
                    <a:pt x="21199" y="78970"/>
                  </a:lnTo>
                  <a:lnTo>
                    <a:pt x="18250" y="75377"/>
                  </a:lnTo>
                  <a:lnTo>
                    <a:pt x="16986" y="71514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5426001" y="3703679"/>
              <a:ext cx="166664" cy="93675"/>
            </a:xfrm>
            <a:custGeom>
              <a:avLst/>
              <a:gdLst/>
              <a:ahLst/>
              <a:cxnLst/>
              <a:rect l="0" t="0" r="0" b="0"/>
              <a:pathLst>
                <a:path w="165308" h="94021">
                  <a:moveTo>
                    <a:pt x="15162" y="57890"/>
                  </a:moveTo>
                  <a:lnTo>
                    <a:pt x="12494" y="58364"/>
                  </a:lnTo>
                  <a:lnTo>
                    <a:pt x="9546" y="57619"/>
                  </a:lnTo>
                  <a:lnTo>
                    <a:pt x="6948" y="55584"/>
                  </a:lnTo>
                  <a:lnTo>
                    <a:pt x="4281" y="53281"/>
                  </a:lnTo>
                  <a:lnTo>
                    <a:pt x="2387" y="50433"/>
                  </a:lnTo>
                  <a:lnTo>
                    <a:pt x="1614" y="47655"/>
                  </a:lnTo>
                  <a:lnTo>
                    <a:pt x="1895" y="44807"/>
                  </a:lnTo>
                  <a:lnTo>
                    <a:pt x="4001" y="42774"/>
                  </a:lnTo>
                  <a:lnTo>
                    <a:pt x="1614" y="40739"/>
                  </a:lnTo>
                  <a:lnTo>
                    <a:pt x="561" y="37351"/>
                  </a:lnTo>
                  <a:lnTo>
                    <a:pt x="0" y="33555"/>
                  </a:lnTo>
                  <a:lnTo>
                    <a:pt x="561" y="29148"/>
                  </a:lnTo>
                  <a:lnTo>
                    <a:pt x="2176" y="25081"/>
                  </a:lnTo>
                  <a:lnTo>
                    <a:pt x="4281" y="21759"/>
                  </a:lnTo>
                  <a:lnTo>
                    <a:pt x="7159" y="19929"/>
                  </a:lnTo>
                  <a:lnTo>
                    <a:pt x="10880" y="19726"/>
                  </a:lnTo>
                  <a:lnTo>
                    <a:pt x="10108" y="17150"/>
                  </a:lnTo>
                  <a:lnTo>
                    <a:pt x="10389" y="14845"/>
                  </a:lnTo>
                  <a:lnTo>
                    <a:pt x="11442" y="12812"/>
                  </a:lnTo>
                  <a:lnTo>
                    <a:pt x="13547" y="10982"/>
                  </a:lnTo>
                  <a:lnTo>
                    <a:pt x="15934" y="9965"/>
                  </a:lnTo>
                  <a:lnTo>
                    <a:pt x="18883" y="9694"/>
                  </a:lnTo>
                  <a:lnTo>
                    <a:pt x="22041" y="9965"/>
                  </a:lnTo>
                  <a:lnTo>
                    <a:pt x="25480" y="11524"/>
                  </a:lnTo>
                  <a:lnTo>
                    <a:pt x="25480" y="8949"/>
                  </a:lnTo>
                  <a:lnTo>
                    <a:pt x="26533" y="6643"/>
                  </a:lnTo>
                  <a:lnTo>
                    <a:pt x="28710" y="4610"/>
                  </a:lnTo>
                  <a:lnTo>
                    <a:pt x="31096" y="3051"/>
                  </a:lnTo>
                  <a:lnTo>
                    <a:pt x="36641" y="1763"/>
                  </a:lnTo>
                  <a:lnTo>
                    <a:pt x="39027" y="2034"/>
                  </a:lnTo>
                  <a:lnTo>
                    <a:pt x="41134" y="3051"/>
                  </a:lnTo>
                  <a:lnTo>
                    <a:pt x="43029" y="1491"/>
                  </a:lnTo>
                  <a:lnTo>
                    <a:pt x="45907" y="475"/>
                  </a:lnTo>
                  <a:lnTo>
                    <a:pt x="49346" y="0"/>
                  </a:lnTo>
                  <a:lnTo>
                    <a:pt x="52856" y="0"/>
                  </a:lnTo>
                  <a:lnTo>
                    <a:pt x="56506" y="475"/>
                  </a:lnTo>
                  <a:lnTo>
                    <a:pt x="60016" y="1221"/>
                  </a:lnTo>
                  <a:lnTo>
                    <a:pt x="62613" y="2508"/>
                  </a:lnTo>
                  <a:lnTo>
                    <a:pt x="64227" y="4339"/>
                  </a:lnTo>
                  <a:lnTo>
                    <a:pt x="66334" y="2305"/>
                  </a:lnTo>
                  <a:lnTo>
                    <a:pt x="69281" y="1221"/>
                  </a:lnTo>
                  <a:lnTo>
                    <a:pt x="76442" y="475"/>
                  </a:lnTo>
                  <a:lnTo>
                    <a:pt x="79881" y="1017"/>
                  </a:lnTo>
                  <a:lnTo>
                    <a:pt x="82829" y="2034"/>
                  </a:lnTo>
                  <a:lnTo>
                    <a:pt x="84653" y="3323"/>
                  </a:lnTo>
                  <a:lnTo>
                    <a:pt x="85707" y="4814"/>
                  </a:lnTo>
                  <a:lnTo>
                    <a:pt x="87813" y="3323"/>
                  </a:lnTo>
                  <a:lnTo>
                    <a:pt x="91322" y="2305"/>
                  </a:lnTo>
                  <a:lnTo>
                    <a:pt x="95253" y="2034"/>
                  </a:lnTo>
                  <a:lnTo>
                    <a:pt x="99535" y="2305"/>
                  </a:lnTo>
                  <a:lnTo>
                    <a:pt x="103466" y="3051"/>
                  </a:lnTo>
                  <a:lnTo>
                    <a:pt x="107186" y="4068"/>
                  </a:lnTo>
                  <a:lnTo>
                    <a:pt x="109854" y="5626"/>
                  </a:lnTo>
                  <a:lnTo>
                    <a:pt x="111188" y="7119"/>
                  </a:lnTo>
                  <a:lnTo>
                    <a:pt x="114627" y="6372"/>
                  </a:lnTo>
                  <a:lnTo>
                    <a:pt x="119399" y="6372"/>
                  </a:lnTo>
                  <a:lnTo>
                    <a:pt x="124454" y="7119"/>
                  </a:lnTo>
                  <a:lnTo>
                    <a:pt x="129507" y="8677"/>
                  </a:lnTo>
                  <a:lnTo>
                    <a:pt x="134281" y="10710"/>
                  </a:lnTo>
                  <a:lnTo>
                    <a:pt x="138001" y="13015"/>
                  </a:lnTo>
                  <a:lnTo>
                    <a:pt x="140389" y="15863"/>
                  </a:lnTo>
                  <a:lnTo>
                    <a:pt x="141161" y="18438"/>
                  </a:lnTo>
                  <a:lnTo>
                    <a:pt x="143828" y="17421"/>
                  </a:lnTo>
                  <a:lnTo>
                    <a:pt x="146706" y="17625"/>
                  </a:lnTo>
                  <a:lnTo>
                    <a:pt x="152602" y="20201"/>
                  </a:lnTo>
                  <a:lnTo>
                    <a:pt x="154988" y="22234"/>
                  </a:lnTo>
                  <a:lnTo>
                    <a:pt x="156814" y="24810"/>
                  </a:lnTo>
                  <a:lnTo>
                    <a:pt x="157586" y="27115"/>
                  </a:lnTo>
                  <a:lnTo>
                    <a:pt x="157375" y="29148"/>
                  </a:lnTo>
                  <a:lnTo>
                    <a:pt x="159761" y="29690"/>
                  </a:lnTo>
                  <a:lnTo>
                    <a:pt x="161587" y="30707"/>
                  </a:lnTo>
                  <a:lnTo>
                    <a:pt x="164255" y="34029"/>
                  </a:lnTo>
                  <a:lnTo>
                    <a:pt x="165307" y="38639"/>
                  </a:lnTo>
                  <a:lnTo>
                    <a:pt x="165027" y="43790"/>
                  </a:lnTo>
                  <a:lnTo>
                    <a:pt x="163693" y="48874"/>
                  </a:lnTo>
                  <a:lnTo>
                    <a:pt x="161096" y="53281"/>
                  </a:lnTo>
                  <a:lnTo>
                    <a:pt x="157375" y="56331"/>
                  </a:lnTo>
                  <a:lnTo>
                    <a:pt x="152813" y="57076"/>
                  </a:lnTo>
                  <a:lnTo>
                    <a:pt x="154147" y="59923"/>
                  </a:lnTo>
                  <a:lnTo>
                    <a:pt x="154147" y="63787"/>
                  </a:lnTo>
                  <a:lnTo>
                    <a:pt x="153094" y="67583"/>
                  </a:lnTo>
                  <a:lnTo>
                    <a:pt x="151478" y="71446"/>
                  </a:lnTo>
                  <a:lnTo>
                    <a:pt x="149092" y="75040"/>
                  </a:lnTo>
                  <a:lnTo>
                    <a:pt x="146495" y="77615"/>
                  </a:lnTo>
                  <a:lnTo>
                    <a:pt x="143547" y="79107"/>
                  </a:lnTo>
                  <a:lnTo>
                    <a:pt x="140669" y="78632"/>
                  </a:lnTo>
                  <a:lnTo>
                    <a:pt x="139336" y="81411"/>
                  </a:lnTo>
                  <a:lnTo>
                    <a:pt x="137440" y="83987"/>
                  </a:lnTo>
                  <a:lnTo>
                    <a:pt x="134562" y="86089"/>
                  </a:lnTo>
                  <a:lnTo>
                    <a:pt x="131053" y="87580"/>
                  </a:lnTo>
                  <a:lnTo>
                    <a:pt x="123401" y="88869"/>
                  </a:lnTo>
                  <a:lnTo>
                    <a:pt x="115399" y="87580"/>
                  </a:lnTo>
                  <a:lnTo>
                    <a:pt x="113012" y="90156"/>
                  </a:lnTo>
                  <a:lnTo>
                    <a:pt x="109854" y="92189"/>
                  </a:lnTo>
                  <a:lnTo>
                    <a:pt x="105641" y="93206"/>
                  </a:lnTo>
                  <a:lnTo>
                    <a:pt x="101360" y="94020"/>
                  </a:lnTo>
                  <a:lnTo>
                    <a:pt x="96867" y="93748"/>
                  </a:lnTo>
                  <a:lnTo>
                    <a:pt x="92586" y="93206"/>
                  </a:lnTo>
                  <a:lnTo>
                    <a:pt x="88936" y="91715"/>
                  </a:lnTo>
                  <a:lnTo>
                    <a:pt x="85988" y="89614"/>
                  </a:lnTo>
                  <a:lnTo>
                    <a:pt x="83320" y="91444"/>
                  </a:lnTo>
                  <a:lnTo>
                    <a:pt x="79881" y="92732"/>
                  </a:lnTo>
                  <a:lnTo>
                    <a:pt x="76161" y="93206"/>
                  </a:lnTo>
                  <a:lnTo>
                    <a:pt x="72440" y="93206"/>
                  </a:lnTo>
                  <a:lnTo>
                    <a:pt x="68509" y="92460"/>
                  </a:lnTo>
                  <a:lnTo>
                    <a:pt x="65000" y="91172"/>
                  </a:lnTo>
                  <a:lnTo>
                    <a:pt x="62402" y="89139"/>
                  </a:lnTo>
                  <a:lnTo>
                    <a:pt x="60507" y="86834"/>
                  </a:lnTo>
                  <a:lnTo>
                    <a:pt x="58121" y="88597"/>
                  </a:lnTo>
                  <a:lnTo>
                    <a:pt x="54681" y="89139"/>
                  </a:lnTo>
                  <a:lnTo>
                    <a:pt x="50680" y="88869"/>
                  </a:lnTo>
                  <a:lnTo>
                    <a:pt x="46749" y="87580"/>
                  </a:lnTo>
                  <a:lnTo>
                    <a:pt x="43029" y="85546"/>
                  </a:lnTo>
                  <a:lnTo>
                    <a:pt x="39799" y="82971"/>
                  </a:lnTo>
                  <a:lnTo>
                    <a:pt x="37413" y="79378"/>
                  </a:lnTo>
                  <a:lnTo>
                    <a:pt x="36360" y="75582"/>
                  </a:lnTo>
                  <a:lnTo>
                    <a:pt x="33202" y="75582"/>
                  </a:lnTo>
                  <a:lnTo>
                    <a:pt x="29481" y="74497"/>
                  </a:lnTo>
                  <a:lnTo>
                    <a:pt x="21761" y="70431"/>
                  </a:lnTo>
                  <a:lnTo>
                    <a:pt x="18320" y="67583"/>
                  </a:lnTo>
                  <a:lnTo>
                    <a:pt x="15934" y="64533"/>
                  </a:lnTo>
                  <a:lnTo>
                    <a:pt x="14600" y="61482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5440286" y="3711618"/>
              <a:ext cx="138094" cy="77797"/>
            </a:xfrm>
            <a:custGeom>
              <a:avLst/>
              <a:gdLst/>
              <a:ahLst/>
              <a:cxnLst/>
              <a:rect l="0" t="0" r="0" b="0"/>
              <a:pathLst>
                <a:path w="137652" h="78430">
                  <a:moveTo>
                    <a:pt x="12495" y="48399"/>
                  </a:moveTo>
                  <a:lnTo>
                    <a:pt x="10319" y="48670"/>
                  </a:lnTo>
                  <a:lnTo>
                    <a:pt x="7933" y="48196"/>
                  </a:lnTo>
                  <a:lnTo>
                    <a:pt x="3439" y="44603"/>
                  </a:lnTo>
                  <a:lnTo>
                    <a:pt x="1825" y="42298"/>
                  </a:lnTo>
                  <a:lnTo>
                    <a:pt x="1334" y="39723"/>
                  </a:lnTo>
                  <a:lnTo>
                    <a:pt x="1615" y="37689"/>
                  </a:lnTo>
                  <a:lnTo>
                    <a:pt x="3160" y="35859"/>
                  </a:lnTo>
                  <a:lnTo>
                    <a:pt x="1334" y="34096"/>
                  </a:lnTo>
                  <a:lnTo>
                    <a:pt x="281" y="31521"/>
                  </a:lnTo>
                  <a:lnTo>
                    <a:pt x="0" y="27928"/>
                  </a:lnTo>
                  <a:lnTo>
                    <a:pt x="281" y="24335"/>
                  </a:lnTo>
                  <a:lnTo>
                    <a:pt x="1615" y="21013"/>
                  </a:lnTo>
                  <a:lnTo>
                    <a:pt x="3439" y="18437"/>
                  </a:lnTo>
                  <a:lnTo>
                    <a:pt x="5827" y="16675"/>
                  </a:lnTo>
                  <a:lnTo>
                    <a:pt x="8985" y="16675"/>
                  </a:lnTo>
                  <a:lnTo>
                    <a:pt x="8213" y="14574"/>
                  </a:lnTo>
                  <a:lnTo>
                    <a:pt x="8494" y="12540"/>
                  </a:lnTo>
                  <a:lnTo>
                    <a:pt x="9266" y="10778"/>
                  </a:lnTo>
                  <a:lnTo>
                    <a:pt x="10880" y="9218"/>
                  </a:lnTo>
                  <a:lnTo>
                    <a:pt x="13268" y="8473"/>
                  </a:lnTo>
                  <a:lnTo>
                    <a:pt x="15654" y="8201"/>
                  </a:lnTo>
                  <a:lnTo>
                    <a:pt x="18321" y="8473"/>
                  </a:lnTo>
                  <a:lnTo>
                    <a:pt x="20988" y="9761"/>
                  </a:lnTo>
                  <a:lnTo>
                    <a:pt x="21199" y="7659"/>
                  </a:lnTo>
                  <a:lnTo>
                    <a:pt x="22041" y="5626"/>
                  </a:lnTo>
                  <a:lnTo>
                    <a:pt x="23585" y="3863"/>
                  </a:lnTo>
                  <a:lnTo>
                    <a:pt x="25762" y="2575"/>
                  </a:lnTo>
                  <a:lnTo>
                    <a:pt x="30254" y="1559"/>
                  </a:lnTo>
                  <a:lnTo>
                    <a:pt x="32360" y="1762"/>
                  </a:lnTo>
                  <a:lnTo>
                    <a:pt x="33974" y="2847"/>
                  </a:lnTo>
                  <a:lnTo>
                    <a:pt x="35518" y="1559"/>
                  </a:lnTo>
                  <a:lnTo>
                    <a:pt x="37906" y="745"/>
                  </a:lnTo>
                  <a:lnTo>
                    <a:pt x="44012" y="0"/>
                  </a:lnTo>
                  <a:lnTo>
                    <a:pt x="49838" y="1288"/>
                  </a:lnTo>
                  <a:lnTo>
                    <a:pt x="52014" y="2306"/>
                  </a:lnTo>
                  <a:lnTo>
                    <a:pt x="53348" y="3592"/>
                  </a:lnTo>
                  <a:lnTo>
                    <a:pt x="55173" y="2033"/>
                  </a:lnTo>
                  <a:lnTo>
                    <a:pt x="57841" y="1017"/>
                  </a:lnTo>
                  <a:lnTo>
                    <a:pt x="63386" y="542"/>
                  </a:lnTo>
                  <a:lnTo>
                    <a:pt x="66333" y="1017"/>
                  </a:lnTo>
                  <a:lnTo>
                    <a:pt x="68720" y="1762"/>
                  </a:lnTo>
                  <a:lnTo>
                    <a:pt x="70546" y="2847"/>
                  </a:lnTo>
                  <a:lnTo>
                    <a:pt x="71388" y="4338"/>
                  </a:lnTo>
                  <a:lnTo>
                    <a:pt x="73213" y="2847"/>
                  </a:lnTo>
                  <a:lnTo>
                    <a:pt x="76161" y="2033"/>
                  </a:lnTo>
                  <a:lnTo>
                    <a:pt x="82760" y="2033"/>
                  </a:lnTo>
                  <a:lnTo>
                    <a:pt x="89147" y="3592"/>
                  </a:lnTo>
                  <a:lnTo>
                    <a:pt x="91533" y="4608"/>
                  </a:lnTo>
                  <a:lnTo>
                    <a:pt x="92587" y="6169"/>
                  </a:lnTo>
                  <a:lnTo>
                    <a:pt x="95535" y="5355"/>
                  </a:lnTo>
                  <a:lnTo>
                    <a:pt x="99184" y="5355"/>
                  </a:lnTo>
                  <a:lnTo>
                    <a:pt x="107959" y="7456"/>
                  </a:lnTo>
                  <a:lnTo>
                    <a:pt x="111679" y="9218"/>
                  </a:lnTo>
                  <a:lnTo>
                    <a:pt x="114837" y="10981"/>
                  </a:lnTo>
                  <a:lnTo>
                    <a:pt x="117014" y="13354"/>
                  </a:lnTo>
                  <a:lnTo>
                    <a:pt x="117506" y="15387"/>
                  </a:lnTo>
                  <a:lnTo>
                    <a:pt x="119611" y="14574"/>
                  </a:lnTo>
                  <a:lnTo>
                    <a:pt x="122278" y="14844"/>
                  </a:lnTo>
                  <a:lnTo>
                    <a:pt x="127052" y="16878"/>
                  </a:lnTo>
                  <a:lnTo>
                    <a:pt x="130491" y="20743"/>
                  </a:lnTo>
                  <a:lnTo>
                    <a:pt x="131333" y="22776"/>
                  </a:lnTo>
                  <a:lnTo>
                    <a:pt x="131053" y="24606"/>
                  </a:lnTo>
                  <a:lnTo>
                    <a:pt x="134492" y="25894"/>
                  </a:lnTo>
                  <a:lnTo>
                    <a:pt x="136878" y="28674"/>
                  </a:lnTo>
                  <a:lnTo>
                    <a:pt x="137651" y="32267"/>
                  </a:lnTo>
                  <a:lnTo>
                    <a:pt x="137441" y="36605"/>
                  </a:lnTo>
                  <a:lnTo>
                    <a:pt x="136388" y="41010"/>
                  </a:lnTo>
                  <a:lnTo>
                    <a:pt x="134211" y="44603"/>
                  </a:lnTo>
                  <a:lnTo>
                    <a:pt x="131053" y="47112"/>
                  </a:lnTo>
                  <a:lnTo>
                    <a:pt x="127333" y="47924"/>
                  </a:lnTo>
                  <a:lnTo>
                    <a:pt x="128386" y="50230"/>
                  </a:lnTo>
                  <a:lnTo>
                    <a:pt x="128386" y="53280"/>
                  </a:lnTo>
                  <a:lnTo>
                    <a:pt x="126279" y="59923"/>
                  </a:lnTo>
                  <a:lnTo>
                    <a:pt x="124173" y="62769"/>
                  </a:lnTo>
                  <a:lnTo>
                    <a:pt x="122067" y="64804"/>
                  </a:lnTo>
                  <a:lnTo>
                    <a:pt x="119611" y="66092"/>
                  </a:lnTo>
                  <a:lnTo>
                    <a:pt x="117014" y="65617"/>
                  </a:lnTo>
                  <a:lnTo>
                    <a:pt x="116171" y="68125"/>
                  </a:lnTo>
                  <a:lnTo>
                    <a:pt x="114346" y="70227"/>
                  </a:lnTo>
                  <a:lnTo>
                    <a:pt x="111960" y="71988"/>
                  </a:lnTo>
                  <a:lnTo>
                    <a:pt x="109292" y="73277"/>
                  </a:lnTo>
                  <a:lnTo>
                    <a:pt x="102695" y="74293"/>
                  </a:lnTo>
                  <a:lnTo>
                    <a:pt x="96026" y="73277"/>
                  </a:lnTo>
                  <a:lnTo>
                    <a:pt x="94201" y="75311"/>
                  </a:lnTo>
                  <a:lnTo>
                    <a:pt x="91252" y="76870"/>
                  </a:lnTo>
                  <a:lnTo>
                    <a:pt x="88094" y="77886"/>
                  </a:lnTo>
                  <a:lnTo>
                    <a:pt x="84374" y="78429"/>
                  </a:lnTo>
                  <a:lnTo>
                    <a:pt x="77214" y="77886"/>
                  </a:lnTo>
                  <a:lnTo>
                    <a:pt x="73985" y="76598"/>
                  </a:lnTo>
                  <a:lnTo>
                    <a:pt x="71388" y="75039"/>
                  </a:lnTo>
                  <a:lnTo>
                    <a:pt x="69211" y="76598"/>
                  </a:lnTo>
                  <a:lnTo>
                    <a:pt x="66614" y="77616"/>
                  </a:lnTo>
                  <a:lnTo>
                    <a:pt x="60227" y="77886"/>
                  </a:lnTo>
                  <a:lnTo>
                    <a:pt x="57069" y="77344"/>
                  </a:lnTo>
                  <a:lnTo>
                    <a:pt x="54120" y="76056"/>
                  </a:lnTo>
                  <a:lnTo>
                    <a:pt x="51733" y="74565"/>
                  </a:lnTo>
                  <a:lnTo>
                    <a:pt x="50400" y="72531"/>
                  </a:lnTo>
                  <a:lnTo>
                    <a:pt x="48294" y="74023"/>
                  </a:lnTo>
                  <a:lnTo>
                    <a:pt x="45345" y="74565"/>
                  </a:lnTo>
                  <a:lnTo>
                    <a:pt x="42187" y="74293"/>
                  </a:lnTo>
                  <a:lnTo>
                    <a:pt x="38748" y="73277"/>
                  </a:lnTo>
                  <a:lnTo>
                    <a:pt x="35518" y="71447"/>
                  </a:lnTo>
                  <a:lnTo>
                    <a:pt x="32921" y="69142"/>
                  </a:lnTo>
                  <a:lnTo>
                    <a:pt x="31026" y="66362"/>
                  </a:lnTo>
                  <a:lnTo>
                    <a:pt x="30254" y="63041"/>
                  </a:lnTo>
                  <a:lnTo>
                    <a:pt x="27587" y="63041"/>
                  </a:lnTo>
                  <a:lnTo>
                    <a:pt x="24428" y="62227"/>
                  </a:lnTo>
                  <a:lnTo>
                    <a:pt x="18040" y="58906"/>
                  </a:lnTo>
                  <a:lnTo>
                    <a:pt x="15093" y="56601"/>
                  </a:lnTo>
                  <a:lnTo>
                    <a:pt x="13268" y="54025"/>
                  </a:lnTo>
                  <a:lnTo>
                    <a:pt x="12214" y="51248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5454572" y="3719556"/>
              <a:ext cx="109522" cy="61921"/>
            </a:xfrm>
            <a:custGeom>
              <a:avLst/>
              <a:gdLst/>
              <a:ahLst/>
              <a:cxnLst/>
              <a:rect l="0" t="0" r="0" b="0"/>
              <a:pathLst>
                <a:path w="110627" h="62771">
                  <a:moveTo>
                    <a:pt x="28640" y="1288"/>
                  </a:moveTo>
                  <a:lnTo>
                    <a:pt x="30746" y="541"/>
                  </a:lnTo>
                  <a:lnTo>
                    <a:pt x="35518" y="0"/>
                  </a:lnTo>
                  <a:lnTo>
                    <a:pt x="40011" y="813"/>
                  </a:lnTo>
                  <a:lnTo>
                    <a:pt x="41906" y="1830"/>
                  </a:lnTo>
                  <a:lnTo>
                    <a:pt x="42959" y="3118"/>
                  </a:lnTo>
                  <a:lnTo>
                    <a:pt x="44293" y="1558"/>
                  </a:lnTo>
                  <a:lnTo>
                    <a:pt x="46399" y="813"/>
                  </a:lnTo>
                  <a:lnTo>
                    <a:pt x="51172" y="541"/>
                  </a:lnTo>
                  <a:lnTo>
                    <a:pt x="55454" y="1288"/>
                  </a:lnTo>
                  <a:lnTo>
                    <a:pt x="56717" y="2304"/>
                  </a:lnTo>
                  <a:lnTo>
                    <a:pt x="57278" y="3321"/>
                  </a:lnTo>
                  <a:lnTo>
                    <a:pt x="58894" y="2304"/>
                  </a:lnTo>
                  <a:lnTo>
                    <a:pt x="60999" y="1558"/>
                  </a:lnTo>
                  <a:lnTo>
                    <a:pt x="66544" y="1558"/>
                  </a:lnTo>
                  <a:lnTo>
                    <a:pt x="71599" y="2846"/>
                  </a:lnTo>
                  <a:lnTo>
                    <a:pt x="73494" y="3864"/>
                  </a:lnTo>
                  <a:lnTo>
                    <a:pt x="74266" y="4881"/>
                  </a:lnTo>
                  <a:lnTo>
                    <a:pt x="76652" y="4406"/>
                  </a:lnTo>
                  <a:lnTo>
                    <a:pt x="79811" y="4406"/>
                  </a:lnTo>
                  <a:lnTo>
                    <a:pt x="86480" y="5897"/>
                  </a:lnTo>
                  <a:lnTo>
                    <a:pt x="89639" y="7184"/>
                  </a:lnTo>
                  <a:lnTo>
                    <a:pt x="92306" y="9016"/>
                  </a:lnTo>
                  <a:lnTo>
                    <a:pt x="93921" y="10507"/>
                  </a:lnTo>
                  <a:lnTo>
                    <a:pt x="94412" y="12337"/>
                  </a:lnTo>
                  <a:lnTo>
                    <a:pt x="96026" y="11795"/>
                  </a:lnTo>
                  <a:lnTo>
                    <a:pt x="98132" y="11795"/>
                  </a:lnTo>
                  <a:lnTo>
                    <a:pt x="101853" y="13625"/>
                  </a:lnTo>
                  <a:lnTo>
                    <a:pt x="104800" y="16675"/>
                  </a:lnTo>
                  <a:lnTo>
                    <a:pt x="105292" y="18235"/>
                  </a:lnTo>
                  <a:lnTo>
                    <a:pt x="105011" y="19726"/>
                  </a:lnTo>
                  <a:lnTo>
                    <a:pt x="107959" y="20742"/>
                  </a:lnTo>
                  <a:lnTo>
                    <a:pt x="109784" y="22844"/>
                  </a:lnTo>
                  <a:lnTo>
                    <a:pt x="110626" y="25894"/>
                  </a:lnTo>
                  <a:lnTo>
                    <a:pt x="110346" y="29487"/>
                  </a:lnTo>
                  <a:lnTo>
                    <a:pt x="109292" y="32808"/>
                  </a:lnTo>
                  <a:lnTo>
                    <a:pt x="107678" y="35656"/>
                  </a:lnTo>
                  <a:lnTo>
                    <a:pt x="105011" y="37689"/>
                  </a:lnTo>
                  <a:lnTo>
                    <a:pt x="102134" y="38434"/>
                  </a:lnTo>
                  <a:lnTo>
                    <a:pt x="102906" y="40266"/>
                  </a:lnTo>
                  <a:lnTo>
                    <a:pt x="102906" y="42570"/>
                  </a:lnTo>
                  <a:lnTo>
                    <a:pt x="101290" y="47925"/>
                  </a:lnTo>
                  <a:lnTo>
                    <a:pt x="99746" y="50230"/>
                  </a:lnTo>
                  <a:lnTo>
                    <a:pt x="97851" y="52060"/>
                  </a:lnTo>
                  <a:lnTo>
                    <a:pt x="96026" y="52806"/>
                  </a:lnTo>
                  <a:lnTo>
                    <a:pt x="93921" y="52534"/>
                  </a:lnTo>
                  <a:lnTo>
                    <a:pt x="93078" y="54568"/>
                  </a:lnTo>
                  <a:lnTo>
                    <a:pt x="91745" y="56399"/>
                  </a:lnTo>
                  <a:lnTo>
                    <a:pt x="87532" y="58703"/>
                  </a:lnTo>
                  <a:lnTo>
                    <a:pt x="82479" y="59449"/>
                  </a:lnTo>
                  <a:lnTo>
                    <a:pt x="77213" y="58703"/>
                  </a:lnTo>
                  <a:lnTo>
                    <a:pt x="75600" y="60262"/>
                  </a:lnTo>
                  <a:lnTo>
                    <a:pt x="73213" y="61482"/>
                  </a:lnTo>
                  <a:lnTo>
                    <a:pt x="67597" y="62770"/>
                  </a:lnTo>
                  <a:lnTo>
                    <a:pt x="61772" y="62295"/>
                  </a:lnTo>
                  <a:lnTo>
                    <a:pt x="59384" y="61482"/>
                  </a:lnTo>
                  <a:lnTo>
                    <a:pt x="57278" y="59991"/>
                  </a:lnTo>
                  <a:lnTo>
                    <a:pt x="55664" y="61279"/>
                  </a:lnTo>
                  <a:lnTo>
                    <a:pt x="53559" y="62025"/>
                  </a:lnTo>
                  <a:lnTo>
                    <a:pt x="48294" y="62295"/>
                  </a:lnTo>
                  <a:lnTo>
                    <a:pt x="43521" y="61007"/>
                  </a:lnTo>
                  <a:lnTo>
                    <a:pt x="41626" y="59720"/>
                  </a:lnTo>
                  <a:lnTo>
                    <a:pt x="40573" y="57958"/>
                  </a:lnTo>
                  <a:lnTo>
                    <a:pt x="38678" y="59177"/>
                  </a:lnTo>
                  <a:lnTo>
                    <a:pt x="36572" y="59720"/>
                  </a:lnTo>
                  <a:lnTo>
                    <a:pt x="31307" y="58703"/>
                  </a:lnTo>
                  <a:lnTo>
                    <a:pt x="28640" y="57416"/>
                  </a:lnTo>
                  <a:lnTo>
                    <a:pt x="26534" y="55381"/>
                  </a:lnTo>
                  <a:lnTo>
                    <a:pt x="25201" y="53281"/>
                  </a:lnTo>
                  <a:lnTo>
                    <a:pt x="24359" y="50500"/>
                  </a:lnTo>
                  <a:lnTo>
                    <a:pt x="22252" y="50500"/>
                  </a:lnTo>
                  <a:lnTo>
                    <a:pt x="19865" y="49958"/>
                  </a:lnTo>
                  <a:lnTo>
                    <a:pt x="14601" y="47179"/>
                  </a:lnTo>
                  <a:lnTo>
                    <a:pt x="10880" y="43315"/>
                  </a:lnTo>
                  <a:lnTo>
                    <a:pt x="9827" y="41011"/>
                  </a:lnTo>
                  <a:lnTo>
                    <a:pt x="10038" y="38706"/>
                  </a:lnTo>
                  <a:lnTo>
                    <a:pt x="8494" y="39248"/>
                  </a:lnTo>
                  <a:lnTo>
                    <a:pt x="6599" y="38434"/>
                  </a:lnTo>
                  <a:lnTo>
                    <a:pt x="2879" y="35656"/>
                  </a:lnTo>
                  <a:lnTo>
                    <a:pt x="1054" y="31792"/>
                  </a:lnTo>
                  <a:lnTo>
                    <a:pt x="1335" y="30029"/>
                  </a:lnTo>
                  <a:lnTo>
                    <a:pt x="2597" y="28742"/>
                  </a:lnTo>
                  <a:lnTo>
                    <a:pt x="1335" y="27454"/>
                  </a:lnTo>
                  <a:lnTo>
                    <a:pt x="211" y="25149"/>
                  </a:lnTo>
                  <a:lnTo>
                    <a:pt x="0" y="22301"/>
                  </a:lnTo>
                  <a:lnTo>
                    <a:pt x="492" y="19523"/>
                  </a:lnTo>
                  <a:lnTo>
                    <a:pt x="1335" y="16946"/>
                  </a:lnTo>
                  <a:lnTo>
                    <a:pt x="2879" y="14642"/>
                  </a:lnTo>
                  <a:lnTo>
                    <a:pt x="4774" y="13354"/>
                  </a:lnTo>
                  <a:lnTo>
                    <a:pt x="7441" y="13354"/>
                  </a:lnTo>
                  <a:lnTo>
                    <a:pt x="6880" y="10032"/>
                  </a:lnTo>
                  <a:lnTo>
                    <a:pt x="8985" y="7457"/>
                  </a:lnTo>
                  <a:lnTo>
                    <a:pt x="12705" y="6439"/>
                  </a:lnTo>
                  <a:lnTo>
                    <a:pt x="16988" y="7727"/>
                  </a:lnTo>
                  <a:lnTo>
                    <a:pt x="16988" y="6169"/>
                  </a:lnTo>
                  <a:lnTo>
                    <a:pt x="17760" y="4406"/>
                  </a:lnTo>
                  <a:lnTo>
                    <a:pt x="20638" y="2101"/>
                  </a:lnTo>
                  <a:lnTo>
                    <a:pt x="24359" y="1288"/>
                  </a:lnTo>
                  <a:lnTo>
                    <a:pt x="25973" y="1558"/>
                  </a:lnTo>
                  <a:lnTo>
                    <a:pt x="27587" y="2304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4889500" y="3792590"/>
              <a:ext cx="595230" cy="347707"/>
            </a:xfrm>
            <a:custGeom>
              <a:avLst/>
              <a:gdLst/>
              <a:ahLst/>
              <a:cxnLst/>
              <a:rect l="0" t="0" r="0" b="0"/>
              <a:pathLst>
                <a:path w="595597" h="347135">
                  <a:moveTo>
                    <a:pt x="4000" y="185735"/>
                  </a:moveTo>
                  <a:lnTo>
                    <a:pt x="8774" y="171363"/>
                  </a:lnTo>
                  <a:lnTo>
                    <a:pt x="14319" y="157806"/>
                  </a:lnTo>
                  <a:lnTo>
                    <a:pt x="20426" y="144453"/>
                  </a:lnTo>
                  <a:lnTo>
                    <a:pt x="27304" y="132184"/>
                  </a:lnTo>
                  <a:lnTo>
                    <a:pt x="34745" y="120118"/>
                  </a:lnTo>
                  <a:lnTo>
                    <a:pt x="42678" y="108865"/>
                  </a:lnTo>
                  <a:lnTo>
                    <a:pt x="51452" y="98087"/>
                  </a:lnTo>
                  <a:lnTo>
                    <a:pt x="60506" y="87851"/>
                  </a:lnTo>
                  <a:lnTo>
                    <a:pt x="70263" y="78089"/>
                  </a:lnTo>
                  <a:lnTo>
                    <a:pt x="80371" y="69142"/>
                  </a:lnTo>
                  <a:lnTo>
                    <a:pt x="91252" y="60669"/>
                  </a:lnTo>
                  <a:lnTo>
                    <a:pt x="102132" y="52738"/>
                  </a:lnTo>
                  <a:lnTo>
                    <a:pt x="113784" y="45349"/>
                  </a:lnTo>
                  <a:lnTo>
                    <a:pt x="125717" y="38638"/>
                  </a:lnTo>
                  <a:lnTo>
                    <a:pt x="137650" y="32537"/>
                  </a:lnTo>
                  <a:lnTo>
                    <a:pt x="163131" y="21488"/>
                  </a:lnTo>
                  <a:lnTo>
                    <a:pt x="189664" y="13014"/>
                  </a:lnTo>
                  <a:lnTo>
                    <a:pt x="216969" y="6643"/>
                  </a:lnTo>
                  <a:lnTo>
                    <a:pt x="244836" y="2305"/>
                  </a:lnTo>
                  <a:lnTo>
                    <a:pt x="273265" y="204"/>
                  </a:lnTo>
                  <a:lnTo>
                    <a:pt x="301623" y="0"/>
                  </a:lnTo>
                  <a:lnTo>
                    <a:pt x="330052" y="2034"/>
                  </a:lnTo>
                  <a:lnTo>
                    <a:pt x="358129" y="6101"/>
                  </a:lnTo>
                  <a:lnTo>
                    <a:pt x="385716" y="12269"/>
                  </a:lnTo>
                  <a:lnTo>
                    <a:pt x="412530" y="20472"/>
                  </a:lnTo>
                  <a:lnTo>
                    <a:pt x="438501" y="30707"/>
                  </a:lnTo>
                  <a:lnTo>
                    <a:pt x="463210" y="42773"/>
                  </a:lnTo>
                  <a:lnTo>
                    <a:pt x="475143" y="49687"/>
                  </a:lnTo>
                  <a:lnTo>
                    <a:pt x="486515" y="57076"/>
                  </a:lnTo>
                  <a:lnTo>
                    <a:pt x="497395" y="64804"/>
                  </a:lnTo>
                  <a:lnTo>
                    <a:pt x="508064" y="73005"/>
                  </a:lnTo>
                  <a:lnTo>
                    <a:pt x="518383" y="81954"/>
                  </a:lnTo>
                  <a:lnTo>
                    <a:pt x="527929" y="91173"/>
                  </a:lnTo>
                  <a:lnTo>
                    <a:pt x="536985" y="100934"/>
                  </a:lnTo>
                  <a:lnTo>
                    <a:pt x="545688" y="110898"/>
                  </a:lnTo>
                  <a:lnTo>
                    <a:pt x="553690" y="121677"/>
                  </a:lnTo>
                  <a:lnTo>
                    <a:pt x="561131" y="132658"/>
                  </a:lnTo>
                  <a:lnTo>
                    <a:pt x="567729" y="144249"/>
                  </a:lnTo>
                  <a:lnTo>
                    <a:pt x="573836" y="156518"/>
                  </a:lnTo>
                  <a:lnTo>
                    <a:pt x="579170" y="168787"/>
                  </a:lnTo>
                  <a:lnTo>
                    <a:pt x="583944" y="181870"/>
                  </a:lnTo>
                  <a:lnTo>
                    <a:pt x="587875" y="195224"/>
                  </a:lnTo>
                  <a:lnTo>
                    <a:pt x="591103" y="209053"/>
                  </a:lnTo>
                  <a:lnTo>
                    <a:pt x="593491" y="223356"/>
                  </a:lnTo>
                  <a:lnTo>
                    <a:pt x="594824" y="238268"/>
                  </a:lnTo>
                  <a:lnTo>
                    <a:pt x="595596" y="253385"/>
                  </a:lnTo>
                  <a:lnTo>
                    <a:pt x="595315" y="268976"/>
                  </a:lnTo>
                  <a:lnTo>
                    <a:pt x="594263" y="285109"/>
                  </a:lnTo>
                  <a:lnTo>
                    <a:pt x="592157" y="301784"/>
                  </a:lnTo>
                  <a:lnTo>
                    <a:pt x="588928" y="318663"/>
                  </a:lnTo>
                  <a:lnTo>
                    <a:pt x="584997" y="335880"/>
                  </a:lnTo>
                  <a:lnTo>
                    <a:pt x="583383" y="340218"/>
                  </a:lnTo>
                  <a:lnTo>
                    <a:pt x="579942" y="343541"/>
                  </a:lnTo>
                  <a:lnTo>
                    <a:pt x="575170" y="345574"/>
                  </a:lnTo>
                  <a:lnTo>
                    <a:pt x="569062" y="346862"/>
                  </a:lnTo>
                  <a:lnTo>
                    <a:pt x="561903" y="347134"/>
                  </a:lnTo>
                  <a:lnTo>
                    <a:pt x="553901" y="346591"/>
                  </a:lnTo>
                  <a:lnTo>
                    <a:pt x="545477" y="345574"/>
                  </a:lnTo>
                  <a:lnTo>
                    <a:pt x="536142" y="344083"/>
                  </a:lnTo>
                  <a:lnTo>
                    <a:pt x="517329" y="340218"/>
                  </a:lnTo>
                  <a:lnTo>
                    <a:pt x="498728" y="335880"/>
                  </a:lnTo>
                  <a:lnTo>
                    <a:pt x="490235" y="334050"/>
                  </a:lnTo>
                  <a:lnTo>
                    <a:pt x="482304" y="332288"/>
                  </a:lnTo>
                  <a:lnTo>
                    <a:pt x="475424" y="331000"/>
                  </a:lnTo>
                  <a:lnTo>
                    <a:pt x="469598" y="329983"/>
                  </a:lnTo>
                  <a:lnTo>
                    <a:pt x="449663" y="327679"/>
                  </a:lnTo>
                  <a:lnTo>
                    <a:pt x="430570" y="324831"/>
                  </a:lnTo>
                  <a:lnTo>
                    <a:pt x="394491" y="318935"/>
                  </a:lnTo>
                  <a:lnTo>
                    <a:pt x="360235" y="312019"/>
                  </a:lnTo>
                  <a:lnTo>
                    <a:pt x="326823" y="304563"/>
                  </a:lnTo>
                  <a:lnTo>
                    <a:pt x="293692" y="297175"/>
                  </a:lnTo>
                  <a:lnTo>
                    <a:pt x="259999" y="289989"/>
                  </a:lnTo>
                  <a:lnTo>
                    <a:pt x="224410" y="283075"/>
                  </a:lnTo>
                  <a:lnTo>
                    <a:pt x="206160" y="280024"/>
                  </a:lnTo>
                  <a:lnTo>
                    <a:pt x="186786" y="277178"/>
                  </a:lnTo>
                  <a:lnTo>
                    <a:pt x="174011" y="275144"/>
                  </a:lnTo>
                  <a:lnTo>
                    <a:pt x="161024" y="272568"/>
                  </a:lnTo>
                  <a:lnTo>
                    <a:pt x="134000" y="265654"/>
                  </a:lnTo>
                  <a:lnTo>
                    <a:pt x="106625" y="256706"/>
                  </a:lnTo>
                  <a:lnTo>
                    <a:pt x="80091" y="246674"/>
                  </a:lnTo>
                  <a:lnTo>
                    <a:pt x="55172" y="235422"/>
                  </a:lnTo>
                  <a:lnTo>
                    <a:pt x="43731" y="229524"/>
                  </a:lnTo>
                  <a:lnTo>
                    <a:pt x="32920" y="223898"/>
                  </a:lnTo>
                  <a:lnTo>
                    <a:pt x="23093" y="218000"/>
                  </a:lnTo>
                  <a:lnTo>
                    <a:pt x="14319" y="211832"/>
                  </a:lnTo>
                  <a:lnTo>
                    <a:pt x="6598" y="206206"/>
                  </a:lnTo>
                  <a:lnTo>
                    <a:pt x="0" y="200579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4889500" y="3792590"/>
              <a:ext cx="595230" cy="347707"/>
            </a:xfrm>
            <a:custGeom>
              <a:avLst/>
              <a:gdLst/>
              <a:ahLst/>
              <a:cxnLst/>
              <a:rect l="0" t="0" r="0" b="0"/>
              <a:pathLst>
                <a:path w="595948" h="347066">
                  <a:moveTo>
                    <a:pt x="0" y="200647"/>
                  </a:moveTo>
                  <a:lnTo>
                    <a:pt x="6317" y="206070"/>
                  </a:lnTo>
                  <a:lnTo>
                    <a:pt x="14038" y="211493"/>
                  </a:lnTo>
                  <a:lnTo>
                    <a:pt x="23164" y="217593"/>
                  </a:lnTo>
                  <a:lnTo>
                    <a:pt x="32991" y="223695"/>
                  </a:lnTo>
                  <a:lnTo>
                    <a:pt x="43520" y="229118"/>
                  </a:lnTo>
                  <a:lnTo>
                    <a:pt x="55453" y="235218"/>
                  </a:lnTo>
                  <a:lnTo>
                    <a:pt x="80021" y="246742"/>
                  </a:lnTo>
                  <a:lnTo>
                    <a:pt x="106695" y="256910"/>
                  </a:lnTo>
                  <a:lnTo>
                    <a:pt x="134070" y="265722"/>
                  </a:lnTo>
                  <a:lnTo>
                    <a:pt x="160744" y="272501"/>
                  </a:lnTo>
                  <a:lnTo>
                    <a:pt x="174081" y="275212"/>
                  </a:lnTo>
                  <a:lnTo>
                    <a:pt x="186716" y="277246"/>
                  </a:lnTo>
                  <a:lnTo>
                    <a:pt x="206370" y="279957"/>
                  </a:lnTo>
                  <a:lnTo>
                    <a:pt x="224620" y="282669"/>
                  </a:lnTo>
                  <a:lnTo>
                    <a:pt x="259717" y="290125"/>
                  </a:lnTo>
                  <a:lnTo>
                    <a:pt x="293411" y="296903"/>
                  </a:lnTo>
                  <a:lnTo>
                    <a:pt x="327104" y="304360"/>
                  </a:lnTo>
                  <a:lnTo>
                    <a:pt x="360095" y="311816"/>
                  </a:lnTo>
                  <a:lnTo>
                    <a:pt x="394490" y="318595"/>
                  </a:lnTo>
                  <a:lnTo>
                    <a:pt x="430289" y="324696"/>
                  </a:lnTo>
                  <a:lnTo>
                    <a:pt x="449943" y="327407"/>
                  </a:lnTo>
                  <a:lnTo>
                    <a:pt x="469598" y="330119"/>
                  </a:lnTo>
                  <a:lnTo>
                    <a:pt x="475213" y="330797"/>
                  </a:lnTo>
                  <a:lnTo>
                    <a:pt x="482232" y="332152"/>
                  </a:lnTo>
                  <a:lnTo>
                    <a:pt x="489954" y="334186"/>
                  </a:lnTo>
                  <a:lnTo>
                    <a:pt x="498377" y="335542"/>
                  </a:lnTo>
                  <a:lnTo>
                    <a:pt x="517330" y="340287"/>
                  </a:lnTo>
                  <a:lnTo>
                    <a:pt x="536282" y="343676"/>
                  </a:lnTo>
                  <a:lnTo>
                    <a:pt x="545407" y="345710"/>
                  </a:lnTo>
                  <a:lnTo>
                    <a:pt x="553830" y="346388"/>
                  </a:lnTo>
                  <a:lnTo>
                    <a:pt x="561552" y="347065"/>
                  </a:lnTo>
                  <a:lnTo>
                    <a:pt x="569273" y="346388"/>
                  </a:lnTo>
                  <a:lnTo>
                    <a:pt x="574888" y="345710"/>
                  </a:lnTo>
                  <a:lnTo>
                    <a:pt x="579802" y="343676"/>
                  </a:lnTo>
                  <a:lnTo>
                    <a:pt x="583312" y="340287"/>
                  </a:lnTo>
                  <a:lnTo>
                    <a:pt x="584716" y="335542"/>
                  </a:lnTo>
                  <a:lnTo>
                    <a:pt x="588928" y="318595"/>
                  </a:lnTo>
                  <a:lnTo>
                    <a:pt x="592437" y="301649"/>
                  </a:lnTo>
                  <a:lnTo>
                    <a:pt x="594543" y="284702"/>
                  </a:lnTo>
                  <a:lnTo>
                    <a:pt x="595245" y="269111"/>
                  </a:lnTo>
                  <a:lnTo>
                    <a:pt x="595947" y="253520"/>
                  </a:lnTo>
                  <a:lnTo>
                    <a:pt x="594543" y="237929"/>
                  </a:lnTo>
                  <a:lnTo>
                    <a:pt x="593139" y="223016"/>
                  </a:lnTo>
                  <a:lnTo>
                    <a:pt x="591033" y="208782"/>
                  </a:lnTo>
                  <a:lnTo>
                    <a:pt x="588226" y="195224"/>
                  </a:lnTo>
                  <a:lnTo>
                    <a:pt x="584014" y="181667"/>
                  </a:lnTo>
                  <a:lnTo>
                    <a:pt x="579100" y="168788"/>
                  </a:lnTo>
                  <a:lnTo>
                    <a:pt x="574187" y="156586"/>
                  </a:lnTo>
                  <a:lnTo>
                    <a:pt x="567869" y="144385"/>
                  </a:lnTo>
                  <a:lnTo>
                    <a:pt x="560850" y="132861"/>
                  </a:lnTo>
                  <a:lnTo>
                    <a:pt x="553830" y="121337"/>
                  </a:lnTo>
                  <a:lnTo>
                    <a:pt x="545407" y="110491"/>
                  </a:lnTo>
                  <a:lnTo>
                    <a:pt x="536984" y="101001"/>
                  </a:lnTo>
                  <a:lnTo>
                    <a:pt x="527859" y="90833"/>
                  </a:lnTo>
                  <a:lnTo>
                    <a:pt x="518733" y="82021"/>
                  </a:lnTo>
                  <a:lnTo>
                    <a:pt x="508204" y="72531"/>
                  </a:lnTo>
                  <a:lnTo>
                    <a:pt x="497675" y="64397"/>
                  </a:lnTo>
                  <a:lnTo>
                    <a:pt x="486444" y="56940"/>
                  </a:lnTo>
                  <a:lnTo>
                    <a:pt x="475213" y="49484"/>
                  </a:lnTo>
                  <a:lnTo>
                    <a:pt x="463280" y="42705"/>
                  </a:lnTo>
                  <a:lnTo>
                    <a:pt x="438712" y="30503"/>
                  </a:lnTo>
                  <a:lnTo>
                    <a:pt x="412740" y="20336"/>
                  </a:lnTo>
                  <a:lnTo>
                    <a:pt x="385365" y="12201"/>
                  </a:lnTo>
                  <a:lnTo>
                    <a:pt x="357989" y="6101"/>
                  </a:lnTo>
                  <a:lnTo>
                    <a:pt x="329912" y="2033"/>
                  </a:lnTo>
                  <a:lnTo>
                    <a:pt x="301834" y="0"/>
                  </a:lnTo>
                  <a:lnTo>
                    <a:pt x="273054" y="0"/>
                  </a:lnTo>
                  <a:lnTo>
                    <a:pt x="244977" y="2033"/>
                  </a:lnTo>
                  <a:lnTo>
                    <a:pt x="216899" y="6778"/>
                  </a:lnTo>
                  <a:lnTo>
                    <a:pt x="189523" y="12879"/>
                  </a:lnTo>
                  <a:lnTo>
                    <a:pt x="162850" y="21013"/>
                  </a:lnTo>
                  <a:lnTo>
                    <a:pt x="137580" y="32537"/>
                  </a:lnTo>
                  <a:lnTo>
                    <a:pt x="125647" y="38638"/>
                  </a:lnTo>
                  <a:lnTo>
                    <a:pt x="113714" y="45416"/>
                  </a:lnTo>
                  <a:lnTo>
                    <a:pt x="101781" y="52873"/>
                  </a:lnTo>
                  <a:lnTo>
                    <a:pt x="91252" y="60329"/>
                  </a:lnTo>
                  <a:lnTo>
                    <a:pt x="80722" y="69142"/>
                  </a:lnTo>
                  <a:lnTo>
                    <a:pt x="70194" y="77954"/>
                  </a:lnTo>
                  <a:lnTo>
                    <a:pt x="60366" y="87444"/>
                  </a:lnTo>
                  <a:lnTo>
                    <a:pt x="51241" y="98290"/>
                  </a:lnTo>
                  <a:lnTo>
                    <a:pt x="42818" y="108457"/>
                  </a:lnTo>
                  <a:lnTo>
                    <a:pt x="34395" y="119982"/>
                  </a:lnTo>
                  <a:lnTo>
                    <a:pt x="27375" y="132183"/>
                  </a:lnTo>
                  <a:lnTo>
                    <a:pt x="20356" y="144385"/>
                  </a:lnTo>
                  <a:lnTo>
                    <a:pt x="14038" y="157942"/>
                  </a:lnTo>
                  <a:lnTo>
                    <a:pt x="9125" y="171499"/>
                  </a:lnTo>
                  <a:lnTo>
                    <a:pt x="4211" y="1857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4894261" y="3798941"/>
              <a:ext cx="574596" cy="339768"/>
            </a:xfrm>
            <a:custGeom>
              <a:avLst/>
              <a:gdLst/>
              <a:ahLst/>
              <a:cxnLst/>
              <a:rect l="0" t="0" r="0" b="0"/>
              <a:pathLst>
                <a:path w="574609" h="338728">
                  <a:moveTo>
                    <a:pt x="3720" y="181937"/>
                  </a:moveTo>
                  <a:lnTo>
                    <a:pt x="8212" y="168313"/>
                  </a:lnTo>
                  <a:lnTo>
                    <a:pt x="13267" y="155568"/>
                  </a:lnTo>
                  <a:lnTo>
                    <a:pt x="19092" y="142960"/>
                  </a:lnTo>
                  <a:lnTo>
                    <a:pt x="25480" y="130962"/>
                  </a:lnTo>
                  <a:lnTo>
                    <a:pt x="32359" y="119642"/>
                  </a:lnTo>
                  <a:lnTo>
                    <a:pt x="39800" y="108661"/>
                  </a:lnTo>
                  <a:lnTo>
                    <a:pt x="47732" y="98425"/>
                  </a:lnTo>
                  <a:lnTo>
                    <a:pt x="56225" y="88393"/>
                  </a:lnTo>
                  <a:lnTo>
                    <a:pt x="65281" y="79174"/>
                  </a:lnTo>
                  <a:lnTo>
                    <a:pt x="74826" y="70496"/>
                  </a:lnTo>
                  <a:lnTo>
                    <a:pt x="84654" y="62024"/>
                  </a:lnTo>
                  <a:lnTo>
                    <a:pt x="94692" y="54363"/>
                  </a:lnTo>
                  <a:lnTo>
                    <a:pt x="105572" y="47179"/>
                  </a:lnTo>
                  <a:lnTo>
                    <a:pt x="127893" y="34096"/>
                  </a:lnTo>
                  <a:lnTo>
                    <a:pt x="151479" y="23318"/>
                  </a:lnTo>
                  <a:lnTo>
                    <a:pt x="175906" y="14640"/>
                  </a:lnTo>
                  <a:lnTo>
                    <a:pt x="201387" y="7998"/>
                  </a:lnTo>
                  <a:lnTo>
                    <a:pt x="227358" y="3118"/>
                  </a:lnTo>
                  <a:lnTo>
                    <a:pt x="253891" y="541"/>
                  </a:lnTo>
                  <a:lnTo>
                    <a:pt x="280706" y="0"/>
                  </a:lnTo>
                  <a:lnTo>
                    <a:pt x="307239" y="1288"/>
                  </a:lnTo>
                  <a:lnTo>
                    <a:pt x="333772" y="4879"/>
                  </a:lnTo>
                  <a:lnTo>
                    <a:pt x="359745" y="10302"/>
                  </a:lnTo>
                  <a:lnTo>
                    <a:pt x="385505" y="17691"/>
                  </a:lnTo>
                  <a:lnTo>
                    <a:pt x="410143" y="27182"/>
                  </a:lnTo>
                  <a:lnTo>
                    <a:pt x="434009" y="38706"/>
                  </a:lnTo>
                  <a:lnTo>
                    <a:pt x="456541" y="52060"/>
                  </a:lnTo>
                  <a:lnTo>
                    <a:pt x="467421" y="59447"/>
                  </a:lnTo>
                  <a:lnTo>
                    <a:pt x="477810" y="67379"/>
                  </a:lnTo>
                  <a:lnTo>
                    <a:pt x="487848" y="75852"/>
                  </a:lnTo>
                  <a:lnTo>
                    <a:pt x="497395" y="84800"/>
                  </a:lnTo>
                  <a:lnTo>
                    <a:pt x="506731" y="94019"/>
                  </a:lnTo>
                  <a:lnTo>
                    <a:pt x="515434" y="104051"/>
                  </a:lnTo>
                  <a:lnTo>
                    <a:pt x="523717" y="114558"/>
                  </a:lnTo>
                  <a:lnTo>
                    <a:pt x="531369" y="125336"/>
                  </a:lnTo>
                  <a:lnTo>
                    <a:pt x="538529" y="136860"/>
                  </a:lnTo>
                  <a:lnTo>
                    <a:pt x="545196" y="148588"/>
                  </a:lnTo>
                  <a:lnTo>
                    <a:pt x="551023" y="160924"/>
                  </a:lnTo>
                  <a:lnTo>
                    <a:pt x="556357" y="173736"/>
                  </a:lnTo>
                  <a:lnTo>
                    <a:pt x="561131" y="187021"/>
                  </a:lnTo>
                  <a:lnTo>
                    <a:pt x="565061" y="200850"/>
                  </a:lnTo>
                  <a:lnTo>
                    <a:pt x="568501" y="215220"/>
                  </a:lnTo>
                  <a:lnTo>
                    <a:pt x="571169" y="229862"/>
                  </a:lnTo>
                  <a:lnTo>
                    <a:pt x="573064" y="245182"/>
                  </a:lnTo>
                  <a:lnTo>
                    <a:pt x="574117" y="260840"/>
                  </a:lnTo>
                  <a:lnTo>
                    <a:pt x="574608" y="276974"/>
                  </a:lnTo>
                  <a:lnTo>
                    <a:pt x="574117" y="293649"/>
                  </a:lnTo>
                  <a:lnTo>
                    <a:pt x="572783" y="310799"/>
                  </a:lnTo>
                  <a:lnTo>
                    <a:pt x="570677" y="328492"/>
                  </a:lnTo>
                  <a:lnTo>
                    <a:pt x="568781" y="332558"/>
                  </a:lnTo>
                  <a:lnTo>
                    <a:pt x="565623" y="335406"/>
                  </a:lnTo>
                  <a:lnTo>
                    <a:pt x="560570" y="337439"/>
                  </a:lnTo>
                  <a:lnTo>
                    <a:pt x="554462" y="338456"/>
                  </a:lnTo>
                  <a:lnTo>
                    <a:pt x="547021" y="338727"/>
                  </a:lnTo>
                  <a:lnTo>
                    <a:pt x="538809" y="338184"/>
                  </a:lnTo>
                  <a:lnTo>
                    <a:pt x="530035" y="337168"/>
                  </a:lnTo>
                  <a:lnTo>
                    <a:pt x="520488" y="335676"/>
                  </a:lnTo>
                  <a:lnTo>
                    <a:pt x="501395" y="331813"/>
                  </a:lnTo>
                  <a:lnTo>
                    <a:pt x="482584" y="327678"/>
                  </a:lnTo>
                  <a:lnTo>
                    <a:pt x="474090" y="325645"/>
                  </a:lnTo>
                  <a:lnTo>
                    <a:pt x="466158" y="323881"/>
                  </a:lnTo>
                  <a:lnTo>
                    <a:pt x="459209" y="322594"/>
                  </a:lnTo>
                  <a:lnTo>
                    <a:pt x="453664" y="321781"/>
                  </a:lnTo>
                  <a:lnTo>
                    <a:pt x="434851" y="319746"/>
                  </a:lnTo>
                  <a:lnTo>
                    <a:pt x="416812" y="317171"/>
                  </a:lnTo>
                  <a:lnTo>
                    <a:pt x="382838" y="311273"/>
                  </a:lnTo>
                  <a:lnTo>
                    <a:pt x="350198" y="304902"/>
                  </a:lnTo>
                  <a:lnTo>
                    <a:pt x="318891" y="297988"/>
                  </a:lnTo>
                  <a:lnTo>
                    <a:pt x="287584" y="290802"/>
                  </a:lnTo>
                  <a:lnTo>
                    <a:pt x="255505" y="283888"/>
                  </a:lnTo>
                  <a:lnTo>
                    <a:pt x="222023" y="277516"/>
                  </a:lnTo>
                  <a:lnTo>
                    <a:pt x="204546" y="274669"/>
                  </a:lnTo>
                  <a:lnTo>
                    <a:pt x="186505" y="271822"/>
                  </a:lnTo>
                  <a:lnTo>
                    <a:pt x="174292" y="270059"/>
                  </a:lnTo>
                  <a:lnTo>
                    <a:pt x="161587" y="267483"/>
                  </a:lnTo>
                  <a:lnTo>
                    <a:pt x="148531" y="264162"/>
                  </a:lnTo>
                  <a:lnTo>
                    <a:pt x="135054" y="260298"/>
                  </a:lnTo>
                  <a:lnTo>
                    <a:pt x="107467" y="251621"/>
                  </a:lnTo>
                  <a:lnTo>
                    <a:pt x="80653" y="241386"/>
                  </a:lnTo>
                  <a:lnTo>
                    <a:pt x="55173" y="230065"/>
                  </a:lnTo>
                  <a:lnTo>
                    <a:pt x="43520" y="224439"/>
                  </a:lnTo>
                  <a:lnTo>
                    <a:pt x="32641" y="218543"/>
                  </a:lnTo>
                  <a:lnTo>
                    <a:pt x="22533" y="212645"/>
                  </a:lnTo>
                  <a:lnTo>
                    <a:pt x="13758" y="207019"/>
                  </a:lnTo>
                  <a:lnTo>
                    <a:pt x="6106" y="201393"/>
                  </a:lnTo>
                  <a:lnTo>
                    <a:pt x="0" y="196037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4894261" y="3798941"/>
              <a:ext cx="574596" cy="339768"/>
            </a:xfrm>
            <a:custGeom>
              <a:avLst/>
              <a:gdLst/>
              <a:ahLst/>
              <a:cxnLst/>
              <a:rect l="0" t="0" r="0" b="0"/>
              <a:pathLst>
                <a:path w="574189" h="338933">
                  <a:moveTo>
                    <a:pt x="0" y="195903"/>
                  </a:moveTo>
                  <a:lnTo>
                    <a:pt x="6318" y="201325"/>
                  </a:lnTo>
                  <a:lnTo>
                    <a:pt x="13337" y="206748"/>
                  </a:lnTo>
                  <a:lnTo>
                    <a:pt x="22462" y="212171"/>
                  </a:lnTo>
                  <a:lnTo>
                    <a:pt x="32289" y="218272"/>
                  </a:lnTo>
                  <a:lnTo>
                    <a:pt x="43520" y="224373"/>
                  </a:lnTo>
                  <a:lnTo>
                    <a:pt x="54751" y="229796"/>
                  </a:lnTo>
                  <a:lnTo>
                    <a:pt x="80723" y="241319"/>
                  </a:lnTo>
                  <a:lnTo>
                    <a:pt x="107397" y="251487"/>
                  </a:lnTo>
                  <a:lnTo>
                    <a:pt x="134773" y="260300"/>
                  </a:lnTo>
                  <a:lnTo>
                    <a:pt x="148110" y="264367"/>
                  </a:lnTo>
                  <a:lnTo>
                    <a:pt x="161447" y="267078"/>
                  </a:lnTo>
                  <a:lnTo>
                    <a:pt x="174081" y="269790"/>
                  </a:lnTo>
                  <a:lnTo>
                    <a:pt x="186014" y="271823"/>
                  </a:lnTo>
                  <a:lnTo>
                    <a:pt x="204265" y="274534"/>
                  </a:lnTo>
                  <a:lnTo>
                    <a:pt x="221813" y="277246"/>
                  </a:lnTo>
                  <a:lnTo>
                    <a:pt x="255507" y="284024"/>
                  </a:lnTo>
                  <a:lnTo>
                    <a:pt x="287796" y="290803"/>
                  </a:lnTo>
                  <a:lnTo>
                    <a:pt x="318681" y="297582"/>
                  </a:lnTo>
                  <a:lnTo>
                    <a:pt x="350269" y="305039"/>
                  </a:lnTo>
                  <a:lnTo>
                    <a:pt x="382558" y="311139"/>
                  </a:lnTo>
                  <a:lnTo>
                    <a:pt x="416953" y="317240"/>
                  </a:lnTo>
                  <a:lnTo>
                    <a:pt x="434502" y="319951"/>
                  </a:lnTo>
                  <a:lnTo>
                    <a:pt x="453454" y="321985"/>
                  </a:lnTo>
                  <a:lnTo>
                    <a:pt x="459069" y="322663"/>
                  </a:lnTo>
                  <a:lnTo>
                    <a:pt x="466089" y="324019"/>
                  </a:lnTo>
                  <a:lnTo>
                    <a:pt x="473810" y="325374"/>
                  </a:lnTo>
                  <a:lnTo>
                    <a:pt x="482234" y="327408"/>
                  </a:lnTo>
                  <a:lnTo>
                    <a:pt x="501186" y="331475"/>
                  </a:lnTo>
                  <a:lnTo>
                    <a:pt x="520138" y="335542"/>
                  </a:lnTo>
                  <a:lnTo>
                    <a:pt x="529965" y="336898"/>
                  </a:lnTo>
                  <a:lnTo>
                    <a:pt x="538389" y="338254"/>
                  </a:lnTo>
                  <a:lnTo>
                    <a:pt x="546812" y="338932"/>
                  </a:lnTo>
                  <a:lnTo>
                    <a:pt x="554533" y="338254"/>
                  </a:lnTo>
                  <a:lnTo>
                    <a:pt x="560149" y="337576"/>
                  </a:lnTo>
                  <a:lnTo>
                    <a:pt x="565764" y="335542"/>
                  </a:lnTo>
                  <a:lnTo>
                    <a:pt x="568572" y="332153"/>
                  </a:lnTo>
                  <a:lnTo>
                    <a:pt x="570678" y="328086"/>
                  </a:lnTo>
                  <a:lnTo>
                    <a:pt x="572784" y="310462"/>
                  </a:lnTo>
                  <a:lnTo>
                    <a:pt x="574188" y="293515"/>
                  </a:lnTo>
                  <a:lnTo>
                    <a:pt x="574188" y="276568"/>
                  </a:lnTo>
                  <a:lnTo>
                    <a:pt x="574188" y="260977"/>
                  </a:lnTo>
                  <a:lnTo>
                    <a:pt x="572784" y="245387"/>
                  </a:lnTo>
                  <a:lnTo>
                    <a:pt x="570678" y="229796"/>
                  </a:lnTo>
                  <a:lnTo>
                    <a:pt x="568572" y="214883"/>
                  </a:lnTo>
                  <a:lnTo>
                    <a:pt x="565062" y="200647"/>
                  </a:lnTo>
                  <a:lnTo>
                    <a:pt x="560851" y="187090"/>
                  </a:lnTo>
                  <a:lnTo>
                    <a:pt x="555937" y="173533"/>
                  </a:lnTo>
                  <a:lnTo>
                    <a:pt x="551023" y="160654"/>
                  </a:lnTo>
                  <a:lnTo>
                    <a:pt x="545408" y="148452"/>
                  </a:lnTo>
                  <a:lnTo>
                    <a:pt x="538389" y="136928"/>
                  </a:lnTo>
                  <a:lnTo>
                    <a:pt x="531369" y="125405"/>
                  </a:lnTo>
                  <a:lnTo>
                    <a:pt x="523648" y="114559"/>
                  </a:lnTo>
                  <a:lnTo>
                    <a:pt x="515225" y="103713"/>
                  </a:lnTo>
                  <a:lnTo>
                    <a:pt x="506801" y="93545"/>
                  </a:lnTo>
                  <a:lnTo>
                    <a:pt x="496974" y="84733"/>
                  </a:lnTo>
                  <a:lnTo>
                    <a:pt x="487849" y="75921"/>
                  </a:lnTo>
                  <a:lnTo>
                    <a:pt x="478022" y="67108"/>
                  </a:lnTo>
                  <a:lnTo>
                    <a:pt x="467493" y="58974"/>
                  </a:lnTo>
                  <a:lnTo>
                    <a:pt x="456261" y="52195"/>
                  </a:lnTo>
                  <a:lnTo>
                    <a:pt x="433799" y="38638"/>
                  </a:lnTo>
                  <a:lnTo>
                    <a:pt x="409933" y="27115"/>
                  </a:lnTo>
                  <a:lnTo>
                    <a:pt x="385365" y="17624"/>
                  </a:lnTo>
                  <a:lnTo>
                    <a:pt x="359394" y="10168"/>
                  </a:lnTo>
                  <a:lnTo>
                    <a:pt x="333422" y="4745"/>
                  </a:lnTo>
                  <a:lnTo>
                    <a:pt x="306748" y="1356"/>
                  </a:lnTo>
                  <a:lnTo>
                    <a:pt x="280776" y="0"/>
                  </a:lnTo>
                  <a:lnTo>
                    <a:pt x="254102" y="678"/>
                  </a:lnTo>
                  <a:lnTo>
                    <a:pt x="227429" y="2711"/>
                  </a:lnTo>
                  <a:lnTo>
                    <a:pt x="201457" y="8134"/>
                  </a:lnTo>
                  <a:lnTo>
                    <a:pt x="175485" y="14235"/>
                  </a:lnTo>
                  <a:lnTo>
                    <a:pt x="151619" y="23047"/>
                  </a:lnTo>
                  <a:lnTo>
                    <a:pt x="127753" y="33893"/>
                  </a:lnTo>
                  <a:lnTo>
                    <a:pt x="105291" y="46772"/>
                  </a:lnTo>
                  <a:lnTo>
                    <a:pt x="94762" y="54229"/>
                  </a:lnTo>
                  <a:lnTo>
                    <a:pt x="84233" y="61685"/>
                  </a:lnTo>
                  <a:lnTo>
                    <a:pt x="74406" y="70498"/>
                  </a:lnTo>
                  <a:lnTo>
                    <a:pt x="65281" y="79310"/>
                  </a:lnTo>
                  <a:lnTo>
                    <a:pt x="56155" y="88122"/>
                  </a:lnTo>
                  <a:lnTo>
                    <a:pt x="47732" y="98290"/>
                  </a:lnTo>
                  <a:lnTo>
                    <a:pt x="40011" y="108458"/>
                  </a:lnTo>
                  <a:lnTo>
                    <a:pt x="32289" y="119304"/>
                  </a:lnTo>
                  <a:lnTo>
                    <a:pt x="25270" y="130828"/>
                  </a:lnTo>
                  <a:lnTo>
                    <a:pt x="18952" y="143029"/>
                  </a:lnTo>
                  <a:lnTo>
                    <a:pt x="13337" y="155231"/>
                  </a:lnTo>
                  <a:lnTo>
                    <a:pt x="8423" y="168110"/>
                  </a:lnTo>
                  <a:lnTo>
                    <a:pt x="3510" y="1816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4910134" y="3887852"/>
              <a:ext cx="257140" cy="177822"/>
            </a:xfrm>
            <a:custGeom>
              <a:avLst/>
              <a:gdLst/>
              <a:ahLst/>
              <a:cxnLst/>
              <a:rect l="0" t="0" r="0" b="0"/>
              <a:pathLst>
                <a:path w="258176" h="178549">
                  <a:moveTo>
                    <a:pt x="0" y="97340"/>
                  </a:moveTo>
                  <a:lnTo>
                    <a:pt x="281" y="92189"/>
                  </a:lnTo>
                  <a:lnTo>
                    <a:pt x="1616" y="85816"/>
                  </a:lnTo>
                  <a:lnTo>
                    <a:pt x="3721" y="78632"/>
                  </a:lnTo>
                  <a:lnTo>
                    <a:pt x="6669" y="70904"/>
                  </a:lnTo>
                  <a:lnTo>
                    <a:pt x="10108" y="62498"/>
                  </a:lnTo>
                  <a:lnTo>
                    <a:pt x="18883" y="45552"/>
                  </a:lnTo>
                  <a:lnTo>
                    <a:pt x="24149" y="37146"/>
                  </a:lnTo>
                  <a:lnTo>
                    <a:pt x="29974" y="29147"/>
                  </a:lnTo>
                  <a:lnTo>
                    <a:pt x="36081" y="21759"/>
                  </a:lnTo>
                  <a:lnTo>
                    <a:pt x="42749" y="15048"/>
                  </a:lnTo>
                  <a:lnTo>
                    <a:pt x="49628" y="9422"/>
                  </a:lnTo>
                  <a:lnTo>
                    <a:pt x="57069" y="4812"/>
                  </a:lnTo>
                  <a:lnTo>
                    <a:pt x="64509" y="1490"/>
                  </a:lnTo>
                  <a:lnTo>
                    <a:pt x="72441" y="0"/>
                  </a:lnTo>
                  <a:lnTo>
                    <a:pt x="77214" y="3321"/>
                  </a:lnTo>
                  <a:lnTo>
                    <a:pt x="83041" y="6913"/>
                  </a:lnTo>
                  <a:lnTo>
                    <a:pt x="89147" y="11252"/>
                  </a:lnTo>
                  <a:lnTo>
                    <a:pt x="95816" y="15861"/>
                  </a:lnTo>
                  <a:lnTo>
                    <a:pt x="110416" y="26639"/>
                  </a:lnTo>
                  <a:lnTo>
                    <a:pt x="126070" y="38637"/>
                  </a:lnTo>
                  <a:lnTo>
                    <a:pt x="142775" y="51991"/>
                  </a:lnTo>
                  <a:lnTo>
                    <a:pt x="159974" y="65820"/>
                  </a:lnTo>
                  <a:lnTo>
                    <a:pt x="193456" y="94765"/>
                  </a:lnTo>
                  <a:lnTo>
                    <a:pt x="209109" y="109339"/>
                  </a:lnTo>
                  <a:lnTo>
                    <a:pt x="223428" y="123167"/>
                  </a:lnTo>
                  <a:lnTo>
                    <a:pt x="235852" y="136249"/>
                  </a:lnTo>
                  <a:lnTo>
                    <a:pt x="241188" y="142418"/>
                  </a:lnTo>
                  <a:lnTo>
                    <a:pt x="245960" y="148045"/>
                  </a:lnTo>
                  <a:lnTo>
                    <a:pt x="249962" y="153399"/>
                  </a:lnTo>
                  <a:lnTo>
                    <a:pt x="253401" y="158551"/>
                  </a:lnTo>
                  <a:lnTo>
                    <a:pt x="255788" y="163160"/>
                  </a:lnTo>
                  <a:lnTo>
                    <a:pt x="257332" y="167295"/>
                  </a:lnTo>
                  <a:lnTo>
                    <a:pt x="258175" y="170821"/>
                  </a:lnTo>
                  <a:lnTo>
                    <a:pt x="257893" y="173939"/>
                  </a:lnTo>
                  <a:lnTo>
                    <a:pt x="256840" y="176244"/>
                  </a:lnTo>
                  <a:lnTo>
                    <a:pt x="254454" y="178005"/>
                  </a:lnTo>
                  <a:lnTo>
                    <a:pt x="234799" y="178548"/>
                  </a:lnTo>
                  <a:lnTo>
                    <a:pt x="214094" y="177532"/>
                  </a:lnTo>
                  <a:lnTo>
                    <a:pt x="193175" y="174685"/>
                  </a:lnTo>
                  <a:lnTo>
                    <a:pt x="171696" y="170618"/>
                  </a:lnTo>
                  <a:lnTo>
                    <a:pt x="149935" y="165465"/>
                  </a:lnTo>
                  <a:lnTo>
                    <a:pt x="128948" y="159568"/>
                  </a:lnTo>
                  <a:lnTo>
                    <a:pt x="108240" y="153196"/>
                  </a:lnTo>
                  <a:lnTo>
                    <a:pt x="88657" y="146282"/>
                  </a:lnTo>
                  <a:lnTo>
                    <a:pt x="70055" y="138826"/>
                  </a:lnTo>
                  <a:lnTo>
                    <a:pt x="53068" y="131640"/>
                  </a:lnTo>
                  <a:lnTo>
                    <a:pt x="37976" y="124726"/>
                  </a:lnTo>
                  <a:lnTo>
                    <a:pt x="24990" y="118353"/>
                  </a:lnTo>
                  <a:lnTo>
                    <a:pt x="14321" y="112660"/>
                  </a:lnTo>
                  <a:lnTo>
                    <a:pt x="10108" y="110152"/>
                  </a:lnTo>
                  <a:lnTo>
                    <a:pt x="6389" y="107847"/>
                  </a:lnTo>
                  <a:lnTo>
                    <a:pt x="3721" y="105543"/>
                  </a:lnTo>
                  <a:lnTo>
                    <a:pt x="1616" y="103983"/>
                  </a:lnTo>
                  <a:lnTo>
                    <a:pt x="563" y="102424"/>
                  </a:lnTo>
                  <a:lnTo>
                    <a:pt x="281" y="10140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4908547" y="3887852"/>
              <a:ext cx="258727" cy="177822"/>
            </a:xfrm>
            <a:custGeom>
              <a:avLst/>
              <a:gdLst/>
              <a:ahLst/>
              <a:cxnLst/>
              <a:rect l="0" t="0" r="0" b="0"/>
              <a:pathLst>
                <a:path w="258316" h="178279">
                  <a:moveTo>
                    <a:pt x="702" y="101680"/>
                  </a:moveTo>
                  <a:lnTo>
                    <a:pt x="702" y="102357"/>
                  </a:lnTo>
                  <a:lnTo>
                    <a:pt x="2106" y="103713"/>
                  </a:lnTo>
                  <a:lnTo>
                    <a:pt x="4212" y="105747"/>
                  </a:lnTo>
                  <a:lnTo>
                    <a:pt x="6318" y="107780"/>
                  </a:lnTo>
                  <a:lnTo>
                    <a:pt x="10530" y="109814"/>
                  </a:lnTo>
                  <a:lnTo>
                    <a:pt x="14741" y="112525"/>
                  </a:lnTo>
                  <a:lnTo>
                    <a:pt x="25270" y="118626"/>
                  </a:lnTo>
                  <a:lnTo>
                    <a:pt x="37905" y="124727"/>
                  </a:lnTo>
                  <a:lnTo>
                    <a:pt x="53348" y="131505"/>
                  </a:lnTo>
                  <a:lnTo>
                    <a:pt x="70195" y="138962"/>
                  </a:lnTo>
                  <a:lnTo>
                    <a:pt x="89147" y="146418"/>
                  </a:lnTo>
                  <a:lnTo>
                    <a:pt x="108099" y="153197"/>
                  </a:lnTo>
                  <a:lnTo>
                    <a:pt x="129158" y="159298"/>
                  </a:lnTo>
                  <a:lnTo>
                    <a:pt x="150216" y="165399"/>
                  </a:lnTo>
                  <a:lnTo>
                    <a:pt x="171976" y="170821"/>
                  </a:lnTo>
                  <a:lnTo>
                    <a:pt x="193736" y="174889"/>
                  </a:lnTo>
                  <a:lnTo>
                    <a:pt x="214092" y="177600"/>
                  </a:lnTo>
                  <a:lnTo>
                    <a:pt x="235151" y="178278"/>
                  </a:lnTo>
                  <a:lnTo>
                    <a:pt x="254805" y="177600"/>
                  </a:lnTo>
                  <a:lnTo>
                    <a:pt x="256911" y="176244"/>
                  </a:lnTo>
                  <a:lnTo>
                    <a:pt x="258315" y="174211"/>
                  </a:lnTo>
                  <a:lnTo>
                    <a:pt x="258315" y="170821"/>
                  </a:lnTo>
                  <a:lnTo>
                    <a:pt x="257613" y="167432"/>
                  </a:lnTo>
                  <a:lnTo>
                    <a:pt x="256209" y="163365"/>
                  </a:lnTo>
                  <a:lnTo>
                    <a:pt x="253401" y="158620"/>
                  </a:lnTo>
                  <a:lnTo>
                    <a:pt x="249891" y="153197"/>
                  </a:lnTo>
                  <a:lnTo>
                    <a:pt x="246382" y="147774"/>
                  </a:lnTo>
                  <a:lnTo>
                    <a:pt x="241468" y="142351"/>
                  </a:lnTo>
                  <a:lnTo>
                    <a:pt x="235853" y="136250"/>
                  </a:lnTo>
                  <a:lnTo>
                    <a:pt x="223920" y="123371"/>
                  </a:lnTo>
                  <a:lnTo>
                    <a:pt x="209179" y="109136"/>
                  </a:lnTo>
                  <a:lnTo>
                    <a:pt x="193736" y="94901"/>
                  </a:lnTo>
                  <a:lnTo>
                    <a:pt x="160043" y="65752"/>
                  </a:lnTo>
                  <a:lnTo>
                    <a:pt x="143196" y="52195"/>
                  </a:lnTo>
                  <a:lnTo>
                    <a:pt x="126350" y="38638"/>
                  </a:lnTo>
                  <a:lnTo>
                    <a:pt x="110907" y="26436"/>
                  </a:lnTo>
                  <a:lnTo>
                    <a:pt x="96166" y="15591"/>
                  </a:lnTo>
                  <a:lnTo>
                    <a:pt x="89147" y="11523"/>
                  </a:lnTo>
                  <a:lnTo>
                    <a:pt x="83531" y="6778"/>
                  </a:lnTo>
                  <a:lnTo>
                    <a:pt x="77214" y="3389"/>
                  </a:lnTo>
                  <a:lnTo>
                    <a:pt x="72300" y="0"/>
                  </a:lnTo>
                  <a:lnTo>
                    <a:pt x="64579" y="1355"/>
                  </a:lnTo>
                  <a:lnTo>
                    <a:pt x="57560" y="4745"/>
                  </a:lnTo>
                  <a:lnTo>
                    <a:pt x="49838" y="9490"/>
                  </a:lnTo>
                  <a:lnTo>
                    <a:pt x="42819" y="14913"/>
                  </a:lnTo>
                  <a:lnTo>
                    <a:pt x="36501" y="21691"/>
                  </a:lnTo>
                  <a:lnTo>
                    <a:pt x="30184" y="29148"/>
                  </a:lnTo>
                  <a:lnTo>
                    <a:pt x="24568" y="37282"/>
                  </a:lnTo>
                  <a:lnTo>
                    <a:pt x="18953" y="45416"/>
                  </a:lnTo>
                  <a:lnTo>
                    <a:pt x="10530" y="62363"/>
                  </a:lnTo>
                  <a:lnTo>
                    <a:pt x="7020" y="71175"/>
                  </a:lnTo>
                  <a:lnTo>
                    <a:pt x="4212" y="78632"/>
                  </a:lnTo>
                  <a:lnTo>
                    <a:pt x="2106" y="86088"/>
                  </a:lnTo>
                  <a:lnTo>
                    <a:pt x="702" y="92189"/>
                  </a:lnTo>
                  <a:lnTo>
                    <a:pt x="0" y="969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184735" y="3981527"/>
              <a:ext cx="271425" cy="134954"/>
            </a:xfrm>
            <a:custGeom>
              <a:avLst/>
              <a:gdLst/>
              <a:ahLst/>
              <a:cxnLst/>
              <a:rect l="0" t="0" r="0" b="0"/>
              <a:pathLst>
                <a:path w="271441" h="135303">
                  <a:moveTo>
                    <a:pt x="4001" y="82767"/>
                  </a:moveTo>
                  <a:lnTo>
                    <a:pt x="9054" y="79446"/>
                  </a:lnTo>
                  <a:lnTo>
                    <a:pt x="14881" y="76124"/>
                  </a:lnTo>
                  <a:lnTo>
                    <a:pt x="21198" y="72531"/>
                  </a:lnTo>
                  <a:lnTo>
                    <a:pt x="36641" y="65075"/>
                  </a:lnTo>
                  <a:lnTo>
                    <a:pt x="53838" y="57144"/>
                  </a:lnTo>
                  <a:lnTo>
                    <a:pt x="73212" y="49213"/>
                  </a:lnTo>
                  <a:lnTo>
                    <a:pt x="93639" y="41011"/>
                  </a:lnTo>
                  <a:lnTo>
                    <a:pt x="136387" y="25624"/>
                  </a:lnTo>
                  <a:lnTo>
                    <a:pt x="157586" y="18709"/>
                  </a:lnTo>
                  <a:lnTo>
                    <a:pt x="178012" y="12609"/>
                  </a:lnTo>
                  <a:lnTo>
                    <a:pt x="196893" y="7457"/>
                  </a:lnTo>
                  <a:lnTo>
                    <a:pt x="205879" y="5423"/>
                  </a:lnTo>
                  <a:lnTo>
                    <a:pt x="214092" y="3593"/>
                  </a:lnTo>
                  <a:lnTo>
                    <a:pt x="221813" y="2101"/>
                  </a:lnTo>
                  <a:lnTo>
                    <a:pt x="228973" y="1016"/>
                  </a:lnTo>
                  <a:lnTo>
                    <a:pt x="235361" y="271"/>
                  </a:lnTo>
                  <a:lnTo>
                    <a:pt x="240905" y="0"/>
                  </a:lnTo>
                  <a:lnTo>
                    <a:pt x="245678" y="271"/>
                  </a:lnTo>
                  <a:lnTo>
                    <a:pt x="249680" y="813"/>
                  </a:lnTo>
                  <a:lnTo>
                    <a:pt x="252277" y="1830"/>
                  </a:lnTo>
                  <a:lnTo>
                    <a:pt x="254172" y="3593"/>
                  </a:lnTo>
                  <a:lnTo>
                    <a:pt x="255787" y="5898"/>
                  </a:lnTo>
                  <a:lnTo>
                    <a:pt x="257612" y="10032"/>
                  </a:lnTo>
                  <a:lnTo>
                    <a:pt x="259437" y="15387"/>
                  </a:lnTo>
                  <a:lnTo>
                    <a:pt x="261613" y="22301"/>
                  </a:lnTo>
                  <a:lnTo>
                    <a:pt x="263718" y="30504"/>
                  </a:lnTo>
                  <a:lnTo>
                    <a:pt x="265824" y="39451"/>
                  </a:lnTo>
                  <a:lnTo>
                    <a:pt x="269264" y="59177"/>
                  </a:lnTo>
                  <a:lnTo>
                    <a:pt x="271159" y="80463"/>
                  </a:lnTo>
                  <a:lnTo>
                    <a:pt x="271440" y="90969"/>
                  </a:lnTo>
                  <a:lnTo>
                    <a:pt x="271159" y="101205"/>
                  </a:lnTo>
                  <a:lnTo>
                    <a:pt x="270106" y="110967"/>
                  </a:lnTo>
                  <a:lnTo>
                    <a:pt x="268492" y="119915"/>
                  </a:lnTo>
                  <a:lnTo>
                    <a:pt x="265824" y="128117"/>
                  </a:lnTo>
                  <a:lnTo>
                    <a:pt x="262104" y="135302"/>
                  </a:lnTo>
                  <a:lnTo>
                    <a:pt x="250171" y="134557"/>
                  </a:lnTo>
                  <a:lnTo>
                    <a:pt x="235852" y="133743"/>
                  </a:lnTo>
                  <a:lnTo>
                    <a:pt x="219145" y="132455"/>
                  </a:lnTo>
                  <a:lnTo>
                    <a:pt x="201106" y="130964"/>
                  </a:lnTo>
                  <a:lnTo>
                    <a:pt x="181732" y="129134"/>
                  </a:lnTo>
                  <a:lnTo>
                    <a:pt x="161305" y="127099"/>
                  </a:lnTo>
                  <a:lnTo>
                    <a:pt x="119891" y="121745"/>
                  </a:lnTo>
                  <a:lnTo>
                    <a:pt x="99464" y="118423"/>
                  </a:lnTo>
                  <a:lnTo>
                    <a:pt x="79881" y="115034"/>
                  </a:lnTo>
                  <a:lnTo>
                    <a:pt x="61279" y="110967"/>
                  </a:lnTo>
                  <a:lnTo>
                    <a:pt x="44292" y="106831"/>
                  </a:lnTo>
                  <a:lnTo>
                    <a:pt x="29481" y="102018"/>
                  </a:lnTo>
                  <a:lnTo>
                    <a:pt x="16706" y="96867"/>
                  </a:lnTo>
                  <a:lnTo>
                    <a:pt x="6668" y="91511"/>
                  </a:lnTo>
                  <a:lnTo>
                    <a:pt x="2948" y="88665"/>
                  </a:lnTo>
                  <a:lnTo>
                    <a:pt x="0" y="8561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5183147" y="3981527"/>
              <a:ext cx="271426" cy="134954"/>
            </a:xfrm>
            <a:custGeom>
              <a:avLst/>
              <a:gdLst/>
              <a:ahLst/>
              <a:cxnLst/>
              <a:rect l="0" t="0" r="0" b="0"/>
              <a:pathLst>
                <a:path w="271652" h="134895">
                  <a:moveTo>
                    <a:pt x="0" y="85410"/>
                  </a:moveTo>
                  <a:lnTo>
                    <a:pt x="3510" y="88799"/>
                  </a:lnTo>
                  <a:lnTo>
                    <a:pt x="7019" y="91511"/>
                  </a:lnTo>
                  <a:lnTo>
                    <a:pt x="16846" y="96933"/>
                  </a:lnTo>
                  <a:lnTo>
                    <a:pt x="29481" y="101679"/>
                  </a:lnTo>
                  <a:lnTo>
                    <a:pt x="44924" y="107101"/>
                  </a:lnTo>
                  <a:lnTo>
                    <a:pt x="61770" y="111168"/>
                  </a:lnTo>
                  <a:lnTo>
                    <a:pt x="80021" y="115235"/>
                  </a:lnTo>
                  <a:lnTo>
                    <a:pt x="99675" y="118625"/>
                  </a:lnTo>
                  <a:lnTo>
                    <a:pt x="120032" y="121337"/>
                  </a:lnTo>
                  <a:lnTo>
                    <a:pt x="161446" y="126759"/>
                  </a:lnTo>
                  <a:lnTo>
                    <a:pt x="181802" y="128793"/>
                  </a:lnTo>
                  <a:lnTo>
                    <a:pt x="201456" y="130826"/>
                  </a:lnTo>
                  <a:lnTo>
                    <a:pt x="219707" y="132182"/>
                  </a:lnTo>
                  <a:lnTo>
                    <a:pt x="235852" y="133538"/>
                  </a:lnTo>
                  <a:lnTo>
                    <a:pt x="250592" y="134216"/>
                  </a:lnTo>
                  <a:lnTo>
                    <a:pt x="262526" y="134894"/>
                  </a:lnTo>
                  <a:lnTo>
                    <a:pt x="266035" y="128115"/>
                  </a:lnTo>
                  <a:lnTo>
                    <a:pt x="268843" y="119981"/>
                  </a:lnTo>
                  <a:lnTo>
                    <a:pt x="270247" y="111168"/>
                  </a:lnTo>
                  <a:lnTo>
                    <a:pt x="271651" y="101001"/>
                  </a:lnTo>
                  <a:lnTo>
                    <a:pt x="271651" y="90833"/>
                  </a:lnTo>
                  <a:lnTo>
                    <a:pt x="271651" y="80665"/>
                  </a:lnTo>
                  <a:lnTo>
                    <a:pt x="269545" y="58973"/>
                  </a:lnTo>
                  <a:lnTo>
                    <a:pt x="266035" y="39316"/>
                  </a:lnTo>
                  <a:lnTo>
                    <a:pt x="263929" y="30503"/>
                  </a:lnTo>
                  <a:lnTo>
                    <a:pt x="261823" y="22369"/>
                  </a:lnTo>
                  <a:lnTo>
                    <a:pt x="259718" y="15590"/>
                  </a:lnTo>
                  <a:lnTo>
                    <a:pt x="258314" y="10167"/>
                  </a:lnTo>
                  <a:lnTo>
                    <a:pt x="256208" y="6101"/>
                  </a:lnTo>
                  <a:lnTo>
                    <a:pt x="254804" y="3389"/>
                  </a:lnTo>
                  <a:lnTo>
                    <a:pt x="252698" y="2033"/>
                  </a:lnTo>
                  <a:lnTo>
                    <a:pt x="249890" y="678"/>
                  </a:lnTo>
                  <a:lnTo>
                    <a:pt x="245679" y="0"/>
                  </a:lnTo>
                  <a:lnTo>
                    <a:pt x="241467" y="0"/>
                  </a:lnTo>
                  <a:lnTo>
                    <a:pt x="235852" y="0"/>
                  </a:lnTo>
                  <a:lnTo>
                    <a:pt x="229534" y="678"/>
                  </a:lnTo>
                  <a:lnTo>
                    <a:pt x="221813" y="2033"/>
                  </a:lnTo>
                  <a:lnTo>
                    <a:pt x="214091" y="3389"/>
                  </a:lnTo>
                  <a:lnTo>
                    <a:pt x="206370" y="5423"/>
                  </a:lnTo>
                  <a:lnTo>
                    <a:pt x="197245" y="7456"/>
                  </a:lnTo>
                  <a:lnTo>
                    <a:pt x="178293" y="12201"/>
                  </a:lnTo>
                  <a:lnTo>
                    <a:pt x="157936" y="18980"/>
                  </a:lnTo>
                  <a:lnTo>
                    <a:pt x="136878" y="25758"/>
                  </a:lnTo>
                  <a:lnTo>
                    <a:pt x="94060" y="40671"/>
                  </a:lnTo>
                  <a:lnTo>
                    <a:pt x="73703" y="49484"/>
                  </a:lnTo>
                  <a:lnTo>
                    <a:pt x="54049" y="56940"/>
                  </a:lnTo>
                  <a:lnTo>
                    <a:pt x="37203" y="65074"/>
                  </a:lnTo>
                  <a:lnTo>
                    <a:pt x="21760" y="72531"/>
                  </a:lnTo>
                  <a:lnTo>
                    <a:pt x="15443" y="75920"/>
                  </a:lnTo>
                  <a:lnTo>
                    <a:pt x="9125" y="79309"/>
                  </a:lnTo>
                  <a:lnTo>
                    <a:pt x="4212" y="8269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5187909" y="3854511"/>
              <a:ext cx="236505" cy="196875"/>
            </a:xfrm>
            <a:custGeom>
              <a:avLst/>
              <a:gdLst/>
              <a:ahLst/>
              <a:cxnLst/>
              <a:rect l="0" t="0" r="0" b="0"/>
              <a:pathLst>
                <a:path w="237468" h="196718">
                  <a:moveTo>
                    <a:pt x="0" y="196717"/>
                  </a:moveTo>
                  <a:lnTo>
                    <a:pt x="0" y="196242"/>
                  </a:lnTo>
                  <a:lnTo>
                    <a:pt x="843" y="194412"/>
                  </a:lnTo>
                  <a:lnTo>
                    <a:pt x="2387" y="191631"/>
                  </a:lnTo>
                  <a:lnTo>
                    <a:pt x="4563" y="188040"/>
                  </a:lnTo>
                  <a:lnTo>
                    <a:pt x="6949" y="183430"/>
                  </a:lnTo>
                  <a:lnTo>
                    <a:pt x="10108" y="178279"/>
                  </a:lnTo>
                  <a:lnTo>
                    <a:pt x="13548" y="172109"/>
                  </a:lnTo>
                  <a:lnTo>
                    <a:pt x="17548" y="165738"/>
                  </a:lnTo>
                  <a:lnTo>
                    <a:pt x="22040" y="158552"/>
                  </a:lnTo>
                  <a:lnTo>
                    <a:pt x="26814" y="150892"/>
                  </a:lnTo>
                  <a:lnTo>
                    <a:pt x="37203" y="134488"/>
                  </a:lnTo>
                  <a:lnTo>
                    <a:pt x="48575" y="116796"/>
                  </a:lnTo>
                  <a:lnTo>
                    <a:pt x="60507" y="98629"/>
                  </a:lnTo>
                  <a:lnTo>
                    <a:pt x="85215" y="62974"/>
                  </a:lnTo>
                  <a:lnTo>
                    <a:pt x="97429" y="46366"/>
                  </a:lnTo>
                  <a:lnTo>
                    <a:pt x="109081" y="31453"/>
                  </a:lnTo>
                  <a:lnTo>
                    <a:pt x="114627" y="24811"/>
                  </a:lnTo>
                  <a:lnTo>
                    <a:pt x="119680" y="18913"/>
                  </a:lnTo>
                  <a:lnTo>
                    <a:pt x="124735" y="13829"/>
                  </a:lnTo>
                  <a:lnTo>
                    <a:pt x="129227" y="9219"/>
                  </a:lnTo>
                  <a:lnTo>
                    <a:pt x="133509" y="5356"/>
                  </a:lnTo>
                  <a:lnTo>
                    <a:pt x="137440" y="2780"/>
                  </a:lnTo>
                  <a:lnTo>
                    <a:pt x="140669" y="747"/>
                  </a:lnTo>
                  <a:lnTo>
                    <a:pt x="143546" y="0"/>
                  </a:lnTo>
                  <a:lnTo>
                    <a:pt x="150987" y="2305"/>
                  </a:lnTo>
                  <a:lnTo>
                    <a:pt x="158709" y="6101"/>
                  </a:lnTo>
                  <a:lnTo>
                    <a:pt x="166641" y="10711"/>
                  </a:lnTo>
                  <a:lnTo>
                    <a:pt x="174853" y="16337"/>
                  </a:lnTo>
                  <a:lnTo>
                    <a:pt x="190788" y="29962"/>
                  </a:lnTo>
                  <a:lnTo>
                    <a:pt x="205879" y="45282"/>
                  </a:lnTo>
                  <a:lnTo>
                    <a:pt x="218935" y="61483"/>
                  </a:lnTo>
                  <a:lnTo>
                    <a:pt x="224481" y="69142"/>
                  </a:lnTo>
                  <a:lnTo>
                    <a:pt x="229253" y="76328"/>
                  </a:lnTo>
                  <a:lnTo>
                    <a:pt x="232973" y="83242"/>
                  </a:lnTo>
                  <a:lnTo>
                    <a:pt x="235641" y="89139"/>
                  </a:lnTo>
                  <a:lnTo>
                    <a:pt x="237186" y="94494"/>
                  </a:lnTo>
                  <a:lnTo>
                    <a:pt x="237467" y="98358"/>
                  </a:lnTo>
                  <a:lnTo>
                    <a:pt x="236694" y="100120"/>
                  </a:lnTo>
                  <a:lnTo>
                    <a:pt x="234798" y="102222"/>
                  </a:lnTo>
                  <a:lnTo>
                    <a:pt x="231922" y="104255"/>
                  </a:lnTo>
                  <a:lnTo>
                    <a:pt x="227920" y="106561"/>
                  </a:lnTo>
                  <a:lnTo>
                    <a:pt x="223147" y="109136"/>
                  </a:lnTo>
                  <a:lnTo>
                    <a:pt x="217320" y="111644"/>
                  </a:lnTo>
                  <a:lnTo>
                    <a:pt x="203774" y="117338"/>
                  </a:lnTo>
                  <a:lnTo>
                    <a:pt x="187839" y="123711"/>
                  </a:lnTo>
                  <a:lnTo>
                    <a:pt x="169589" y="130353"/>
                  </a:lnTo>
                  <a:lnTo>
                    <a:pt x="150215" y="137268"/>
                  </a:lnTo>
                  <a:lnTo>
                    <a:pt x="129788" y="144452"/>
                  </a:lnTo>
                  <a:lnTo>
                    <a:pt x="88374" y="158824"/>
                  </a:lnTo>
                  <a:lnTo>
                    <a:pt x="68510" y="166009"/>
                  </a:lnTo>
                  <a:lnTo>
                    <a:pt x="50188" y="172923"/>
                  </a:lnTo>
                  <a:lnTo>
                    <a:pt x="33483" y="179837"/>
                  </a:lnTo>
                  <a:lnTo>
                    <a:pt x="19162" y="185938"/>
                  </a:lnTo>
                  <a:lnTo>
                    <a:pt x="13056" y="188786"/>
                  </a:lnTo>
                  <a:lnTo>
                    <a:pt x="8002" y="191631"/>
                  </a:lnTo>
                  <a:lnTo>
                    <a:pt x="3510" y="19441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5187909" y="3854511"/>
              <a:ext cx="236505" cy="196875"/>
            </a:xfrm>
            <a:custGeom>
              <a:avLst/>
              <a:gdLst/>
              <a:ahLst/>
              <a:cxnLst/>
              <a:rect l="0" t="0" r="0" b="0"/>
              <a:pathLst>
                <a:path w="237256" h="196582">
                  <a:moveTo>
                    <a:pt x="0" y="196581"/>
                  </a:moveTo>
                  <a:lnTo>
                    <a:pt x="0" y="195903"/>
                  </a:lnTo>
                  <a:lnTo>
                    <a:pt x="702" y="194547"/>
                  </a:lnTo>
                  <a:lnTo>
                    <a:pt x="2106" y="191836"/>
                  </a:lnTo>
                  <a:lnTo>
                    <a:pt x="4914" y="187768"/>
                  </a:lnTo>
                  <a:lnTo>
                    <a:pt x="7019" y="183023"/>
                  </a:lnTo>
                  <a:lnTo>
                    <a:pt x="9827" y="178278"/>
                  </a:lnTo>
                  <a:lnTo>
                    <a:pt x="13337" y="172177"/>
                  </a:lnTo>
                  <a:lnTo>
                    <a:pt x="17549" y="165399"/>
                  </a:lnTo>
                  <a:lnTo>
                    <a:pt x="21760" y="158620"/>
                  </a:lnTo>
                  <a:lnTo>
                    <a:pt x="26674" y="151164"/>
                  </a:lnTo>
                  <a:lnTo>
                    <a:pt x="37203" y="134217"/>
                  </a:lnTo>
                  <a:lnTo>
                    <a:pt x="48434" y="116593"/>
                  </a:lnTo>
                  <a:lnTo>
                    <a:pt x="60367" y="98290"/>
                  </a:lnTo>
                  <a:lnTo>
                    <a:pt x="84935" y="63041"/>
                  </a:lnTo>
                  <a:lnTo>
                    <a:pt x="97570" y="46095"/>
                  </a:lnTo>
                  <a:lnTo>
                    <a:pt x="108800" y="31182"/>
                  </a:lnTo>
                  <a:lnTo>
                    <a:pt x="114416" y="24404"/>
                  </a:lnTo>
                  <a:lnTo>
                    <a:pt x="119330" y="18981"/>
                  </a:lnTo>
                  <a:lnTo>
                    <a:pt x="124945" y="13558"/>
                  </a:lnTo>
                  <a:lnTo>
                    <a:pt x="129157" y="9490"/>
                  </a:lnTo>
                  <a:lnTo>
                    <a:pt x="133368" y="5423"/>
                  </a:lnTo>
                  <a:lnTo>
                    <a:pt x="137580" y="2712"/>
                  </a:lnTo>
                  <a:lnTo>
                    <a:pt x="140388" y="678"/>
                  </a:lnTo>
                  <a:lnTo>
                    <a:pt x="143897" y="0"/>
                  </a:lnTo>
                  <a:lnTo>
                    <a:pt x="150917" y="2034"/>
                  </a:lnTo>
                  <a:lnTo>
                    <a:pt x="158638" y="6101"/>
                  </a:lnTo>
                  <a:lnTo>
                    <a:pt x="166360" y="10846"/>
                  </a:lnTo>
                  <a:lnTo>
                    <a:pt x="174783" y="16269"/>
                  </a:lnTo>
                  <a:lnTo>
                    <a:pt x="190928" y="29826"/>
                  </a:lnTo>
                  <a:lnTo>
                    <a:pt x="205668" y="45417"/>
                  </a:lnTo>
                  <a:lnTo>
                    <a:pt x="219005" y="61686"/>
                  </a:lnTo>
                  <a:lnTo>
                    <a:pt x="224620" y="69143"/>
                  </a:lnTo>
                  <a:lnTo>
                    <a:pt x="229534" y="76599"/>
                  </a:lnTo>
                  <a:lnTo>
                    <a:pt x="233044" y="83377"/>
                  </a:lnTo>
                  <a:lnTo>
                    <a:pt x="235852" y="88800"/>
                  </a:lnTo>
                  <a:lnTo>
                    <a:pt x="237255" y="94223"/>
                  </a:lnTo>
                  <a:lnTo>
                    <a:pt x="237255" y="98290"/>
                  </a:lnTo>
                  <a:lnTo>
                    <a:pt x="236553" y="100324"/>
                  </a:lnTo>
                  <a:lnTo>
                    <a:pt x="235150" y="102358"/>
                  </a:lnTo>
                  <a:lnTo>
                    <a:pt x="231640" y="104391"/>
                  </a:lnTo>
                  <a:lnTo>
                    <a:pt x="228130" y="106425"/>
                  </a:lnTo>
                  <a:lnTo>
                    <a:pt x="223217" y="109136"/>
                  </a:lnTo>
                  <a:lnTo>
                    <a:pt x="217601" y="111848"/>
                  </a:lnTo>
                  <a:lnTo>
                    <a:pt x="203562" y="117271"/>
                  </a:lnTo>
                  <a:lnTo>
                    <a:pt x="188120" y="123372"/>
                  </a:lnTo>
                  <a:lnTo>
                    <a:pt x="169869" y="130150"/>
                  </a:lnTo>
                  <a:lnTo>
                    <a:pt x="150215" y="136928"/>
                  </a:lnTo>
                  <a:lnTo>
                    <a:pt x="129859" y="144385"/>
                  </a:lnTo>
                  <a:lnTo>
                    <a:pt x="88444" y="158620"/>
                  </a:lnTo>
                  <a:lnTo>
                    <a:pt x="68790" y="166077"/>
                  </a:lnTo>
                  <a:lnTo>
                    <a:pt x="50540" y="172855"/>
                  </a:lnTo>
                  <a:lnTo>
                    <a:pt x="33693" y="179634"/>
                  </a:lnTo>
                  <a:lnTo>
                    <a:pt x="18952" y="185735"/>
                  </a:lnTo>
                  <a:lnTo>
                    <a:pt x="13337" y="188446"/>
                  </a:lnTo>
                  <a:lnTo>
                    <a:pt x="7721" y="191836"/>
                  </a:lnTo>
                  <a:lnTo>
                    <a:pt x="3510" y="1945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4987912" y="3822757"/>
              <a:ext cx="188886" cy="217514"/>
            </a:xfrm>
            <a:custGeom>
              <a:avLst/>
              <a:gdLst/>
              <a:ahLst/>
              <a:cxnLst/>
              <a:rect l="0" t="0" r="0" b="0"/>
              <a:pathLst>
                <a:path w="188682" h="217458">
                  <a:moveTo>
                    <a:pt x="0" y="59652"/>
                  </a:moveTo>
                  <a:lnTo>
                    <a:pt x="1333" y="53483"/>
                  </a:lnTo>
                  <a:lnTo>
                    <a:pt x="3721" y="47586"/>
                  </a:lnTo>
                  <a:lnTo>
                    <a:pt x="7721" y="42230"/>
                  </a:lnTo>
                  <a:lnTo>
                    <a:pt x="12494" y="37146"/>
                  </a:lnTo>
                  <a:lnTo>
                    <a:pt x="18321" y="31995"/>
                  </a:lnTo>
                  <a:lnTo>
                    <a:pt x="24990" y="27385"/>
                  </a:lnTo>
                  <a:lnTo>
                    <a:pt x="32149" y="23251"/>
                  </a:lnTo>
                  <a:lnTo>
                    <a:pt x="39800" y="19455"/>
                  </a:lnTo>
                  <a:lnTo>
                    <a:pt x="56295" y="12540"/>
                  </a:lnTo>
                  <a:lnTo>
                    <a:pt x="73002" y="6914"/>
                  </a:lnTo>
                  <a:lnTo>
                    <a:pt x="88655" y="2779"/>
                  </a:lnTo>
                  <a:lnTo>
                    <a:pt x="95535" y="1220"/>
                  </a:lnTo>
                  <a:lnTo>
                    <a:pt x="102202" y="0"/>
                  </a:lnTo>
                  <a:lnTo>
                    <a:pt x="104027" y="1762"/>
                  </a:lnTo>
                  <a:lnTo>
                    <a:pt x="105853" y="4067"/>
                  </a:lnTo>
                  <a:lnTo>
                    <a:pt x="108029" y="7389"/>
                  </a:lnTo>
                  <a:lnTo>
                    <a:pt x="110626" y="11524"/>
                  </a:lnTo>
                  <a:lnTo>
                    <a:pt x="115961" y="21488"/>
                  </a:lnTo>
                  <a:lnTo>
                    <a:pt x="121506" y="34300"/>
                  </a:lnTo>
                  <a:lnTo>
                    <a:pt x="127894" y="48670"/>
                  </a:lnTo>
                  <a:lnTo>
                    <a:pt x="134281" y="64803"/>
                  </a:lnTo>
                  <a:lnTo>
                    <a:pt x="141161" y="81953"/>
                  </a:lnTo>
                  <a:lnTo>
                    <a:pt x="147829" y="99916"/>
                  </a:lnTo>
                  <a:lnTo>
                    <a:pt x="160815" y="135979"/>
                  </a:lnTo>
                  <a:lnTo>
                    <a:pt x="166921" y="153399"/>
                  </a:lnTo>
                  <a:lnTo>
                    <a:pt x="172748" y="169804"/>
                  </a:lnTo>
                  <a:lnTo>
                    <a:pt x="177801" y="184716"/>
                  </a:lnTo>
                  <a:lnTo>
                    <a:pt x="182293" y="198003"/>
                  </a:lnTo>
                  <a:lnTo>
                    <a:pt x="186014" y="208780"/>
                  </a:lnTo>
                  <a:lnTo>
                    <a:pt x="187629" y="213390"/>
                  </a:lnTo>
                  <a:lnTo>
                    <a:pt x="188681" y="216983"/>
                  </a:lnTo>
                  <a:lnTo>
                    <a:pt x="186786" y="217457"/>
                  </a:lnTo>
                  <a:lnTo>
                    <a:pt x="184681" y="217254"/>
                  </a:lnTo>
                  <a:lnTo>
                    <a:pt x="182013" y="216169"/>
                  </a:lnTo>
                  <a:lnTo>
                    <a:pt x="178854" y="214678"/>
                  </a:lnTo>
                  <a:lnTo>
                    <a:pt x="175134" y="212645"/>
                  </a:lnTo>
                  <a:lnTo>
                    <a:pt x="171134" y="209797"/>
                  </a:lnTo>
                  <a:lnTo>
                    <a:pt x="162148" y="202884"/>
                  </a:lnTo>
                  <a:lnTo>
                    <a:pt x="151478" y="194140"/>
                  </a:lnTo>
                  <a:lnTo>
                    <a:pt x="139827" y="183904"/>
                  </a:lnTo>
                  <a:lnTo>
                    <a:pt x="127402" y="172651"/>
                  </a:lnTo>
                  <a:lnTo>
                    <a:pt x="114135" y="160110"/>
                  </a:lnTo>
                  <a:lnTo>
                    <a:pt x="100027" y="147028"/>
                  </a:lnTo>
                  <a:lnTo>
                    <a:pt x="85426" y="133471"/>
                  </a:lnTo>
                  <a:lnTo>
                    <a:pt x="56295" y="106289"/>
                  </a:lnTo>
                  <a:lnTo>
                    <a:pt x="41415" y="93477"/>
                  </a:lnTo>
                  <a:lnTo>
                    <a:pt x="27095" y="81208"/>
                  </a:lnTo>
                  <a:lnTo>
                    <a:pt x="13266" y="6968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4987912" y="3822757"/>
              <a:ext cx="188886" cy="217514"/>
            </a:xfrm>
            <a:custGeom>
              <a:avLst/>
              <a:gdLst/>
              <a:ahLst/>
              <a:cxnLst/>
              <a:rect l="0" t="0" r="0" b="0"/>
              <a:pathLst>
                <a:path w="188823" h="217594">
                  <a:moveTo>
                    <a:pt x="0" y="59651"/>
                  </a:moveTo>
                  <a:lnTo>
                    <a:pt x="1404" y="53551"/>
                  </a:lnTo>
                  <a:lnTo>
                    <a:pt x="4212" y="47450"/>
                  </a:lnTo>
                  <a:lnTo>
                    <a:pt x="7722" y="42027"/>
                  </a:lnTo>
                  <a:lnTo>
                    <a:pt x="12635" y="37282"/>
                  </a:lnTo>
                  <a:lnTo>
                    <a:pt x="18251" y="31859"/>
                  </a:lnTo>
                  <a:lnTo>
                    <a:pt x="25270" y="27114"/>
                  </a:lnTo>
                  <a:lnTo>
                    <a:pt x="32289" y="23047"/>
                  </a:lnTo>
                  <a:lnTo>
                    <a:pt x="40011" y="19657"/>
                  </a:lnTo>
                  <a:lnTo>
                    <a:pt x="56155" y="12201"/>
                  </a:lnTo>
                  <a:lnTo>
                    <a:pt x="73002" y="6778"/>
                  </a:lnTo>
                  <a:lnTo>
                    <a:pt x="89147" y="2711"/>
                  </a:lnTo>
                  <a:lnTo>
                    <a:pt x="95464" y="1355"/>
                  </a:lnTo>
                  <a:lnTo>
                    <a:pt x="102484" y="0"/>
                  </a:lnTo>
                  <a:lnTo>
                    <a:pt x="104589" y="2033"/>
                  </a:lnTo>
                  <a:lnTo>
                    <a:pt x="105993" y="4067"/>
                  </a:lnTo>
                  <a:lnTo>
                    <a:pt x="108099" y="7456"/>
                  </a:lnTo>
                  <a:lnTo>
                    <a:pt x="110907" y="11523"/>
                  </a:lnTo>
                  <a:lnTo>
                    <a:pt x="115820" y="21691"/>
                  </a:lnTo>
                  <a:lnTo>
                    <a:pt x="121436" y="34570"/>
                  </a:lnTo>
                  <a:lnTo>
                    <a:pt x="128455" y="48806"/>
                  </a:lnTo>
                  <a:lnTo>
                    <a:pt x="134773" y="65074"/>
                  </a:lnTo>
                  <a:lnTo>
                    <a:pt x="141091" y="82021"/>
                  </a:lnTo>
                  <a:lnTo>
                    <a:pt x="148110" y="99645"/>
                  </a:lnTo>
                  <a:lnTo>
                    <a:pt x="160745" y="136249"/>
                  </a:lnTo>
                  <a:lnTo>
                    <a:pt x="167062" y="153196"/>
                  </a:lnTo>
                  <a:lnTo>
                    <a:pt x="172678" y="169464"/>
                  </a:lnTo>
                  <a:lnTo>
                    <a:pt x="178293" y="184377"/>
                  </a:lnTo>
                  <a:lnTo>
                    <a:pt x="182505" y="197935"/>
                  </a:lnTo>
                  <a:lnTo>
                    <a:pt x="186015" y="208780"/>
                  </a:lnTo>
                  <a:lnTo>
                    <a:pt x="188120" y="213525"/>
                  </a:lnTo>
                  <a:lnTo>
                    <a:pt x="188822" y="216915"/>
                  </a:lnTo>
                  <a:lnTo>
                    <a:pt x="186716" y="217593"/>
                  </a:lnTo>
                  <a:lnTo>
                    <a:pt x="184611" y="216915"/>
                  </a:lnTo>
                  <a:lnTo>
                    <a:pt x="182505" y="216237"/>
                  </a:lnTo>
                  <a:lnTo>
                    <a:pt x="178995" y="214881"/>
                  </a:lnTo>
                  <a:lnTo>
                    <a:pt x="175485" y="212847"/>
                  </a:lnTo>
                  <a:lnTo>
                    <a:pt x="171274" y="209458"/>
                  </a:lnTo>
                  <a:lnTo>
                    <a:pt x="162149" y="202679"/>
                  </a:lnTo>
                  <a:lnTo>
                    <a:pt x="151619" y="193868"/>
                  </a:lnTo>
                  <a:lnTo>
                    <a:pt x="140388" y="183700"/>
                  </a:lnTo>
                  <a:lnTo>
                    <a:pt x="127753" y="172854"/>
                  </a:lnTo>
                  <a:lnTo>
                    <a:pt x="114417" y="159974"/>
                  </a:lnTo>
                  <a:lnTo>
                    <a:pt x="100378" y="147095"/>
                  </a:lnTo>
                  <a:lnTo>
                    <a:pt x="85637" y="133538"/>
                  </a:lnTo>
                  <a:lnTo>
                    <a:pt x="56155" y="106423"/>
                  </a:lnTo>
                  <a:lnTo>
                    <a:pt x="41415" y="93544"/>
                  </a:lnTo>
                  <a:lnTo>
                    <a:pt x="27376" y="81343"/>
                  </a:lnTo>
                  <a:lnTo>
                    <a:pt x="13337" y="698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5114894" y="3810056"/>
              <a:ext cx="188886" cy="215927"/>
            </a:xfrm>
            <a:custGeom>
              <a:avLst/>
              <a:gdLst/>
              <a:ahLst/>
              <a:cxnLst/>
              <a:rect l="0" t="0" r="0" b="0"/>
              <a:pathLst>
                <a:path w="189665" h="215492">
                  <a:moveTo>
                    <a:pt x="1053" y="11319"/>
                  </a:moveTo>
                  <a:lnTo>
                    <a:pt x="2597" y="9489"/>
                  </a:lnTo>
                  <a:lnTo>
                    <a:pt x="7932" y="6438"/>
                  </a:lnTo>
                  <a:lnTo>
                    <a:pt x="15863" y="4135"/>
                  </a:lnTo>
                  <a:lnTo>
                    <a:pt x="25691" y="2100"/>
                  </a:lnTo>
                  <a:lnTo>
                    <a:pt x="37624" y="812"/>
                  </a:lnTo>
                  <a:lnTo>
                    <a:pt x="50680" y="0"/>
                  </a:lnTo>
                  <a:lnTo>
                    <a:pt x="65210" y="0"/>
                  </a:lnTo>
                  <a:lnTo>
                    <a:pt x="80372" y="542"/>
                  </a:lnTo>
                  <a:lnTo>
                    <a:pt x="95745" y="1830"/>
                  </a:lnTo>
                  <a:lnTo>
                    <a:pt x="111678" y="4135"/>
                  </a:lnTo>
                  <a:lnTo>
                    <a:pt x="127050" y="6914"/>
                  </a:lnTo>
                  <a:lnTo>
                    <a:pt x="141932" y="10506"/>
                  </a:lnTo>
                  <a:lnTo>
                    <a:pt x="155971" y="15115"/>
                  </a:lnTo>
                  <a:lnTo>
                    <a:pt x="168676" y="20538"/>
                  </a:lnTo>
                  <a:lnTo>
                    <a:pt x="180118" y="26639"/>
                  </a:lnTo>
                  <a:lnTo>
                    <a:pt x="189383" y="34095"/>
                  </a:lnTo>
                  <a:lnTo>
                    <a:pt x="189664" y="36943"/>
                  </a:lnTo>
                  <a:lnTo>
                    <a:pt x="189383" y="40536"/>
                  </a:lnTo>
                  <a:lnTo>
                    <a:pt x="188611" y="44874"/>
                  </a:lnTo>
                  <a:lnTo>
                    <a:pt x="187278" y="49754"/>
                  </a:lnTo>
                  <a:lnTo>
                    <a:pt x="185172" y="55380"/>
                  </a:lnTo>
                  <a:lnTo>
                    <a:pt x="182786" y="61752"/>
                  </a:lnTo>
                  <a:lnTo>
                    <a:pt x="179837" y="68192"/>
                  </a:lnTo>
                  <a:lnTo>
                    <a:pt x="176678" y="75378"/>
                  </a:lnTo>
                  <a:lnTo>
                    <a:pt x="168957" y="90697"/>
                  </a:lnTo>
                  <a:lnTo>
                    <a:pt x="160183" y="106831"/>
                  </a:lnTo>
                  <a:lnTo>
                    <a:pt x="140036" y="140181"/>
                  </a:lnTo>
                  <a:lnTo>
                    <a:pt x="129437" y="156314"/>
                  </a:lnTo>
                  <a:lnTo>
                    <a:pt x="118839" y="171701"/>
                  </a:lnTo>
                  <a:lnTo>
                    <a:pt x="108450" y="185258"/>
                  </a:lnTo>
                  <a:lnTo>
                    <a:pt x="98693" y="197053"/>
                  </a:lnTo>
                  <a:lnTo>
                    <a:pt x="94130" y="202138"/>
                  </a:lnTo>
                  <a:lnTo>
                    <a:pt x="89918" y="206272"/>
                  </a:lnTo>
                  <a:lnTo>
                    <a:pt x="85637" y="209865"/>
                  </a:lnTo>
                  <a:lnTo>
                    <a:pt x="82197" y="212645"/>
                  </a:lnTo>
                  <a:lnTo>
                    <a:pt x="78758" y="214745"/>
                  </a:lnTo>
                  <a:lnTo>
                    <a:pt x="75880" y="215491"/>
                  </a:lnTo>
                  <a:lnTo>
                    <a:pt x="73493" y="215491"/>
                  </a:lnTo>
                  <a:lnTo>
                    <a:pt x="71317" y="214475"/>
                  </a:lnTo>
                  <a:lnTo>
                    <a:pt x="67386" y="207289"/>
                  </a:lnTo>
                  <a:lnTo>
                    <a:pt x="62613" y="197528"/>
                  </a:lnTo>
                  <a:lnTo>
                    <a:pt x="57559" y="186004"/>
                  </a:lnTo>
                  <a:lnTo>
                    <a:pt x="51943" y="172718"/>
                  </a:lnTo>
                  <a:lnTo>
                    <a:pt x="45907" y="157873"/>
                  </a:lnTo>
                  <a:lnTo>
                    <a:pt x="40010" y="142486"/>
                  </a:lnTo>
                  <a:lnTo>
                    <a:pt x="28077" y="109949"/>
                  </a:lnTo>
                  <a:lnTo>
                    <a:pt x="22532" y="93544"/>
                  </a:lnTo>
                  <a:lnTo>
                    <a:pt x="17197" y="77885"/>
                  </a:lnTo>
                  <a:lnTo>
                    <a:pt x="12424" y="62769"/>
                  </a:lnTo>
                  <a:lnTo>
                    <a:pt x="8494" y="48940"/>
                  </a:lnTo>
                  <a:lnTo>
                    <a:pt x="4983" y="36943"/>
                  </a:lnTo>
                  <a:lnTo>
                    <a:pt x="2386" y="26436"/>
                  </a:lnTo>
                  <a:lnTo>
                    <a:pt x="1333" y="22301"/>
                  </a:lnTo>
                  <a:lnTo>
                    <a:pt x="491" y="18505"/>
                  </a:lnTo>
                  <a:lnTo>
                    <a:pt x="210" y="15387"/>
                  </a:lnTo>
                  <a:lnTo>
                    <a:pt x="0" y="1308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5114894" y="3811643"/>
              <a:ext cx="188886" cy="214340"/>
            </a:xfrm>
            <a:custGeom>
              <a:avLst/>
              <a:gdLst/>
              <a:ahLst/>
              <a:cxnLst/>
              <a:rect l="0" t="0" r="0" b="0"/>
              <a:pathLst>
                <a:path w="189525" h="215562">
                  <a:moveTo>
                    <a:pt x="0" y="12880"/>
                  </a:moveTo>
                  <a:lnTo>
                    <a:pt x="0" y="15591"/>
                  </a:lnTo>
                  <a:lnTo>
                    <a:pt x="702" y="18303"/>
                  </a:lnTo>
                  <a:lnTo>
                    <a:pt x="1404" y="22370"/>
                  </a:lnTo>
                  <a:lnTo>
                    <a:pt x="2106" y="26437"/>
                  </a:lnTo>
                  <a:lnTo>
                    <a:pt x="4914" y="36605"/>
                  </a:lnTo>
                  <a:lnTo>
                    <a:pt x="8423" y="48807"/>
                  </a:lnTo>
                  <a:lnTo>
                    <a:pt x="12635" y="62364"/>
                  </a:lnTo>
                  <a:lnTo>
                    <a:pt x="16847" y="77955"/>
                  </a:lnTo>
                  <a:lnTo>
                    <a:pt x="22462" y="93546"/>
                  </a:lnTo>
                  <a:lnTo>
                    <a:pt x="28078" y="109814"/>
                  </a:lnTo>
                  <a:lnTo>
                    <a:pt x="40011" y="142351"/>
                  </a:lnTo>
                  <a:lnTo>
                    <a:pt x="45626" y="157943"/>
                  </a:lnTo>
                  <a:lnTo>
                    <a:pt x="51944" y="172856"/>
                  </a:lnTo>
                  <a:lnTo>
                    <a:pt x="57559" y="185735"/>
                  </a:lnTo>
                  <a:lnTo>
                    <a:pt x="62473" y="197259"/>
                  </a:lnTo>
                  <a:lnTo>
                    <a:pt x="67386" y="207427"/>
                  </a:lnTo>
                  <a:lnTo>
                    <a:pt x="71598" y="214205"/>
                  </a:lnTo>
                  <a:lnTo>
                    <a:pt x="73704" y="215561"/>
                  </a:lnTo>
                  <a:lnTo>
                    <a:pt x="75810" y="215561"/>
                  </a:lnTo>
                  <a:lnTo>
                    <a:pt x="78617" y="214883"/>
                  </a:lnTo>
                  <a:lnTo>
                    <a:pt x="82127" y="212850"/>
                  </a:lnTo>
                  <a:lnTo>
                    <a:pt x="85637" y="209460"/>
                  </a:lnTo>
                  <a:lnTo>
                    <a:pt x="89849" y="206071"/>
                  </a:lnTo>
                  <a:lnTo>
                    <a:pt x="94060" y="202004"/>
                  </a:lnTo>
                  <a:lnTo>
                    <a:pt x="98272" y="196581"/>
                  </a:lnTo>
                  <a:lnTo>
                    <a:pt x="108099" y="185057"/>
                  </a:lnTo>
                  <a:lnTo>
                    <a:pt x="118628" y="171500"/>
                  </a:lnTo>
                  <a:lnTo>
                    <a:pt x="129157" y="155909"/>
                  </a:lnTo>
                  <a:lnTo>
                    <a:pt x="139686" y="140318"/>
                  </a:lnTo>
                  <a:lnTo>
                    <a:pt x="160043" y="106425"/>
                  </a:lnTo>
                  <a:lnTo>
                    <a:pt x="169168" y="90834"/>
                  </a:lnTo>
                  <a:lnTo>
                    <a:pt x="176889" y="75243"/>
                  </a:lnTo>
                  <a:lnTo>
                    <a:pt x="179697" y="67787"/>
                  </a:lnTo>
                  <a:lnTo>
                    <a:pt x="182505" y="61686"/>
                  </a:lnTo>
                  <a:lnTo>
                    <a:pt x="185313" y="54907"/>
                  </a:lnTo>
                  <a:lnTo>
                    <a:pt x="187418" y="49484"/>
                  </a:lnTo>
                  <a:lnTo>
                    <a:pt x="188822" y="44740"/>
                  </a:lnTo>
                  <a:lnTo>
                    <a:pt x="189524" y="40672"/>
                  </a:lnTo>
                  <a:lnTo>
                    <a:pt x="189524" y="36605"/>
                  </a:lnTo>
                  <a:lnTo>
                    <a:pt x="189524" y="33894"/>
                  </a:lnTo>
                  <a:lnTo>
                    <a:pt x="180399" y="26437"/>
                  </a:lnTo>
                  <a:lnTo>
                    <a:pt x="168466" y="20336"/>
                  </a:lnTo>
                  <a:lnTo>
                    <a:pt x="155831" y="14914"/>
                  </a:lnTo>
                  <a:lnTo>
                    <a:pt x="141792" y="10168"/>
                  </a:lnTo>
                  <a:lnTo>
                    <a:pt x="127051" y="6779"/>
                  </a:lnTo>
                  <a:lnTo>
                    <a:pt x="111609" y="4068"/>
                  </a:lnTo>
                  <a:lnTo>
                    <a:pt x="95464" y="2034"/>
                  </a:lnTo>
                  <a:lnTo>
                    <a:pt x="80021" y="678"/>
                  </a:lnTo>
                  <a:lnTo>
                    <a:pt x="65281" y="0"/>
                  </a:lnTo>
                  <a:lnTo>
                    <a:pt x="50540" y="0"/>
                  </a:lnTo>
                  <a:lnTo>
                    <a:pt x="37203" y="678"/>
                  </a:lnTo>
                  <a:lnTo>
                    <a:pt x="25972" y="2034"/>
                  </a:lnTo>
                  <a:lnTo>
                    <a:pt x="16145" y="4068"/>
                  </a:lnTo>
                  <a:lnTo>
                    <a:pt x="7721" y="6101"/>
                  </a:lnTo>
                  <a:lnTo>
                    <a:pt x="2808" y="9491"/>
                  </a:lnTo>
                  <a:lnTo>
                    <a:pt x="702" y="108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5113306" y="4030745"/>
              <a:ext cx="25397" cy="19052"/>
            </a:xfrm>
            <a:custGeom>
              <a:avLst/>
              <a:gdLst/>
              <a:ahLst/>
              <a:cxnLst/>
              <a:rect l="0" t="0" r="0" b="0"/>
              <a:pathLst>
                <a:path w="25762" h="18982">
                  <a:moveTo>
                    <a:pt x="20988" y="5695"/>
                  </a:moveTo>
                  <a:lnTo>
                    <a:pt x="23585" y="6441"/>
                  </a:lnTo>
                  <a:lnTo>
                    <a:pt x="25199" y="8746"/>
                  </a:lnTo>
                  <a:lnTo>
                    <a:pt x="25761" y="11592"/>
                  </a:lnTo>
                  <a:lnTo>
                    <a:pt x="25199" y="14642"/>
                  </a:lnTo>
                  <a:lnTo>
                    <a:pt x="23374" y="17218"/>
                  </a:lnTo>
                  <a:lnTo>
                    <a:pt x="20426" y="18710"/>
                  </a:lnTo>
                  <a:lnTo>
                    <a:pt x="16214" y="18981"/>
                  </a:lnTo>
                  <a:lnTo>
                    <a:pt x="13547" y="18235"/>
                  </a:lnTo>
                  <a:lnTo>
                    <a:pt x="10599" y="16947"/>
                  </a:lnTo>
                  <a:lnTo>
                    <a:pt x="6107" y="14100"/>
                  </a:lnTo>
                  <a:lnTo>
                    <a:pt x="2667" y="10507"/>
                  </a:lnTo>
                  <a:lnTo>
                    <a:pt x="561" y="6711"/>
                  </a:lnTo>
                  <a:lnTo>
                    <a:pt x="0" y="3119"/>
                  </a:lnTo>
                  <a:lnTo>
                    <a:pt x="280" y="1832"/>
                  </a:lnTo>
                  <a:lnTo>
                    <a:pt x="1333" y="815"/>
                  </a:lnTo>
                  <a:lnTo>
                    <a:pt x="2948" y="0"/>
                  </a:lnTo>
                  <a:lnTo>
                    <a:pt x="5054" y="0"/>
                  </a:lnTo>
                  <a:lnTo>
                    <a:pt x="7932" y="272"/>
                  </a:lnTo>
                  <a:lnTo>
                    <a:pt x="11441" y="1289"/>
                  </a:lnTo>
                  <a:lnTo>
                    <a:pt x="15934" y="3119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5113306" y="4030745"/>
              <a:ext cx="25397" cy="19052"/>
            </a:xfrm>
            <a:custGeom>
              <a:avLst/>
              <a:gdLst/>
              <a:ahLst/>
              <a:cxnLst/>
              <a:rect l="0" t="0" r="0" b="0"/>
              <a:pathLst>
                <a:path w="25272" h="18981">
                  <a:moveTo>
                    <a:pt x="21059" y="5423"/>
                  </a:moveTo>
                  <a:lnTo>
                    <a:pt x="23165" y="6101"/>
                  </a:lnTo>
                  <a:lnTo>
                    <a:pt x="24569" y="8812"/>
                  </a:lnTo>
                  <a:lnTo>
                    <a:pt x="25271" y="11523"/>
                  </a:lnTo>
                  <a:lnTo>
                    <a:pt x="24569" y="14235"/>
                  </a:lnTo>
                  <a:lnTo>
                    <a:pt x="23165" y="16946"/>
                  </a:lnTo>
                  <a:lnTo>
                    <a:pt x="20357" y="18302"/>
                  </a:lnTo>
                  <a:lnTo>
                    <a:pt x="16145" y="18980"/>
                  </a:lnTo>
                  <a:lnTo>
                    <a:pt x="13338" y="18302"/>
                  </a:lnTo>
                  <a:lnTo>
                    <a:pt x="10530" y="16946"/>
                  </a:lnTo>
                  <a:lnTo>
                    <a:pt x="5616" y="14235"/>
                  </a:lnTo>
                  <a:lnTo>
                    <a:pt x="2106" y="10168"/>
                  </a:lnTo>
                  <a:lnTo>
                    <a:pt x="0" y="6779"/>
                  </a:lnTo>
                  <a:lnTo>
                    <a:pt x="0" y="2712"/>
                  </a:lnTo>
                  <a:lnTo>
                    <a:pt x="0" y="1356"/>
                  </a:lnTo>
                  <a:lnTo>
                    <a:pt x="1404" y="678"/>
                  </a:lnTo>
                  <a:lnTo>
                    <a:pt x="2808" y="0"/>
                  </a:lnTo>
                  <a:lnTo>
                    <a:pt x="4914" y="0"/>
                  </a:lnTo>
                  <a:lnTo>
                    <a:pt x="7722" y="0"/>
                  </a:lnTo>
                  <a:lnTo>
                    <a:pt x="11231" y="1356"/>
                  </a:lnTo>
                  <a:lnTo>
                    <a:pt x="15443" y="271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5113306" y="4035509"/>
              <a:ext cx="93650" cy="57157"/>
            </a:xfrm>
            <a:custGeom>
              <a:avLst/>
              <a:gdLst/>
              <a:ahLst/>
              <a:cxnLst/>
              <a:rect l="0" t="0" r="0" b="0"/>
              <a:pathLst>
                <a:path w="94200" h="56873">
                  <a:moveTo>
                    <a:pt x="13266" y="39452"/>
                  </a:moveTo>
                  <a:lnTo>
                    <a:pt x="24918" y="40266"/>
                  </a:lnTo>
                  <a:lnTo>
                    <a:pt x="34746" y="39723"/>
                  </a:lnTo>
                  <a:lnTo>
                    <a:pt x="42959" y="38164"/>
                  </a:lnTo>
                  <a:lnTo>
                    <a:pt x="50118" y="35656"/>
                  </a:lnTo>
                  <a:lnTo>
                    <a:pt x="55734" y="32335"/>
                  </a:lnTo>
                  <a:lnTo>
                    <a:pt x="60226" y="28742"/>
                  </a:lnTo>
                  <a:lnTo>
                    <a:pt x="63947" y="24606"/>
                  </a:lnTo>
                  <a:lnTo>
                    <a:pt x="68439" y="15930"/>
                  </a:lnTo>
                  <a:lnTo>
                    <a:pt x="69772" y="11795"/>
                  </a:lnTo>
                  <a:lnTo>
                    <a:pt x="70544" y="7931"/>
                  </a:lnTo>
                  <a:lnTo>
                    <a:pt x="71107" y="4610"/>
                  </a:lnTo>
                  <a:lnTo>
                    <a:pt x="71386" y="2305"/>
                  </a:lnTo>
                  <a:lnTo>
                    <a:pt x="71386" y="543"/>
                  </a:lnTo>
                  <a:lnTo>
                    <a:pt x="71597" y="0"/>
                  </a:lnTo>
                  <a:lnTo>
                    <a:pt x="71878" y="5627"/>
                  </a:lnTo>
                  <a:lnTo>
                    <a:pt x="71597" y="11524"/>
                  </a:lnTo>
                  <a:lnTo>
                    <a:pt x="69491" y="23591"/>
                  </a:lnTo>
                  <a:lnTo>
                    <a:pt x="67947" y="28742"/>
                  </a:lnTo>
                  <a:lnTo>
                    <a:pt x="66824" y="32808"/>
                  </a:lnTo>
                  <a:lnTo>
                    <a:pt x="65772" y="35656"/>
                  </a:lnTo>
                  <a:lnTo>
                    <a:pt x="65561" y="36401"/>
                  </a:lnTo>
                  <a:lnTo>
                    <a:pt x="65772" y="36943"/>
                  </a:lnTo>
                  <a:lnTo>
                    <a:pt x="66824" y="37418"/>
                  </a:lnTo>
                  <a:lnTo>
                    <a:pt x="70053" y="39723"/>
                  </a:lnTo>
                  <a:lnTo>
                    <a:pt x="74546" y="43044"/>
                  </a:lnTo>
                  <a:lnTo>
                    <a:pt x="79880" y="46637"/>
                  </a:lnTo>
                  <a:lnTo>
                    <a:pt x="85145" y="50230"/>
                  </a:lnTo>
                  <a:lnTo>
                    <a:pt x="89637" y="53551"/>
                  </a:lnTo>
                  <a:lnTo>
                    <a:pt x="92866" y="55856"/>
                  </a:lnTo>
                  <a:lnTo>
                    <a:pt x="93918" y="56669"/>
                  </a:lnTo>
                  <a:lnTo>
                    <a:pt x="94199" y="56872"/>
                  </a:lnTo>
                  <a:lnTo>
                    <a:pt x="82477" y="52534"/>
                  </a:lnTo>
                  <a:lnTo>
                    <a:pt x="69491" y="49213"/>
                  </a:lnTo>
                  <a:lnTo>
                    <a:pt x="41906" y="43857"/>
                  </a:lnTo>
                  <a:lnTo>
                    <a:pt x="28638" y="41757"/>
                  </a:lnTo>
                  <a:lnTo>
                    <a:pt x="16987" y="39994"/>
                  </a:lnTo>
                  <a:lnTo>
                    <a:pt x="7160" y="38706"/>
                  </a:lnTo>
                  <a:lnTo>
                    <a:pt x="0" y="3741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5433937" y="4100604"/>
              <a:ext cx="30159" cy="30167"/>
            </a:xfrm>
            <a:custGeom>
              <a:avLst/>
              <a:gdLst/>
              <a:ahLst/>
              <a:cxnLst/>
              <a:rect l="0" t="0" r="0" b="0"/>
              <a:pathLst>
                <a:path w="30886" h="31182">
                  <a:moveTo>
                    <a:pt x="30885" y="0"/>
                  </a:moveTo>
                  <a:lnTo>
                    <a:pt x="29481" y="0"/>
                  </a:lnTo>
                  <a:lnTo>
                    <a:pt x="28779" y="1355"/>
                  </a:lnTo>
                  <a:lnTo>
                    <a:pt x="28779" y="3389"/>
                  </a:lnTo>
                  <a:lnTo>
                    <a:pt x="28779" y="6101"/>
                  </a:lnTo>
                  <a:lnTo>
                    <a:pt x="28779" y="7456"/>
                  </a:lnTo>
                  <a:lnTo>
                    <a:pt x="26673" y="14235"/>
                  </a:lnTo>
                  <a:lnTo>
                    <a:pt x="25269" y="19657"/>
                  </a:lnTo>
                  <a:lnTo>
                    <a:pt x="24567" y="23725"/>
                  </a:lnTo>
                  <a:lnTo>
                    <a:pt x="22462" y="26436"/>
                  </a:lnTo>
                  <a:lnTo>
                    <a:pt x="20356" y="29148"/>
                  </a:lnTo>
                  <a:lnTo>
                    <a:pt x="15442" y="30503"/>
                  </a:lnTo>
                  <a:lnTo>
                    <a:pt x="9125" y="31181"/>
                  </a:lnTo>
                  <a:lnTo>
                    <a:pt x="0" y="31181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124418" y="3819582"/>
              <a:ext cx="63491" cy="192111"/>
            </a:xfrm>
            <a:custGeom>
              <a:avLst/>
              <a:gdLst/>
              <a:ahLst/>
              <a:cxnLst/>
              <a:rect l="0" t="0" r="0" b="0"/>
              <a:pathLst>
                <a:path w="63877" h="191158">
                  <a:moveTo>
                    <a:pt x="63876" y="191157"/>
                  </a:moveTo>
                  <a:lnTo>
                    <a:pt x="62473" y="189124"/>
                  </a:lnTo>
                  <a:lnTo>
                    <a:pt x="60367" y="185735"/>
                  </a:lnTo>
                  <a:lnTo>
                    <a:pt x="58261" y="181667"/>
                  </a:lnTo>
                  <a:lnTo>
                    <a:pt x="56155" y="176922"/>
                  </a:lnTo>
                  <a:lnTo>
                    <a:pt x="54049" y="171499"/>
                  </a:lnTo>
                  <a:lnTo>
                    <a:pt x="51242" y="165399"/>
                  </a:lnTo>
                  <a:lnTo>
                    <a:pt x="44924" y="151164"/>
                  </a:lnTo>
                  <a:lnTo>
                    <a:pt x="38607" y="135573"/>
                  </a:lnTo>
                  <a:lnTo>
                    <a:pt x="31587" y="119304"/>
                  </a:lnTo>
                  <a:lnTo>
                    <a:pt x="18251" y="84055"/>
                  </a:lnTo>
                  <a:lnTo>
                    <a:pt x="12635" y="67108"/>
                  </a:lnTo>
                  <a:lnTo>
                    <a:pt x="7019" y="50840"/>
                  </a:lnTo>
                  <a:lnTo>
                    <a:pt x="3510" y="35927"/>
                  </a:lnTo>
                  <a:lnTo>
                    <a:pt x="2106" y="29148"/>
                  </a:lnTo>
                  <a:lnTo>
                    <a:pt x="702" y="23048"/>
                  </a:lnTo>
                  <a:lnTo>
                    <a:pt x="0" y="17625"/>
                  </a:lnTo>
                  <a:lnTo>
                    <a:pt x="0" y="12202"/>
                  </a:lnTo>
                  <a:lnTo>
                    <a:pt x="702" y="8135"/>
                  </a:lnTo>
                  <a:lnTo>
                    <a:pt x="1404" y="4745"/>
                  </a:lnTo>
                  <a:lnTo>
                    <a:pt x="2808" y="2034"/>
                  </a:lnTo>
                  <a:lnTo>
                    <a:pt x="4212" y="678"/>
                  </a:lnTo>
                  <a:lnTo>
                    <a:pt x="7019" y="0"/>
                  </a:lnTo>
                  <a:lnTo>
                    <a:pt x="10529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4995847" y="3867213"/>
              <a:ext cx="160316" cy="152419"/>
            </a:xfrm>
            <a:custGeom>
              <a:avLst/>
              <a:gdLst/>
              <a:ahLst/>
              <a:cxnLst/>
              <a:rect l="0" t="0" r="0" b="0"/>
              <a:pathLst>
                <a:path w="160043" h="151842">
                  <a:moveTo>
                    <a:pt x="160042" y="151841"/>
                  </a:moveTo>
                  <a:lnTo>
                    <a:pt x="158638" y="150485"/>
                  </a:lnTo>
                  <a:lnTo>
                    <a:pt x="157235" y="149807"/>
                  </a:lnTo>
                  <a:lnTo>
                    <a:pt x="154427" y="147096"/>
                  </a:lnTo>
                  <a:lnTo>
                    <a:pt x="150917" y="144385"/>
                  </a:lnTo>
                  <a:lnTo>
                    <a:pt x="147407" y="140995"/>
                  </a:lnTo>
                  <a:lnTo>
                    <a:pt x="142494" y="137606"/>
                  </a:lnTo>
                  <a:lnTo>
                    <a:pt x="137580" y="133539"/>
                  </a:lnTo>
                  <a:lnTo>
                    <a:pt x="131965" y="128794"/>
                  </a:lnTo>
                  <a:lnTo>
                    <a:pt x="120032" y="117948"/>
                  </a:lnTo>
                  <a:lnTo>
                    <a:pt x="106695" y="106424"/>
                  </a:lnTo>
                  <a:lnTo>
                    <a:pt x="92656" y="94223"/>
                  </a:lnTo>
                  <a:lnTo>
                    <a:pt x="77915" y="81343"/>
                  </a:lnTo>
                  <a:lnTo>
                    <a:pt x="63876" y="68464"/>
                  </a:lnTo>
                  <a:lnTo>
                    <a:pt x="49838" y="55585"/>
                  </a:lnTo>
                  <a:lnTo>
                    <a:pt x="36500" y="44739"/>
                  </a:lnTo>
                  <a:lnTo>
                    <a:pt x="24567" y="33893"/>
                  </a:lnTo>
                  <a:lnTo>
                    <a:pt x="19654" y="29148"/>
                  </a:lnTo>
                  <a:lnTo>
                    <a:pt x="15442" y="24403"/>
                  </a:lnTo>
                  <a:lnTo>
                    <a:pt x="10529" y="21013"/>
                  </a:lnTo>
                  <a:lnTo>
                    <a:pt x="7019" y="17624"/>
                  </a:lnTo>
                  <a:lnTo>
                    <a:pt x="4211" y="14913"/>
                  </a:lnTo>
                  <a:lnTo>
                    <a:pt x="2105" y="12879"/>
                  </a:lnTo>
                  <a:lnTo>
                    <a:pt x="701" y="10846"/>
                  </a:lnTo>
                  <a:lnTo>
                    <a:pt x="0" y="10168"/>
                  </a:lnTo>
                  <a:lnTo>
                    <a:pt x="0" y="7456"/>
                  </a:lnTo>
                  <a:lnTo>
                    <a:pt x="2105" y="4745"/>
                  </a:lnTo>
                  <a:lnTo>
                    <a:pt x="7721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4916483" y="3964062"/>
              <a:ext cx="161903" cy="87324"/>
            </a:xfrm>
            <a:custGeom>
              <a:avLst/>
              <a:gdLst/>
              <a:ahLst/>
              <a:cxnLst/>
              <a:rect l="0" t="0" r="0" b="0"/>
              <a:pathLst>
                <a:path w="162149" h="87445">
                  <a:moveTo>
                    <a:pt x="162148" y="87444"/>
                  </a:moveTo>
                  <a:lnTo>
                    <a:pt x="152321" y="85411"/>
                  </a:lnTo>
                  <a:lnTo>
                    <a:pt x="140388" y="82021"/>
                  </a:lnTo>
                  <a:lnTo>
                    <a:pt x="127753" y="77954"/>
                  </a:lnTo>
                  <a:lnTo>
                    <a:pt x="113714" y="73887"/>
                  </a:lnTo>
                  <a:lnTo>
                    <a:pt x="83531" y="63719"/>
                  </a:lnTo>
                  <a:lnTo>
                    <a:pt x="68088" y="58974"/>
                  </a:lnTo>
                  <a:lnTo>
                    <a:pt x="54049" y="52873"/>
                  </a:lnTo>
                  <a:lnTo>
                    <a:pt x="40011" y="46773"/>
                  </a:lnTo>
                  <a:lnTo>
                    <a:pt x="28078" y="40672"/>
                  </a:lnTo>
                  <a:lnTo>
                    <a:pt x="17549" y="34571"/>
                  </a:lnTo>
                  <a:lnTo>
                    <a:pt x="8423" y="27792"/>
                  </a:lnTo>
                  <a:lnTo>
                    <a:pt x="2808" y="21014"/>
                  </a:lnTo>
                  <a:lnTo>
                    <a:pt x="0" y="13558"/>
                  </a:lnTo>
                  <a:lnTo>
                    <a:pt x="0" y="10846"/>
                  </a:lnTo>
                  <a:lnTo>
                    <a:pt x="0" y="6779"/>
                  </a:lnTo>
                  <a:lnTo>
                    <a:pt x="2106" y="3390"/>
                  </a:lnTo>
                  <a:lnTo>
                    <a:pt x="4212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5246638" y="3864037"/>
              <a:ext cx="96825" cy="109551"/>
            </a:xfrm>
            <a:custGeom>
              <a:avLst/>
              <a:gdLst/>
              <a:ahLst/>
              <a:cxnLst/>
              <a:rect l="0" t="0" r="0" b="0"/>
              <a:pathLst>
                <a:path w="96166" h="109815">
                  <a:moveTo>
                    <a:pt x="0" y="109814"/>
                  </a:moveTo>
                  <a:lnTo>
                    <a:pt x="3510" y="104391"/>
                  </a:lnTo>
                  <a:lnTo>
                    <a:pt x="8423" y="96935"/>
                  </a:lnTo>
                  <a:lnTo>
                    <a:pt x="14039" y="88123"/>
                  </a:lnTo>
                  <a:lnTo>
                    <a:pt x="19654" y="78633"/>
                  </a:lnTo>
                  <a:lnTo>
                    <a:pt x="32991" y="57619"/>
                  </a:lnTo>
                  <a:lnTo>
                    <a:pt x="46328" y="36605"/>
                  </a:lnTo>
                  <a:lnTo>
                    <a:pt x="53347" y="27115"/>
                  </a:lnTo>
                  <a:lnTo>
                    <a:pt x="60366" y="18303"/>
                  </a:lnTo>
                  <a:lnTo>
                    <a:pt x="67386" y="10846"/>
                  </a:lnTo>
                  <a:lnTo>
                    <a:pt x="73704" y="5423"/>
                  </a:lnTo>
                  <a:lnTo>
                    <a:pt x="80021" y="1356"/>
                  </a:lnTo>
                  <a:lnTo>
                    <a:pt x="86338" y="0"/>
                  </a:lnTo>
                  <a:lnTo>
                    <a:pt x="91252" y="1356"/>
                  </a:lnTo>
                  <a:lnTo>
                    <a:pt x="94060" y="2712"/>
                  </a:lnTo>
                  <a:lnTo>
                    <a:pt x="96165" y="5423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5216480" y="3995816"/>
              <a:ext cx="220632" cy="57157"/>
            </a:xfrm>
            <a:custGeom>
              <a:avLst/>
              <a:gdLst/>
              <a:ahLst/>
              <a:cxnLst/>
              <a:rect l="0" t="0" r="0" b="0"/>
              <a:pathLst>
                <a:path w="221112" h="58297">
                  <a:moveTo>
                    <a:pt x="0" y="58296"/>
                  </a:moveTo>
                  <a:lnTo>
                    <a:pt x="4211" y="56941"/>
                  </a:lnTo>
                  <a:lnTo>
                    <a:pt x="8423" y="54907"/>
                  </a:lnTo>
                  <a:lnTo>
                    <a:pt x="19654" y="50840"/>
                  </a:lnTo>
                  <a:lnTo>
                    <a:pt x="32289" y="46095"/>
                  </a:lnTo>
                  <a:lnTo>
                    <a:pt x="46328" y="39994"/>
                  </a:lnTo>
                  <a:lnTo>
                    <a:pt x="61770" y="33894"/>
                  </a:lnTo>
                  <a:lnTo>
                    <a:pt x="78617" y="27792"/>
                  </a:lnTo>
                  <a:lnTo>
                    <a:pt x="113012" y="15591"/>
                  </a:lnTo>
                  <a:lnTo>
                    <a:pt x="129858" y="10168"/>
                  </a:lnTo>
                  <a:lnTo>
                    <a:pt x="146705" y="6101"/>
                  </a:lnTo>
                  <a:lnTo>
                    <a:pt x="162850" y="2034"/>
                  </a:lnTo>
                  <a:lnTo>
                    <a:pt x="177590" y="678"/>
                  </a:lnTo>
                  <a:lnTo>
                    <a:pt x="191629" y="0"/>
                  </a:lnTo>
                  <a:lnTo>
                    <a:pt x="197245" y="678"/>
                  </a:lnTo>
                  <a:lnTo>
                    <a:pt x="203562" y="1356"/>
                  </a:lnTo>
                  <a:lnTo>
                    <a:pt x="208476" y="2712"/>
                  </a:lnTo>
                  <a:lnTo>
                    <a:pt x="213389" y="4745"/>
                  </a:lnTo>
                  <a:lnTo>
                    <a:pt x="217601" y="7457"/>
                  </a:lnTo>
                  <a:lnTo>
                    <a:pt x="221111" y="10846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5222829" y="4062499"/>
              <a:ext cx="28571" cy="15877"/>
            </a:xfrm>
            <a:custGeom>
              <a:avLst/>
              <a:gdLst/>
              <a:ahLst/>
              <a:cxnLst/>
              <a:rect l="0" t="0" r="0" b="0"/>
              <a:pathLst>
                <a:path w="27869" h="15592">
                  <a:moveTo>
                    <a:pt x="8986" y="15116"/>
                  </a:moveTo>
                  <a:lnTo>
                    <a:pt x="6108" y="15591"/>
                  </a:lnTo>
                  <a:lnTo>
                    <a:pt x="3441" y="14845"/>
                  </a:lnTo>
                  <a:lnTo>
                    <a:pt x="1334" y="12812"/>
                  </a:lnTo>
                  <a:lnTo>
                    <a:pt x="0" y="9965"/>
                  </a:lnTo>
                  <a:lnTo>
                    <a:pt x="0" y="6914"/>
                  </a:lnTo>
                  <a:lnTo>
                    <a:pt x="1545" y="4067"/>
                  </a:lnTo>
                  <a:lnTo>
                    <a:pt x="5055" y="1560"/>
                  </a:lnTo>
                  <a:lnTo>
                    <a:pt x="7441" y="475"/>
                  </a:lnTo>
                  <a:lnTo>
                    <a:pt x="10600" y="0"/>
                  </a:lnTo>
                  <a:lnTo>
                    <a:pt x="15865" y="0"/>
                  </a:lnTo>
                  <a:lnTo>
                    <a:pt x="20919" y="1017"/>
                  </a:lnTo>
                  <a:lnTo>
                    <a:pt x="25201" y="2779"/>
                  </a:lnTo>
                  <a:lnTo>
                    <a:pt x="27587" y="5356"/>
                  </a:lnTo>
                  <a:lnTo>
                    <a:pt x="27868" y="8202"/>
                  </a:lnTo>
                  <a:lnTo>
                    <a:pt x="27026" y="9490"/>
                  </a:lnTo>
                  <a:lnTo>
                    <a:pt x="25201" y="10981"/>
                  </a:lnTo>
                  <a:lnTo>
                    <a:pt x="22533" y="12270"/>
                  </a:lnTo>
                  <a:lnTo>
                    <a:pt x="19094" y="13285"/>
                  </a:lnTo>
                  <a:lnTo>
                    <a:pt x="14602" y="1437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5222829" y="4062499"/>
              <a:ext cx="28571" cy="15877"/>
            </a:xfrm>
            <a:custGeom>
              <a:avLst/>
              <a:gdLst/>
              <a:ahLst/>
              <a:cxnLst/>
              <a:rect l="0" t="0" r="0" b="0"/>
              <a:pathLst>
                <a:path w="28079" h="15591">
                  <a:moveTo>
                    <a:pt x="9125" y="14913"/>
                  </a:moveTo>
                  <a:lnTo>
                    <a:pt x="6317" y="15590"/>
                  </a:lnTo>
                  <a:lnTo>
                    <a:pt x="3510" y="14913"/>
                  </a:lnTo>
                  <a:lnTo>
                    <a:pt x="1404" y="12879"/>
                  </a:lnTo>
                  <a:lnTo>
                    <a:pt x="0" y="10168"/>
                  </a:lnTo>
                  <a:lnTo>
                    <a:pt x="0" y="6779"/>
                  </a:lnTo>
                  <a:lnTo>
                    <a:pt x="1404" y="4067"/>
                  </a:lnTo>
                  <a:lnTo>
                    <a:pt x="4913" y="1356"/>
                  </a:lnTo>
                  <a:lnTo>
                    <a:pt x="7721" y="678"/>
                  </a:lnTo>
                  <a:lnTo>
                    <a:pt x="10529" y="0"/>
                  </a:lnTo>
                  <a:lnTo>
                    <a:pt x="16145" y="0"/>
                  </a:lnTo>
                  <a:lnTo>
                    <a:pt x="21059" y="1356"/>
                  </a:lnTo>
                  <a:lnTo>
                    <a:pt x="25270" y="2712"/>
                  </a:lnTo>
                  <a:lnTo>
                    <a:pt x="27376" y="5423"/>
                  </a:lnTo>
                  <a:lnTo>
                    <a:pt x="28078" y="8134"/>
                  </a:lnTo>
                  <a:lnTo>
                    <a:pt x="27376" y="9490"/>
                  </a:lnTo>
                  <a:lnTo>
                    <a:pt x="25270" y="10845"/>
                  </a:lnTo>
                  <a:lnTo>
                    <a:pt x="22462" y="12201"/>
                  </a:lnTo>
                  <a:lnTo>
                    <a:pt x="18953" y="13557"/>
                  </a:lnTo>
                  <a:lnTo>
                    <a:pt x="14741" y="142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5194258" y="3978352"/>
              <a:ext cx="17460" cy="26990"/>
            </a:xfrm>
            <a:custGeom>
              <a:avLst/>
              <a:gdLst/>
              <a:ahLst/>
              <a:cxnLst/>
              <a:rect l="0" t="0" r="0" b="0"/>
              <a:pathLst>
                <a:path w="17270" h="26101">
                  <a:moveTo>
                    <a:pt x="2948" y="5626"/>
                  </a:moveTo>
                  <a:lnTo>
                    <a:pt x="3440" y="2779"/>
                  </a:lnTo>
                  <a:lnTo>
                    <a:pt x="5336" y="1017"/>
                  </a:lnTo>
                  <a:lnTo>
                    <a:pt x="8213" y="0"/>
                  </a:lnTo>
                  <a:lnTo>
                    <a:pt x="11372" y="0"/>
                  </a:lnTo>
                  <a:lnTo>
                    <a:pt x="14320" y="1017"/>
                  </a:lnTo>
                  <a:lnTo>
                    <a:pt x="16425" y="3592"/>
                  </a:lnTo>
                  <a:lnTo>
                    <a:pt x="17269" y="7660"/>
                  </a:lnTo>
                  <a:lnTo>
                    <a:pt x="17269" y="10236"/>
                  </a:lnTo>
                  <a:lnTo>
                    <a:pt x="16425" y="13286"/>
                  </a:lnTo>
                  <a:lnTo>
                    <a:pt x="14320" y="18168"/>
                  </a:lnTo>
                  <a:lnTo>
                    <a:pt x="11161" y="22033"/>
                  </a:lnTo>
                  <a:lnTo>
                    <a:pt x="7722" y="24812"/>
                  </a:lnTo>
                  <a:lnTo>
                    <a:pt x="4212" y="26100"/>
                  </a:lnTo>
                  <a:lnTo>
                    <a:pt x="1614" y="25083"/>
                  </a:lnTo>
                  <a:lnTo>
                    <a:pt x="561" y="23794"/>
                  </a:lnTo>
                  <a:lnTo>
                    <a:pt x="0" y="21761"/>
                  </a:lnTo>
                  <a:lnTo>
                    <a:pt x="0" y="18914"/>
                  </a:lnTo>
                  <a:lnTo>
                    <a:pt x="281" y="15388"/>
                  </a:lnTo>
                  <a:lnTo>
                    <a:pt x="1334" y="1077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5194258" y="3978352"/>
              <a:ext cx="17460" cy="26990"/>
            </a:xfrm>
            <a:custGeom>
              <a:avLst/>
              <a:gdLst/>
              <a:ahLst/>
              <a:cxnLst/>
              <a:rect l="0" t="0" r="0" b="0"/>
              <a:pathLst>
                <a:path w="16848" h="25760">
                  <a:moveTo>
                    <a:pt x="2808" y="5423"/>
                  </a:moveTo>
                  <a:lnTo>
                    <a:pt x="2808" y="2712"/>
                  </a:lnTo>
                  <a:lnTo>
                    <a:pt x="4914" y="678"/>
                  </a:lnTo>
                  <a:lnTo>
                    <a:pt x="7722" y="0"/>
                  </a:lnTo>
                  <a:lnTo>
                    <a:pt x="11231" y="0"/>
                  </a:lnTo>
                  <a:lnTo>
                    <a:pt x="14039" y="678"/>
                  </a:lnTo>
                  <a:lnTo>
                    <a:pt x="16145" y="3389"/>
                  </a:lnTo>
                  <a:lnTo>
                    <a:pt x="16847" y="7456"/>
                  </a:lnTo>
                  <a:lnTo>
                    <a:pt x="16847" y="10168"/>
                  </a:lnTo>
                  <a:lnTo>
                    <a:pt x="16145" y="12879"/>
                  </a:lnTo>
                  <a:lnTo>
                    <a:pt x="14039" y="18302"/>
                  </a:lnTo>
                  <a:lnTo>
                    <a:pt x="10530" y="21691"/>
                  </a:lnTo>
                  <a:lnTo>
                    <a:pt x="7020" y="24403"/>
                  </a:lnTo>
                  <a:lnTo>
                    <a:pt x="3510" y="25759"/>
                  </a:lnTo>
                  <a:lnTo>
                    <a:pt x="1404" y="25081"/>
                  </a:lnTo>
                  <a:lnTo>
                    <a:pt x="0" y="23725"/>
                  </a:lnTo>
                  <a:lnTo>
                    <a:pt x="0" y="21691"/>
                  </a:lnTo>
                  <a:lnTo>
                    <a:pt x="0" y="18980"/>
                  </a:lnTo>
                  <a:lnTo>
                    <a:pt x="0" y="14913"/>
                  </a:lnTo>
                  <a:lnTo>
                    <a:pt x="702" y="108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112" name="Textfeld 89"/>
          <p:cNvSpPr txBox="1">
            <a:spLocks noChangeArrowheads="1"/>
          </p:cNvSpPr>
          <p:nvPr/>
        </p:nvSpPr>
        <p:spPr bwMode="auto">
          <a:xfrm>
            <a:off x="588479" y="386612"/>
            <a:ext cx="886032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Look </a:t>
            </a:r>
            <a:r>
              <a:rPr lang="de-DE" altLang="en-US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closely</a:t>
            </a:r>
            <a:r>
              <a:rPr lang="en-US" alt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and see what Felix and </a:t>
            </a:r>
            <a:r>
              <a:rPr lang="en-US" altLang="en-US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Franzi</a:t>
            </a:r>
            <a:r>
              <a:rPr lang="en-US" alt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like/do not like.</a:t>
            </a:r>
            <a:endParaRPr lang="en-US" alt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14" name="Grafik 90" descr="Wurst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1782763"/>
            <a:ext cx="1184275" cy="10017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5" name="Grafik 91" descr="Bro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2011363"/>
            <a:ext cx="1546225" cy="1249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6" name="Grafik 92" descr="Butter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9825" y="3108325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7" name="Grafik 93" descr="Marmelad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3438" y="2149319"/>
            <a:ext cx="711200" cy="100488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Grafik 94" descr="Felix_2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434" y="6113190"/>
            <a:ext cx="2442482" cy="258182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8" name="Grafik 95" descr="Franzi_5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9137" y="5760599"/>
            <a:ext cx="2219707" cy="290555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6" grpId="0"/>
      <p:bldP spid="4108" grpId="0"/>
      <p:bldP spid="4109" grpId="0"/>
      <p:bldP spid="4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ieren 45"/>
          <p:cNvGrpSpPr>
            <a:grpSpLocks/>
          </p:cNvGrpSpPr>
          <p:nvPr/>
        </p:nvGrpSpPr>
        <p:grpSpPr bwMode="auto">
          <a:xfrm>
            <a:off x="3733800" y="6248400"/>
            <a:ext cx="6526213" cy="3827463"/>
            <a:chOff x="3733800" y="6248400"/>
            <a:chExt cx="6525515" cy="3827145"/>
          </a:xfrm>
        </p:grpSpPr>
        <p:sp>
          <p:nvSpPr>
            <p:cNvPr id="2" name="Freihandform 1"/>
            <p:cNvSpPr/>
            <p:nvPr/>
          </p:nvSpPr>
          <p:spPr>
            <a:xfrm>
              <a:off x="3733800" y="6248400"/>
              <a:ext cx="6525515" cy="3804922"/>
            </a:xfrm>
            <a:custGeom>
              <a:avLst/>
              <a:gdLst/>
              <a:ahLst/>
              <a:cxnLst/>
              <a:rect l="0" t="0" r="0" b="0"/>
              <a:pathLst>
                <a:path w="6525515" h="3805429">
                  <a:moveTo>
                    <a:pt x="1552828" y="281813"/>
                  </a:moveTo>
                  <a:lnTo>
                    <a:pt x="1670050" y="260857"/>
                  </a:lnTo>
                  <a:lnTo>
                    <a:pt x="1987169" y="208407"/>
                  </a:lnTo>
                  <a:lnTo>
                    <a:pt x="2104644" y="156083"/>
                  </a:lnTo>
                  <a:lnTo>
                    <a:pt x="2246121" y="135763"/>
                  </a:lnTo>
                  <a:lnTo>
                    <a:pt x="2528061" y="31622"/>
                  </a:lnTo>
                  <a:lnTo>
                    <a:pt x="2681351" y="10540"/>
                  </a:lnTo>
                  <a:lnTo>
                    <a:pt x="2832100" y="0"/>
                  </a:lnTo>
                  <a:lnTo>
                    <a:pt x="2963926" y="40766"/>
                  </a:lnTo>
                  <a:lnTo>
                    <a:pt x="3045714" y="92455"/>
                  </a:lnTo>
                  <a:lnTo>
                    <a:pt x="3210306" y="135763"/>
                  </a:lnTo>
                  <a:lnTo>
                    <a:pt x="3339465" y="156083"/>
                  </a:lnTo>
                  <a:lnTo>
                    <a:pt x="3480307" y="125221"/>
                  </a:lnTo>
                  <a:lnTo>
                    <a:pt x="3598418" y="72897"/>
                  </a:lnTo>
                  <a:lnTo>
                    <a:pt x="3680332" y="31622"/>
                  </a:lnTo>
                  <a:lnTo>
                    <a:pt x="3833114" y="10540"/>
                  </a:lnTo>
                  <a:lnTo>
                    <a:pt x="4009897" y="72897"/>
                  </a:lnTo>
                  <a:lnTo>
                    <a:pt x="4162679" y="135763"/>
                  </a:lnTo>
                  <a:lnTo>
                    <a:pt x="4232782" y="166496"/>
                  </a:lnTo>
                  <a:lnTo>
                    <a:pt x="4574285" y="312673"/>
                  </a:lnTo>
                  <a:lnTo>
                    <a:pt x="4821301" y="386080"/>
                  </a:lnTo>
                  <a:lnTo>
                    <a:pt x="5291328" y="354583"/>
                  </a:lnTo>
                  <a:lnTo>
                    <a:pt x="5479542" y="374904"/>
                  </a:lnTo>
                  <a:lnTo>
                    <a:pt x="5608446" y="510540"/>
                  </a:lnTo>
                  <a:lnTo>
                    <a:pt x="5796660" y="844168"/>
                  </a:lnTo>
                  <a:lnTo>
                    <a:pt x="6043803" y="1094613"/>
                  </a:lnTo>
                  <a:lnTo>
                    <a:pt x="6267322" y="1324102"/>
                  </a:lnTo>
                  <a:lnTo>
                    <a:pt x="6360921" y="1480693"/>
                  </a:lnTo>
                  <a:lnTo>
                    <a:pt x="6467220" y="1720468"/>
                  </a:lnTo>
                  <a:lnTo>
                    <a:pt x="6514465" y="2095372"/>
                  </a:lnTo>
                  <a:lnTo>
                    <a:pt x="6525514" y="2283586"/>
                  </a:lnTo>
                  <a:lnTo>
                    <a:pt x="6525514" y="2940304"/>
                  </a:lnTo>
                  <a:lnTo>
                    <a:pt x="6525514" y="3565652"/>
                  </a:lnTo>
                  <a:lnTo>
                    <a:pt x="6419977" y="3576701"/>
                  </a:lnTo>
                  <a:lnTo>
                    <a:pt x="6031992" y="3597020"/>
                  </a:lnTo>
                  <a:lnTo>
                    <a:pt x="5796660" y="3628643"/>
                  </a:lnTo>
                  <a:lnTo>
                    <a:pt x="5761228" y="3669918"/>
                  </a:lnTo>
                  <a:lnTo>
                    <a:pt x="5643880" y="3805428"/>
                  </a:lnTo>
                  <a:lnTo>
                    <a:pt x="5538469" y="3784472"/>
                  </a:lnTo>
                  <a:lnTo>
                    <a:pt x="5055996" y="3784472"/>
                  </a:lnTo>
                  <a:lnTo>
                    <a:pt x="4821301" y="3764153"/>
                  </a:lnTo>
                  <a:lnTo>
                    <a:pt x="4385564" y="3774820"/>
                  </a:lnTo>
                  <a:lnTo>
                    <a:pt x="3880231" y="3743197"/>
                  </a:lnTo>
                  <a:lnTo>
                    <a:pt x="3785869" y="3701288"/>
                  </a:lnTo>
                  <a:lnTo>
                    <a:pt x="3398519" y="3711829"/>
                  </a:lnTo>
                  <a:lnTo>
                    <a:pt x="2575305" y="3701288"/>
                  </a:lnTo>
                  <a:lnTo>
                    <a:pt x="2316988" y="3691508"/>
                  </a:lnTo>
                  <a:lnTo>
                    <a:pt x="2046351" y="3711829"/>
                  </a:lnTo>
                  <a:lnTo>
                    <a:pt x="1905380" y="3660013"/>
                  </a:lnTo>
                  <a:lnTo>
                    <a:pt x="1834641" y="3576701"/>
                  </a:lnTo>
                  <a:lnTo>
                    <a:pt x="1717166" y="3545331"/>
                  </a:lnTo>
                  <a:lnTo>
                    <a:pt x="1481835" y="3524377"/>
                  </a:lnTo>
                  <a:lnTo>
                    <a:pt x="1152905" y="3565652"/>
                  </a:lnTo>
                  <a:lnTo>
                    <a:pt x="576071" y="3555745"/>
                  </a:lnTo>
                  <a:lnTo>
                    <a:pt x="282447" y="3399155"/>
                  </a:lnTo>
                  <a:lnTo>
                    <a:pt x="35433" y="3389248"/>
                  </a:lnTo>
                  <a:lnTo>
                    <a:pt x="0" y="3273932"/>
                  </a:lnTo>
                  <a:lnTo>
                    <a:pt x="70739" y="3148710"/>
                  </a:lnTo>
                  <a:lnTo>
                    <a:pt x="106171" y="2908934"/>
                  </a:lnTo>
                  <a:lnTo>
                    <a:pt x="199897" y="2199640"/>
                  </a:lnTo>
                  <a:lnTo>
                    <a:pt x="224282" y="1939543"/>
                  </a:lnTo>
                  <a:lnTo>
                    <a:pt x="199897" y="1647825"/>
                  </a:lnTo>
                  <a:lnTo>
                    <a:pt x="258953" y="1429004"/>
                  </a:lnTo>
                  <a:lnTo>
                    <a:pt x="353314" y="1334389"/>
                  </a:lnTo>
                  <a:lnTo>
                    <a:pt x="494284" y="1167510"/>
                  </a:lnTo>
                  <a:lnTo>
                    <a:pt x="764285" y="844168"/>
                  </a:lnTo>
                  <a:lnTo>
                    <a:pt x="1211326" y="31267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" name="Freihandform 2"/>
            <p:cNvSpPr/>
            <p:nvPr/>
          </p:nvSpPr>
          <p:spPr>
            <a:xfrm>
              <a:off x="9376759" y="7715128"/>
              <a:ext cx="841285" cy="792097"/>
            </a:xfrm>
            <a:custGeom>
              <a:avLst/>
              <a:gdLst/>
              <a:ahLst/>
              <a:cxnLst/>
              <a:rect l="0" t="0" r="0" b="0"/>
              <a:pathLst>
                <a:path w="840234" h="792354">
                  <a:moveTo>
                    <a:pt x="784480" y="705992"/>
                  </a:moveTo>
                  <a:lnTo>
                    <a:pt x="742570" y="718310"/>
                  </a:lnTo>
                  <a:lnTo>
                    <a:pt x="700660" y="730121"/>
                  </a:lnTo>
                  <a:lnTo>
                    <a:pt x="657987" y="755141"/>
                  </a:lnTo>
                  <a:lnTo>
                    <a:pt x="616712" y="767588"/>
                  </a:lnTo>
                  <a:lnTo>
                    <a:pt x="574168" y="780033"/>
                  </a:lnTo>
                  <a:lnTo>
                    <a:pt x="518287" y="792353"/>
                  </a:lnTo>
                  <a:lnTo>
                    <a:pt x="476377" y="792353"/>
                  </a:lnTo>
                  <a:lnTo>
                    <a:pt x="448310" y="681101"/>
                  </a:lnTo>
                  <a:lnTo>
                    <a:pt x="378080" y="606296"/>
                  </a:lnTo>
                  <a:lnTo>
                    <a:pt x="321692" y="544703"/>
                  </a:lnTo>
                  <a:lnTo>
                    <a:pt x="252349" y="470660"/>
                  </a:lnTo>
                  <a:lnTo>
                    <a:pt x="195961" y="395984"/>
                  </a:lnTo>
                  <a:lnTo>
                    <a:pt x="140335" y="321944"/>
                  </a:lnTo>
                  <a:lnTo>
                    <a:pt x="98298" y="247903"/>
                  </a:lnTo>
                  <a:lnTo>
                    <a:pt x="41910" y="173734"/>
                  </a:lnTo>
                  <a:lnTo>
                    <a:pt x="0" y="99058"/>
                  </a:lnTo>
                  <a:lnTo>
                    <a:pt x="98298" y="86614"/>
                  </a:lnTo>
                  <a:lnTo>
                    <a:pt x="182119" y="86614"/>
                  </a:lnTo>
                  <a:lnTo>
                    <a:pt x="266700" y="74041"/>
                  </a:lnTo>
                  <a:lnTo>
                    <a:pt x="349885" y="62229"/>
                  </a:lnTo>
                  <a:lnTo>
                    <a:pt x="433833" y="49147"/>
                  </a:lnTo>
                  <a:lnTo>
                    <a:pt x="518287" y="37338"/>
                  </a:lnTo>
                  <a:lnTo>
                    <a:pt x="602235" y="12571"/>
                  </a:lnTo>
                  <a:lnTo>
                    <a:pt x="686182" y="0"/>
                  </a:lnTo>
                  <a:lnTo>
                    <a:pt x="742570" y="62229"/>
                  </a:lnTo>
                  <a:lnTo>
                    <a:pt x="784480" y="148843"/>
                  </a:lnTo>
                  <a:lnTo>
                    <a:pt x="812167" y="222883"/>
                  </a:lnTo>
                  <a:lnTo>
                    <a:pt x="826518" y="321944"/>
                  </a:lnTo>
                  <a:lnTo>
                    <a:pt x="840233" y="408431"/>
                  </a:lnTo>
                  <a:lnTo>
                    <a:pt x="840233" y="508000"/>
                  </a:lnTo>
                  <a:lnTo>
                    <a:pt x="840233" y="594485"/>
                  </a:lnTo>
                  <a:lnTo>
                    <a:pt x="840233" y="69354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9756131" y="8456430"/>
              <a:ext cx="477787" cy="830193"/>
            </a:xfrm>
            <a:custGeom>
              <a:avLst/>
              <a:gdLst/>
              <a:ahLst/>
              <a:cxnLst/>
              <a:rect l="0" t="0" r="0" b="0"/>
              <a:pathLst>
                <a:path w="477268" h="829818">
                  <a:moveTo>
                    <a:pt x="420879" y="804799"/>
                  </a:moveTo>
                  <a:lnTo>
                    <a:pt x="364491" y="804799"/>
                  </a:lnTo>
                  <a:lnTo>
                    <a:pt x="295021" y="817243"/>
                  </a:lnTo>
                  <a:lnTo>
                    <a:pt x="252349" y="817243"/>
                  </a:lnTo>
                  <a:lnTo>
                    <a:pt x="183008" y="817243"/>
                  </a:lnTo>
                  <a:lnTo>
                    <a:pt x="126620" y="817243"/>
                  </a:lnTo>
                  <a:lnTo>
                    <a:pt x="70740" y="817243"/>
                  </a:lnTo>
                  <a:lnTo>
                    <a:pt x="0" y="829817"/>
                  </a:lnTo>
                  <a:lnTo>
                    <a:pt x="0" y="730756"/>
                  </a:lnTo>
                  <a:lnTo>
                    <a:pt x="14351" y="644269"/>
                  </a:lnTo>
                  <a:lnTo>
                    <a:pt x="14351" y="557020"/>
                  </a:lnTo>
                  <a:lnTo>
                    <a:pt x="28321" y="458595"/>
                  </a:lnTo>
                  <a:lnTo>
                    <a:pt x="42672" y="371602"/>
                  </a:lnTo>
                  <a:lnTo>
                    <a:pt x="56388" y="272540"/>
                  </a:lnTo>
                  <a:lnTo>
                    <a:pt x="70740" y="186053"/>
                  </a:lnTo>
                  <a:lnTo>
                    <a:pt x="99060" y="86993"/>
                  </a:lnTo>
                  <a:lnTo>
                    <a:pt x="154686" y="74676"/>
                  </a:lnTo>
                  <a:lnTo>
                    <a:pt x="196723" y="74676"/>
                  </a:lnTo>
                  <a:lnTo>
                    <a:pt x="238633" y="62228"/>
                  </a:lnTo>
                  <a:lnTo>
                    <a:pt x="280671" y="49782"/>
                  </a:lnTo>
                  <a:lnTo>
                    <a:pt x="323216" y="37209"/>
                  </a:lnTo>
                  <a:lnTo>
                    <a:pt x="364491" y="24765"/>
                  </a:lnTo>
                  <a:lnTo>
                    <a:pt x="406528" y="0"/>
                  </a:lnTo>
                  <a:lnTo>
                    <a:pt x="462916" y="0"/>
                  </a:lnTo>
                  <a:lnTo>
                    <a:pt x="477267" y="79235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741845" y="9267574"/>
              <a:ext cx="504771" cy="582565"/>
            </a:xfrm>
            <a:custGeom>
              <a:avLst/>
              <a:gdLst/>
              <a:ahLst/>
              <a:cxnLst/>
              <a:rect l="0" t="0" r="0" b="0"/>
              <a:pathLst>
                <a:path w="503938" h="581915">
                  <a:moveTo>
                    <a:pt x="448311" y="545212"/>
                  </a:moveTo>
                  <a:lnTo>
                    <a:pt x="378207" y="545212"/>
                  </a:lnTo>
                  <a:lnTo>
                    <a:pt x="322453" y="545212"/>
                  </a:lnTo>
                  <a:lnTo>
                    <a:pt x="266065" y="545212"/>
                  </a:lnTo>
                  <a:lnTo>
                    <a:pt x="210439" y="545212"/>
                  </a:lnTo>
                  <a:lnTo>
                    <a:pt x="154051" y="557023"/>
                  </a:lnTo>
                  <a:lnTo>
                    <a:pt x="98425" y="570230"/>
                  </a:lnTo>
                  <a:lnTo>
                    <a:pt x="42037" y="581914"/>
                  </a:lnTo>
                  <a:lnTo>
                    <a:pt x="0" y="49785"/>
                  </a:lnTo>
                  <a:lnTo>
                    <a:pt x="56388" y="49785"/>
                  </a:lnTo>
                  <a:lnTo>
                    <a:pt x="125985" y="49785"/>
                  </a:lnTo>
                  <a:lnTo>
                    <a:pt x="182246" y="49785"/>
                  </a:lnTo>
                  <a:lnTo>
                    <a:pt x="252349" y="37212"/>
                  </a:lnTo>
                  <a:lnTo>
                    <a:pt x="308737" y="37212"/>
                  </a:lnTo>
                  <a:lnTo>
                    <a:pt x="378207" y="24765"/>
                  </a:lnTo>
                  <a:lnTo>
                    <a:pt x="434595" y="12954"/>
                  </a:lnTo>
                  <a:lnTo>
                    <a:pt x="503937" y="0"/>
                  </a:lnTo>
                  <a:lnTo>
                    <a:pt x="503937" y="55702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9156120" y="7337335"/>
              <a:ext cx="880969" cy="420653"/>
            </a:xfrm>
            <a:custGeom>
              <a:avLst/>
              <a:gdLst/>
              <a:ahLst/>
              <a:cxnLst/>
              <a:rect l="0" t="0" r="0" b="0"/>
              <a:pathLst>
                <a:path w="882143" h="420751">
                  <a:moveTo>
                    <a:pt x="0" y="74802"/>
                  </a:moveTo>
                  <a:lnTo>
                    <a:pt x="56388" y="62231"/>
                  </a:lnTo>
                  <a:lnTo>
                    <a:pt x="125858" y="62231"/>
                  </a:lnTo>
                  <a:lnTo>
                    <a:pt x="195962" y="49784"/>
                  </a:lnTo>
                  <a:lnTo>
                    <a:pt x="279909" y="37337"/>
                  </a:lnTo>
                  <a:lnTo>
                    <a:pt x="363855" y="24764"/>
                  </a:lnTo>
                  <a:lnTo>
                    <a:pt x="448311" y="12446"/>
                  </a:lnTo>
                  <a:lnTo>
                    <a:pt x="517779" y="12446"/>
                  </a:lnTo>
                  <a:lnTo>
                    <a:pt x="602488" y="0"/>
                  </a:lnTo>
                  <a:lnTo>
                    <a:pt x="882142" y="322325"/>
                  </a:lnTo>
                  <a:lnTo>
                    <a:pt x="798450" y="359157"/>
                  </a:lnTo>
                  <a:lnTo>
                    <a:pt x="714502" y="384175"/>
                  </a:lnTo>
                  <a:lnTo>
                    <a:pt x="629794" y="396494"/>
                  </a:lnTo>
                  <a:lnTo>
                    <a:pt x="546100" y="408939"/>
                  </a:lnTo>
                  <a:lnTo>
                    <a:pt x="448311" y="408939"/>
                  </a:lnTo>
                  <a:lnTo>
                    <a:pt x="363855" y="408939"/>
                  </a:lnTo>
                  <a:lnTo>
                    <a:pt x="279909" y="420750"/>
                  </a:lnTo>
                  <a:lnTo>
                    <a:pt x="195962" y="42075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8494204" y="7764337"/>
              <a:ext cx="1303198" cy="792096"/>
            </a:xfrm>
            <a:custGeom>
              <a:avLst/>
              <a:gdLst/>
              <a:ahLst/>
              <a:cxnLst/>
              <a:rect l="0" t="0" r="0" b="0"/>
              <a:pathLst>
                <a:path w="1302892" h="792482">
                  <a:moveTo>
                    <a:pt x="1190878" y="755143"/>
                  </a:moveTo>
                  <a:lnTo>
                    <a:pt x="1065022" y="755143"/>
                  </a:lnTo>
                  <a:lnTo>
                    <a:pt x="953006" y="767588"/>
                  </a:lnTo>
                  <a:lnTo>
                    <a:pt x="840230" y="780034"/>
                  </a:lnTo>
                  <a:lnTo>
                    <a:pt x="714375" y="780034"/>
                  </a:lnTo>
                  <a:lnTo>
                    <a:pt x="602361" y="792481"/>
                  </a:lnTo>
                  <a:lnTo>
                    <a:pt x="490218" y="792481"/>
                  </a:lnTo>
                  <a:lnTo>
                    <a:pt x="378078" y="780034"/>
                  </a:lnTo>
                  <a:lnTo>
                    <a:pt x="350012" y="680974"/>
                  </a:lnTo>
                  <a:lnTo>
                    <a:pt x="308737" y="582042"/>
                  </a:lnTo>
                  <a:lnTo>
                    <a:pt x="266064" y="483108"/>
                  </a:lnTo>
                  <a:lnTo>
                    <a:pt x="210438" y="384175"/>
                  </a:lnTo>
                  <a:lnTo>
                    <a:pt x="154050" y="284608"/>
                  </a:lnTo>
                  <a:lnTo>
                    <a:pt x="98298" y="198120"/>
                  </a:lnTo>
                  <a:lnTo>
                    <a:pt x="56388" y="99060"/>
                  </a:lnTo>
                  <a:lnTo>
                    <a:pt x="0" y="0"/>
                  </a:lnTo>
                  <a:lnTo>
                    <a:pt x="112013" y="0"/>
                  </a:lnTo>
                  <a:lnTo>
                    <a:pt x="224027" y="12446"/>
                  </a:lnTo>
                  <a:lnTo>
                    <a:pt x="322452" y="25020"/>
                  </a:lnTo>
                  <a:lnTo>
                    <a:pt x="434466" y="25020"/>
                  </a:lnTo>
                  <a:lnTo>
                    <a:pt x="532255" y="37466"/>
                  </a:lnTo>
                  <a:lnTo>
                    <a:pt x="630554" y="49277"/>
                  </a:lnTo>
                  <a:lnTo>
                    <a:pt x="742567" y="49277"/>
                  </a:lnTo>
                  <a:lnTo>
                    <a:pt x="853948" y="49277"/>
                  </a:lnTo>
                  <a:lnTo>
                    <a:pt x="896618" y="135763"/>
                  </a:lnTo>
                  <a:lnTo>
                    <a:pt x="953006" y="210312"/>
                  </a:lnTo>
                  <a:lnTo>
                    <a:pt x="994281" y="297561"/>
                  </a:lnTo>
                  <a:lnTo>
                    <a:pt x="1050542" y="370968"/>
                  </a:lnTo>
                  <a:lnTo>
                    <a:pt x="1120775" y="445644"/>
                  </a:lnTo>
                  <a:lnTo>
                    <a:pt x="1176527" y="519811"/>
                  </a:lnTo>
                  <a:lnTo>
                    <a:pt x="1246504" y="594487"/>
                  </a:lnTo>
                  <a:lnTo>
                    <a:pt x="1302891" y="680974"/>
                  </a:lnTo>
                  <a:lnTo>
                    <a:pt x="1302891" y="74257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8819606" y="8556433"/>
              <a:ext cx="980970" cy="731777"/>
            </a:xfrm>
            <a:custGeom>
              <a:avLst/>
              <a:gdLst/>
              <a:ahLst/>
              <a:cxnLst/>
              <a:rect l="0" t="0" r="0" b="0"/>
              <a:pathLst>
                <a:path w="980569" h="730887">
                  <a:moveTo>
                    <a:pt x="714503" y="730886"/>
                  </a:moveTo>
                  <a:lnTo>
                    <a:pt x="714503" y="705867"/>
                  </a:lnTo>
                  <a:lnTo>
                    <a:pt x="700786" y="668527"/>
                  </a:lnTo>
                  <a:lnTo>
                    <a:pt x="700786" y="631064"/>
                  </a:lnTo>
                  <a:lnTo>
                    <a:pt x="700786" y="594487"/>
                  </a:lnTo>
                  <a:lnTo>
                    <a:pt x="700786" y="557023"/>
                  </a:lnTo>
                  <a:lnTo>
                    <a:pt x="700786" y="519811"/>
                  </a:lnTo>
                  <a:lnTo>
                    <a:pt x="686944" y="495553"/>
                  </a:lnTo>
                  <a:lnTo>
                    <a:pt x="672593" y="470536"/>
                  </a:lnTo>
                  <a:lnTo>
                    <a:pt x="658876" y="495553"/>
                  </a:lnTo>
                  <a:lnTo>
                    <a:pt x="644398" y="507364"/>
                  </a:lnTo>
                  <a:lnTo>
                    <a:pt x="644398" y="532258"/>
                  </a:lnTo>
                  <a:lnTo>
                    <a:pt x="644398" y="557023"/>
                  </a:lnTo>
                  <a:lnTo>
                    <a:pt x="644398" y="569596"/>
                  </a:lnTo>
                  <a:lnTo>
                    <a:pt x="658876" y="594487"/>
                  </a:lnTo>
                  <a:lnTo>
                    <a:pt x="658876" y="618872"/>
                  </a:lnTo>
                  <a:lnTo>
                    <a:pt x="658876" y="643636"/>
                  </a:lnTo>
                  <a:lnTo>
                    <a:pt x="560451" y="631064"/>
                  </a:lnTo>
                  <a:lnTo>
                    <a:pt x="476632" y="631064"/>
                  </a:lnTo>
                  <a:lnTo>
                    <a:pt x="406528" y="631064"/>
                  </a:lnTo>
                  <a:lnTo>
                    <a:pt x="322581" y="631064"/>
                  </a:lnTo>
                  <a:lnTo>
                    <a:pt x="237998" y="631064"/>
                  </a:lnTo>
                  <a:lnTo>
                    <a:pt x="154051" y="631064"/>
                  </a:lnTo>
                  <a:lnTo>
                    <a:pt x="84583" y="618872"/>
                  </a:lnTo>
                  <a:lnTo>
                    <a:pt x="0" y="606298"/>
                  </a:lnTo>
                  <a:lnTo>
                    <a:pt x="0" y="532258"/>
                  </a:lnTo>
                  <a:lnTo>
                    <a:pt x="13844" y="458215"/>
                  </a:lnTo>
                  <a:lnTo>
                    <a:pt x="28321" y="395986"/>
                  </a:lnTo>
                  <a:lnTo>
                    <a:pt x="42037" y="321690"/>
                  </a:lnTo>
                  <a:lnTo>
                    <a:pt x="42037" y="260223"/>
                  </a:lnTo>
                  <a:lnTo>
                    <a:pt x="56388" y="185419"/>
                  </a:lnTo>
                  <a:lnTo>
                    <a:pt x="56388" y="123825"/>
                  </a:lnTo>
                  <a:lnTo>
                    <a:pt x="56388" y="49784"/>
                  </a:lnTo>
                  <a:lnTo>
                    <a:pt x="182246" y="49784"/>
                  </a:lnTo>
                  <a:lnTo>
                    <a:pt x="294259" y="49784"/>
                  </a:lnTo>
                  <a:lnTo>
                    <a:pt x="406528" y="37338"/>
                  </a:lnTo>
                  <a:lnTo>
                    <a:pt x="518542" y="24891"/>
                  </a:lnTo>
                  <a:lnTo>
                    <a:pt x="630556" y="12573"/>
                  </a:lnTo>
                  <a:lnTo>
                    <a:pt x="756412" y="12573"/>
                  </a:lnTo>
                  <a:lnTo>
                    <a:pt x="868554" y="0"/>
                  </a:lnTo>
                  <a:lnTo>
                    <a:pt x="980568" y="12573"/>
                  </a:lnTo>
                  <a:lnTo>
                    <a:pt x="966851" y="98932"/>
                  </a:lnTo>
                  <a:lnTo>
                    <a:pt x="938784" y="197865"/>
                  </a:lnTo>
                  <a:lnTo>
                    <a:pt x="938784" y="284479"/>
                  </a:lnTo>
                  <a:lnTo>
                    <a:pt x="924815" y="359155"/>
                  </a:lnTo>
                  <a:lnTo>
                    <a:pt x="924815" y="445771"/>
                  </a:lnTo>
                  <a:lnTo>
                    <a:pt x="910463" y="532258"/>
                  </a:lnTo>
                  <a:lnTo>
                    <a:pt x="910463" y="631064"/>
                  </a:lnTo>
                  <a:lnTo>
                    <a:pt x="882396" y="7308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8832305" y="6619844"/>
              <a:ext cx="853984" cy="730189"/>
            </a:xfrm>
            <a:custGeom>
              <a:avLst/>
              <a:gdLst/>
              <a:ahLst/>
              <a:cxnLst/>
              <a:rect l="0" t="0" r="0" b="0"/>
              <a:pathLst>
                <a:path w="854585" h="730884">
                  <a:moveTo>
                    <a:pt x="238634" y="644398"/>
                  </a:moveTo>
                  <a:lnTo>
                    <a:pt x="196597" y="557149"/>
                  </a:lnTo>
                  <a:lnTo>
                    <a:pt x="140336" y="470662"/>
                  </a:lnTo>
                  <a:lnTo>
                    <a:pt x="112014" y="384048"/>
                  </a:lnTo>
                  <a:lnTo>
                    <a:pt x="70739" y="297561"/>
                  </a:lnTo>
                  <a:lnTo>
                    <a:pt x="28067" y="210565"/>
                  </a:lnTo>
                  <a:lnTo>
                    <a:pt x="14351" y="123951"/>
                  </a:lnTo>
                  <a:lnTo>
                    <a:pt x="0" y="24891"/>
                  </a:lnTo>
                  <a:lnTo>
                    <a:pt x="42673" y="24891"/>
                  </a:lnTo>
                  <a:lnTo>
                    <a:pt x="98299" y="24891"/>
                  </a:lnTo>
                  <a:lnTo>
                    <a:pt x="154687" y="12444"/>
                  </a:lnTo>
                  <a:lnTo>
                    <a:pt x="210313" y="12444"/>
                  </a:lnTo>
                  <a:lnTo>
                    <a:pt x="252350" y="12444"/>
                  </a:lnTo>
                  <a:lnTo>
                    <a:pt x="308611" y="0"/>
                  </a:lnTo>
                  <a:lnTo>
                    <a:pt x="364363" y="0"/>
                  </a:lnTo>
                  <a:lnTo>
                    <a:pt x="407036" y="12444"/>
                  </a:lnTo>
                  <a:lnTo>
                    <a:pt x="462662" y="98931"/>
                  </a:lnTo>
                  <a:lnTo>
                    <a:pt x="504572" y="173736"/>
                  </a:lnTo>
                  <a:lnTo>
                    <a:pt x="546609" y="260223"/>
                  </a:lnTo>
                  <a:lnTo>
                    <a:pt x="602235" y="346837"/>
                  </a:lnTo>
                  <a:lnTo>
                    <a:pt x="658623" y="433324"/>
                  </a:lnTo>
                  <a:lnTo>
                    <a:pt x="714502" y="508126"/>
                  </a:lnTo>
                  <a:lnTo>
                    <a:pt x="785241" y="594487"/>
                  </a:lnTo>
                  <a:lnTo>
                    <a:pt x="854584" y="668654"/>
                  </a:lnTo>
                  <a:lnTo>
                    <a:pt x="785241" y="680974"/>
                  </a:lnTo>
                  <a:lnTo>
                    <a:pt x="714502" y="693418"/>
                  </a:lnTo>
                  <a:lnTo>
                    <a:pt x="630555" y="705992"/>
                  </a:lnTo>
                  <a:lnTo>
                    <a:pt x="560960" y="717803"/>
                  </a:lnTo>
                  <a:lnTo>
                    <a:pt x="490221" y="730883"/>
                  </a:lnTo>
                  <a:lnTo>
                    <a:pt x="420751" y="730883"/>
                  </a:lnTo>
                  <a:lnTo>
                    <a:pt x="350648" y="730883"/>
                  </a:lnTo>
                  <a:lnTo>
                    <a:pt x="280543" y="73088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505333" y="9323133"/>
              <a:ext cx="223814" cy="569865"/>
            </a:xfrm>
            <a:custGeom>
              <a:avLst/>
              <a:gdLst/>
              <a:ahLst/>
              <a:cxnLst/>
              <a:rect l="0" t="0" r="0" b="0"/>
              <a:pathLst>
                <a:path w="224282" h="569468">
                  <a:moveTo>
                    <a:pt x="196214" y="557021"/>
                  </a:moveTo>
                  <a:lnTo>
                    <a:pt x="167893" y="557021"/>
                  </a:lnTo>
                  <a:lnTo>
                    <a:pt x="154177" y="557021"/>
                  </a:lnTo>
                  <a:lnTo>
                    <a:pt x="125984" y="569467"/>
                  </a:lnTo>
                  <a:lnTo>
                    <a:pt x="98425" y="569467"/>
                  </a:lnTo>
                  <a:lnTo>
                    <a:pt x="70230" y="569467"/>
                  </a:lnTo>
                  <a:lnTo>
                    <a:pt x="42037" y="569467"/>
                  </a:lnTo>
                  <a:lnTo>
                    <a:pt x="13969" y="569467"/>
                  </a:lnTo>
                  <a:lnTo>
                    <a:pt x="13969" y="507238"/>
                  </a:lnTo>
                  <a:lnTo>
                    <a:pt x="13969" y="432436"/>
                  </a:lnTo>
                  <a:lnTo>
                    <a:pt x="13969" y="359155"/>
                  </a:lnTo>
                  <a:lnTo>
                    <a:pt x="13969" y="284353"/>
                  </a:lnTo>
                  <a:lnTo>
                    <a:pt x="0" y="210312"/>
                  </a:lnTo>
                  <a:lnTo>
                    <a:pt x="13969" y="135510"/>
                  </a:lnTo>
                  <a:lnTo>
                    <a:pt x="13969" y="61467"/>
                  </a:lnTo>
                  <a:lnTo>
                    <a:pt x="28321" y="0"/>
                  </a:lnTo>
                  <a:lnTo>
                    <a:pt x="196214" y="0"/>
                  </a:lnTo>
                  <a:lnTo>
                    <a:pt x="224281" y="54470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8719605" y="9221541"/>
              <a:ext cx="755569" cy="854004"/>
            </a:xfrm>
            <a:custGeom>
              <a:avLst/>
              <a:gdLst/>
              <a:ahLst/>
              <a:cxnLst/>
              <a:rect l="0" t="0" r="0" b="0"/>
              <a:pathLst>
                <a:path w="756413" h="854711">
                  <a:moveTo>
                    <a:pt x="714502" y="854710"/>
                  </a:moveTo>
                  <a:lnTo>
                    <a:pt x="629794" y="841501"/>
                  </a:lnTo>
                  <a:lnTo>
                    <a:pt x="532258" y="841501"/>
                  </a:lnTo>
                  <a:lnTo>
                    <a:pt x="434595" y="841501"/>
                  </a:lnTo>
                  <a:lnTo>
                    <a:pt x="336297" y="841501"/>
                  </a:lnTo>
                  <a:lnTo>
                    <a:pt x="251587" y="829692"/>
                  </a:lnTo>
                  <a:lnTo>
                    <a:pt x="153924" y="829692"/>
                  </a:lnTo>
                  <a:lnTo>
                    <a:pt x="70104" y="829692"/>
                  </a:lnTo>
                  <a:lnTo>
                    <a:pt x="0" y="817246"/>
                  </a:lnTo>
                  <a:lnTo>
                    <a:pt x="84583" y="0"/>
                  </a:lnTo>
                  <a:lnTo>
                    <a:pt x="167895" y="0"/>
                  </a:lnTo>
                  <a:lnTo>
                    <a:pt x="251587" y="12447"/>
                  </a:lnTo>
                  <a:lnTo>
                    <a:pt x="350648" y="12447"/>
                  </a:lnTo>
                  <a:lnTo>
                    <a:pt x="434595" y="12447"/>
                  </a:lnTo>
                  <a:lnTo>
                    <a:pt x="503936" y="0"/>
                  </a:lnTo>
                  <a:lnTo>
                    <a:pt x="588519" y="12447"/>
                  </a:lnTo>
                  <a:lnTo>
                    <a:pt x="672465" y="12447"/>
                  </a:lnTo>
                  <a:lnTo>
                    <a:pt x="756412" y="24891"/>
                  </a:lnTo>
                  <a:lnTo>
                    <a:pt x="741808" y="111507"/>
                  </a:lnTo>
                  <a:lnTo>
                    <a:pt x="741808" y="197994"/>
                  </a:lnTo>
                  <a:lnTo>
                    <a:pt x="741808" y="297561"/>
                  </a:lnTo>
                  <a:lnTo>
                    <a:pt x="741808" y="395859"/>
                  </a:lnTo>
                  <a:lnTo>
                    <a:pt x="741808" y="495555"/>
                  </a:lnTo>
                  <a:lnTo>
                    <a:pt x="741808" y="594360"/>
                  </a:lnTo>
                  <a:lnTo>
                    <a:pt x="741808" y="680974"/>
                  </a:lnTo>
                  <a:lnTo>
                    <a:pt x="728853" y="78003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8327534" y="7288127"/>
              <a:ext cx="993669" cy="469861"/>
            </a:xfrm>
            <a:custGeom>
              <a:avLst/>
              <a:gdLst/>
              <a:ahLst/>
              <a:cxnLst/>
              <a:rect l="0" t="0" r="0" b="0"/>
              <a:pathLst>
                <a:path w="994158" h="469774">
                  <a:moveTo>
                    <a:pt x="125858" y="371602"/>
                  </a:moveTo>
                  <a:lnTo>
                    <a:pt x="97663" y="321692"/>
                  </a:lnTo>
                  <a:lnTo>
                    <a:pt x="69470" y="271908"/>
                  </a:lnTo>
                  <a:lnTo>
                    <a:pt x="55626" y="222885"/>
                  </a:lnTo>
                  <a:lnTo>
                    <a:pt x="28068" y="161163"/>
                  </a:lnTo>
                  <a:lnTo>
                    <a:pt x="14351" y="111380"/>
                  </a:lnTo>
                  <a:lnTo>
                    <a:pt x="0" y="49149"/>
                  </a:lnTo>
                  <a:lnTo>
                    <a:pt x="0" y="0"/>
                  </a:lnTo>
                  <a:lnTo>
                    <a:pt x="69470" y="0"/>
                  </a:lnTo>
                  <a:lnTo>
                    <a:pt x="125858" y="24765"/>
                  </a:lnTo>
                  <a:lnTo>
                    <a:pt x="181610" y="61596"/>
                  </a:lnTo>
                  <a:lnTo>
                    <a:pt x="252349" y="98807"/>
                  </a:lnTo>
                  <a:lnTo>
                    <a:pt x="336296" y="86360"/>
                  </a:lnTo>
                  <a:lnTo>
                    <a:pt x="321819" y="61596"/>
                  </a:lnTo>
                  <a:lnTo>
                    <a:pt x="378207" y="61596"/>
                  </a:lnTo>
                  <a:lnTo>
                    <a:pt x="433833" y="74042"/>
                  </a:lnTo>
                  <a:lnTo>
                    <a:pt x="490221" y="86360"/>
                  </a:lnTo>
                  <a:lnTo>
                    <a:pt x="545846" y="98807"/>
                  </a:lnTo>
                  <a:lnTo>
                    <a:pt x="602234" y="111380"/>
                  </a:lnTo>
                  <a:lnTo>
                    <a:pt x="658115" y="111380"/>
                  </a:lnTo>
                  <a:lnTo>
                    <a:pt x="714503" y="123825"/>
                  </a:lnTo>
                  <a:lnTo>
                    <a:pt x="770129" y="123825"/>
                  </a:lnTo>
                  <a:lnTo>
                    <a:pt x="994157" y="469773"/>
                  </a:lnTo>
                  <a:lnTo>
                    <a:pt x="882905" y="469773"/>
                  </a:lnTo>
                  <a:lnTo>
                    <a:pt x="770129" y="469773"/>
                  </a:lnTo>
                  <a:lnTo>
                    <a:pt x="671831" y="457962"/>
                  </a:lnTo>
                  <a:lnTo>
                    <a:pt x="574168" y="457962"/>
                  </a:lnTo>
                  <a:lnTo>
                    <a:pt x="462026" y="445644"/>
                  </a:lnTo>
                  <a:lnTo>
                    <a:pt x="364363" y="445644"/>
                  </a:lnTo>
                  <a:lnTo>
                    <a:pt x="266066" y="433197"/>
                  </a:lnTo>
                  <a:lnTo>
                    <a:pt x="153924" y="43319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8398964" y="6597621"/>
              <a:ext cx="673028" cy="766699"/>
            </a:xfrm>
            <a:custGeom>
              <a:avLst/>
              <a:gdLst/>
              <a:ahLst/>
              <a:cxnLst/>
              <a:rect l="0" t="0" r="0" b="0"/>
              <a:pathLst>
                <a:path w="673101" h="766827">
                  <a:moveTo>
                    <a:pt x="112142" y="631189"/>
                  </a:moveTo>
                  <a:lnTo>
                    <a:pt x="70105" y="544702"/>
                  </a:lnTo>
                  <a:lnTo>
                    <a:pt x="42672" y="445006"/>
                  </a:lnTo>
                  <a:lnTo>
                    <a:pt x="14479" y="358393"/>
                  </a:lnTo>
                  <a:lnTo>
                    <a:pt x="0" y="259588"/>
                  </a:lnTo>
                  <a:lnTo>
                    <a:pt x="0" y="173101"/>
                  </a:lnTo>
                  <a:lnTo>
                    <a:pt x="0" y="86487"/>
                  </a:lnTo>
                  <a:lnTo>
                    <a:pt x="0" y="0"/>
                  </a:lnTo>
                  <a:lnTo>
                    <a:pt x="28195" y="12444"/>
                  </a:lnTo>
                  <a:lnTo>
                    <a:pt x="83947" y="24255"/>
                  </a:lnTo>
                  <a:lnTo>
                    <a:pt x="126493" y="36702"/>
                  </a:lnTo>
                  <a:lnTo>
                    <a:pt x="168402" y="36702"/>
                  </a:lnTo>
                  <a:lnTo>
                    <a:pt x="224156" y="36702"/>
                  </a:lnTo>
                  <a:lnTo>
                    <a:pt x="266827" y="36702"/>
                  </a:lnTo>
                  <a:lnTo>
                    <a:pt x="322454" y="36702"/>
                  </a:lnTo>
                  <a:lnTo>
                    <a:pt x="364363" y="36702"/>
                  </a:lnTo>
                  <a:lnTo>
                    <a:pt x="392684" y="136269"/>
                  </a:lnTo>
                  <a:lnTo>
                    <a:pt x="420751" y="222883"/>
                  </a:lnTo>
                  <a:lnTo>
                    <a:pt x="462026" y="321817"/>
                  </a:lnTo>
                  <a:lnTo>
                    <a:pt x="504698" y="408431"/>
                  </a:lnTo>
                  <a:lnTo>
                    <a:pt x="546609" y="494791"/>
                  </a:lnTo>
                  <a:lnTo>
                    <a:pt x="588646" y="581278"/>
                  </a:lnTo>
                  <a:lnTo>
                    <a:pt x="630556" y="668527"/>
                  </a:lnTo>
                  <a:lnTo>
                    <a:pt x="673100" y="766826"/>
                  </a:lnTo>
                  <a:lnTo>
                    <a:pt x="168402" y="70523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7500535" y="7764337"/>
              <a:ext cx="1330183" cy="792096"/>
            </a:xfrm>
            <a:custGeom>
              <a:avLst/>
              <a:gdLst/>
              <a:ahLst/>
              <a:cxnLst/>
              <a:rect l="0" t="0" r="0" b="0"/>
              <a:pathLst>
                <a:path w="1330453" h="792482">
                  <a:moveTo>
                    <a:pt x="1288542" y="792481"/>
                  </a:moveTo>
                  <a:lnTo>
                    <a:pt x="1246633" y="792481"/>
                  </a:lnTo>
                  <a:lnTo>
                    <a:pt x="1204723" y="792481"/>
                  </a:lnTo>
                  <a:lnTo>
                    <a:pt x="1162812" y="780034"/>
                  </a:lnTo>
                  <a:lnTo>
                    <a:pt x="1120140" y="780034"/>
                  </a:lnTo>
                  <a:lnTo>
                    <a:pt x="1078103" y="767588"/>
                  </a:lnTo>
                  <a:lnTo>
                    <a:pt x="1036194" y="767588"/>
                  </a:lnTo>
                  <a:lnTo>
                    <a:pt x="994157" y="755143"/>
                  </a:lnTo>
                  <a:lnTo>
                    <a:pt x="895986" y="742570"/>
                  </a:lnTo>
                  <a:lnTo>
                    <a:pt x="784479" y="742570"/>
                  </a:lnTo>
                  <a:lnTo>
                    <a:pt x="672465" y="730250"/>
                  </a:lnTo>
                  <a:lnTo>
                    <a:pt x="560324" y="730250"/>
                  </a:lnTo>
                  <a:lnTo>
                    <a:pt x="434595" y="717805"/>
                  </a:lnTo>
                  <a:lnTo>
                    <a:pt x="322326" y="717805"/>
                  </a:lnTo>
                  <a:lnTo>
                    <a:pt x="209677" y="717805"/>
                  </a:lnTo>
                  <a:lnTo>
                    <a:pt x="111379" y="717805"/>
                  </a:lnTo>
                  <a:lnTo>
                    <a:pt x="97663" y="631318"/>
                  </a:lnTo>
                  <a:lnTo>
                    <a:pt x="83948" y="557149"/>
                  </a:lnTo>
                  <a:lnTo>
                    <a:pt x="70104" y="470662"/>
                  </a:lnTo>
                  <a:lnTo>
                    <a:pt x="70104" y="384175"/>
                  </a:lnTo>
                  <a:lnTo>
                    <a:pt x="41911" y="297561"/>
                  </a:lnTo>
                  <a:lnTo>
                    <a:pt x="27560" y="222885"/>
                  </a:lnTo>
                  <a:lnTo>
                    <a:pt x="13716" y="135763"/>
                  </a:lnTo>
                  <a:lnTo>
                    <a:pt x="0" y="49277"/>
                  </a:lnTo>
                  <a:lnTo>
                    <a:pt x="111379" y="37466"/>
                  </a:lnTo>
                  <a:lnTo>
                    <a:pt x="237872" y="25020"/>
                  </a:lnTo>
                  <a:lnTo>
                    <a:pt x="363856" y="12446"/>
                  </a:lnTo>
                  <a:lnTo>
                    <a:pt x="489586" y="12446"/>
                  </a:lnTo>
                  <a:lnTo>
                    <a:pt x="616204" y="0"/>
                  </a:lnTo>
                  <a:lnTo>
                    <a:pt x="741808" y="0"/>
                  </a:lnTo>
                  <a:lnTo>
                    <a:pt x="854075" y="0"/>
                  </a:lnTo>
                  <a:lnTo>
                    <a:pt x="952374" y="0"/>
                  </a:lnTo>
                  <a:lnTo>
                    <a:pt x="1008126" y="99060"/>
                  </a:lnTo>
                  <a:lnTo>
                    <a:pt x="1050545" y="198120"/>
                  </a:lnTo>
                  <a:lnTo>
                    <a:pt x="1106424" y="284608"/>
                  </a:lnTo>
                  <a:lnTo>
                    <a:pt x="1162812" y="384175"/>
                  </a:lnTo>
                  <a:lnTo>
                    <a:pt x="1218438" y="483108"/>
                  </a:lnTo>
                  <a:lnTo>
                    <a:pt x="1260349" y="582042"/>
                  </a:lnTo>
                  <a:lnTo>
                    <a:pt x="1303021" y="680974"/>
                  </a:lnTo>
                  <a:lnTo>
                    <a:pt x="1330452" y="79248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611648" y="8518336"/>
              <a:ext cx="1217482" cy="644471"/>
            </a:xfrm>
            <a:custGeom>
              <a:avLst/>
              <a:gdLst/>
              <a:ahLst/>
              <a:cxnLst/>
              <a:rect l="0" t="0" r="0" b="0"/>
              <a:pathLst>
                <a:path w="1218439" h="643764">
                  <a:moveTo>
                    <a:pt x="1008633" y="631952"/>
                  </a:moveTo>
                  <a:lnTo>
                    <a:pt x="854709" y="631952"/>
                  </a:lnTo>
                  <a:lnTo>
                    <a:pt x="714375" y="618743"/>
                  </a:lnTo>
                  <a:lnTo>
                    <a:pt x="560324" y="606931"/>
                  </a:lnTo>
                  <a:lnTo>
                    <a:pt x="420116" y="594614"/>
                  </a:lnTo>
                  <a:lnTo>
                    <a:pt x="279780" y="594614"/>
                  </a:lnTo>
                  <a:lnTo>
                    <a:pt x="140207" y="594614"/>
                  </a:lnTo>
                  <a:lnTo>
                    <a:pt x="0" y="594614"/>
                  </a:lnTo>
                  <a:lnTo>
                    <a:pt x="0" y="519938"/>
                  </a:lnTo>
                  <a:lnTo>
                    <a:pt x="0" y="445897"/>
                  </a:lnTo>
                  <a:lnTo>
                    <a:pt x="0" y="371602"/>
                  </a:lnTo>
                  <a:lnTo>
                    <a:pt x="0" y="297052"/>
                  </a:lnTo>
                  <a:lnTo>
                    <a:pt x="0" y="223012"/>
                  </a:lnTo>
                  <a:lnTo>
                    <a:pt x="0" y="148336"/>
                  </a:lnTo>
                  <a:lnTo>
                    <a:pt x="0" y="74802"/>
                  </a:lnTo>
                  <a:lnTo>
                    <a:pt x="14478" y="12446"/>
                  </a:lnTo>
                  <a:lnTo>
                    <a:pt x="167767" y="0"/>
                  </a:lnTo>
                  <a:lnTo>
                    <a:pt x="322453" y="0"/>
                  </a:lnTo>
                  <a:lnTo>
                    <a:pt x="476377" y="12446"/>
                  </a:lnTo>
                  <a:lnTo>
                    <a:pt x="630554" y="25018"/>
                  </a:lnTo>
                  <a:lnTo>
                    <a:pt x="783843" y="37464"/>
                  </a:lnTo>
                  <a:lnTo>
                    <a:pt x="924179" y="49911"/>
                  </a:lnTo>
                  <a:lnTo>
                    <a:pt x="1078865" y="74802"/>
                  </a:lnTo>
                  <a:lnTo>
                    <a:pt x="1218438" y="86487"/>
                  </a:lnTo>
                  <a:lnTo>
                    <a:pt x="1218438" y="161289"/>
                  </a:lnTo>
                  <a:lnTo>
                    <a:pt x="1204594" y="235330"/>
                  </a:lnTo>
                  <a:lnTo>
                    <a:pt x="1190879" y="297052"/>
                  </a:lnTo>
                  <a:lnTo>
                    <a:pt x="1190879" y="371602"/>
                  </a:lnTo>
                  <a:lnTo>
                    <a:pt x="1176528" y="433324"/>
                  </a:lnTo>
                  <a:lnTo>
                    <a:pt x="1162812" y="508127"/>
                  </a:lnTo>
                  <a:lnTo>
                    <a:pt x="1162812" y="569720"/>
                  </a:lnTo>
                  <a:lnTo>
                    <a:pt x="1148206" y="64376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527519" y="9150109"/>
              <a:ext cx="1233356" cy="892101"/>
            </a:xfrm>
            <a:custGeom>
              <a:avLst/>
              <a:gdLst/>
              <a:ahLst/>
              <a:cxnLst/>
              <a:rect l="0" t="0" r="0" b="0"/>
              <a:pathLst>
                <a:path w="1232790" h="891413">
                  <a:moveTo>
                    <a:pt x="1023113" y="878839"/>
                  </a:moveTo>
                  <a:lnTo>
                    <a:pt x="924814" y="878839"/>
                  </a:lnTo>
                  <a:lnTo>
                    <a:pt x="827151" y="878839"/>
                  </a:lnTo>
                  <a:lnTo>
                    <a:pt x="728853" y="878839"/>
                  </a:lnTo>
                  <a:lnTo>
                    <a:pt x="630428" y="878839"/>
                  </a:lnTo>
                  <a:lnTo>
                    <a:pt x="532891" y="878839"/>
                  </a:lnTo>
                  <a:lnTo>
                    <a:pt x="434466" y="878839"/>
                  </a:lnTo>
                  <a:lnTo>
                    <a:pt x="322962" y="891412"/>
                  </a:lnTo>
                  <a:lnTo>
                    <a:pt x="280416" y="878839"/>
                  </a:lnTo>
                  <a:lnTo>
                    <a:pt x="252223" y="878839"/>
                  </a:lnTo>
                  <a:lnTo>
                    <a:pt x="210948" y="878839"/>
                  </a:lnTo>
                  <a:lnTo>
                    <a:pt x="168275" y="866394"/>
                  </a:lnTo>
                  <a:lnTo>
                    <a:pt x="126365" y="866394"/>
                  </a:lnTo>
                  <a:lnTo>
                    <a:pt x="84455" y="854075"/>
                  </a:lnTo>
                  <a:lnTo>
                    <a:pt x="42544" y="841628"/>
                  </a:lnTo>
                  <a:lnTo>
                    <a:pt x="0" y="841628"/>
                  </a:lnTo>
                  <a:lnTo>
                    <a:pt x="0" y="730123"/>
                  </a:lnTo>
                  <a:lnTo>
                    <a:pt x="0" y="631189"/>
                  </a:lnTo>
                  <a:lnTo>
                    <a:pt x="0" y="519684"/>
                  </a:lnTo>
                  <a:lnTo>
                    <a:pt x="14351" y="420750"/>
                  </a:lnTo>
                  <a:lnTo>
                    <a:pt x="28066" y="309372"/>
                  </a:lnTo>
                  <a:lnTo>
                    <a:pt x="42544" y="210312"/>
                  </a:lnTo>
                  <a:lnTo>
                    <a:pt x="42544" y="99060"/>
                  </a:lnTo>
                  <a:lnTo>
                    <a:pt x="56262" y="0"/>
                  </a:lnTo>
                  <a:lnTo>
                    <a:pt x="210948" y="0"/>
                  </a:lnTo>
                  <a:lnTo>
                    <a:pt x="364237" y="0"/>
                  </a:lnTo>
                  <a:lnTo>
                    <a:pt x="504572" y="12444"/>
                  </a:lnTo>
                  <a:lnTo>
                    <a:pt x="658623" y="24255"/>
                  </a:lnTo>
                  <a:lnTo>
                    <a:pt x="798830" y="24255"/>
                  </a:lnTo>
                  <a:lnTo>
                    <a:pt x="939165" y="36702"/>
                  </a:lnTo>
                  <a:lnTo>
                    <a:pt x="1079500" y="49022"/>
                  </a:lnTo>
                  <a:lnTo>
                    <a:pt x="1232789" y="74040"/>
                  </a:lnTo>
                  <a:lnTo>
                    <a:pt x="1232789" y="173100"/>
                  </a:lnTo>
                  <a:lnTo>
                    <a:pt x="1219074" y="271905"/>
                  </a:lnTo>
                  <a:lnTo>
                    <a:pt x="1205230" y="371601"/>
                  </a:lnTo>
                  <a:lnTo>
                    <a:pt x="1191514" y="482979"/>
                  </a:lnTo>
                  <a:lnTo>
                    <a:pt x="1177163" y="569467"/>
                  </a:lnTo>
                  <a:lnTo>
                    <a:pt x="1163448" y="680338"/>
                  </a:lnTo>
                  <a:lnTo>
                    <a:pt x="1148841" y="780034"/>
                  </a:lnTo>
                  <a:lnTo>
                    <a:pt x="1135126" y="89141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7895780" y="6386502"/>
              <a:ext cx="560328" cy="792096"/>
            </a:xfrm>
            <a:custGeom>
              <a:avLst/>
              <a:gdLst/>
              <a:ahLst/>
              <a:cxnLst/>
              <a:rect l="0" t="0" r="0" b="0"/>
              <a:pathLst>
                <a:path w="559817" h="791845">
                  <a:moveTo>
                    <a:pt x="0" y="0"/>
                  </a:moveTo>
                  <a:lnTo>
                    <a:pt x="55626" y="25019"/>
                  </a:lnTo>
                  <a:lnTo>
                    <a:pt x="112014" y="61596"/>
                  </a:lnTo>
                  <a:lnTo>
                    <a:pt x="167893" y="86615"/>
                  </a:lnTo>
                  <a:lnTo>
                    <a:pt x="224154" y="111379"/>
                  </a:lnTo>
                  <a:lnTo>
                    <a:pt x="279907" y="135637"/>
                  </a:lnTo>
                  <a:lnTo>
                    <a:pt x="336297" y="160655"/>
                  </a:lnTo>
                  <a:lnTo>
                    <a:pt x="391923" y="185548"/>
                  </a:lnTo>
                  <a:lnTo>
                    <a:pt x="462153" y="197866"/>
                  </a:lnTo>
                  <a:lnTo>
                    <a:pt x="448311" y="197866"/>
                  </a:lnTo>
                  <a:lnTo>
                    <a:pt x="448311" y="271906"/>
                  </a:lnTo>
                  <a:lnTo>
                    <a:pt x="448311" y="346711"/>
                  </a:lnTo>
                  <a:lnTo>
                    <a:pt x="462153" y="420242"/>
                  </a:lnTo>
                  <a:lnTo>
                    <a:pt x="476504" y="507239"/>
                  </a:lnTo>
                  <a:lnTo>
                    <a:pt x="490219" y="568961"/>
                  </a:lnTo>
                  <a:lnTo>
                    <a:pt x="503937" y="643637"/>
                  </a:lnTo>
                  <a:lnTo>
                    <a:pt x="531494" y="717676"/>
                  </a:lnTo>
                  <a:lnTo>
                    <a:pt x="559816" y="791844"/>
                  </a:lnTo>
                  <a:lnTo>
                    <a:pt x="490219" y="742568"/>
                  </a:lnTo>
                  <a:lnTo>
                    <a:pt x="448311" y="692786"/>
                  </a:lnTo>
                  <a:lnTo>
                    <a:pt x="391923" y="630555"/>
                  </a:lnTo>
                  <a:lnTo>
                    <a:pt x="336297" y="582041"/>
                  </a:lnTo>
                  <a:lnTo>
                    <a:pt x="279907" y="519812"/>
                  </a:lnTo>
                  <a:lnTo>
                    <a:pt x="209677" y="482474"/>
                  </a:lnTo>
                  <a:lnTo>
                    <a:pt x="153289" y="445007"/>
                  </a:lnTo>
                  <a:lnTo>
                    <a:pt x="83948" y="42024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457677" y="7132565"/>
              <a:ext cx="980970" cy="642884"/>
            </a:xfrm>
            <a:custGeom>
              <a:avLst/>
              <a:gdLst/>
              <a:ahLst/>
              <a:cxnLst/>
              <a:rect l="0" t="0" r="0" b="0"/>
              <a:pathLst>
                <a:path w="980569" h="643509">
                  <a:moveTo>
                    <a:pt x="28321" y="569467"/>
                  </a:moveTo>
                  <a:lnTo>
                    <a:pt x="28321" y="482980"/>
                  </a:lnTo>
                  <a:lnTo>
                    <a:pt x="14351" y="408178"/>
                  </a:lnTo>
                  <a:lnTo>
                    <a:pt x="0" y="334137"/>
                  </a:lnTo>
                  <a:lnTo>
                    <a:pt x="0" y="247650"/>
                  </a:lnTo>
                  <a:lnTo>
                    <a:pt x="0" y="161290"/>
                  </a:lnTo>
                  <a:lnTo>
                    <a:pt x="0" y="86487"/>
                  </a:lnTo>
                  <a:lnTo>
                    <a:pt x="14351" y="12445"/>
                  </a:lnTo>
                  <a:lnTo>
                    <a:pt x="112142" y="0"/>
                  </a:lnTo>
                  <a:lnTo>
                    <a:pt x="224283" y="0"/>
                  </a:lnTo>
                  <a:lnTo>
                    <a:pt x="322581" y="0"/>
                  </a:lnTo>
                  <a:lnTo>
                    <a:pt x="420879" y="24765"/>
                  </a:lnTo>
                  <a:lnTo>
                    <a:pt x="518542" y="37210"/>
                  </a:lnTo>
                  <a:lnTo>
                    <a:pt x="616205" y="61467"/>
                  </a:lnTo>
                  <a:lnTo>
                    <a:pt x="714503" y="98932"/>
                  </a:lnTo>
                  <a:lnTo>
                    <a:pt x="798958" y="136270"/>
                  </a:lnTo>
                  <a:lnTo>
                    <a:pt x="827151" y="186055"/>
                  </a:lnTo>
                  <a:lnTo>
                    <a:pt x="840868" y="247650"/>
                  </a:lnTo>
                  <a:lnTo>
                    <a:pt x="868426" y="309373"/>
                  </a:lnTo>
                  <a:lnTo>
                    <a:pt x="882905" y="359155"/>
                  </a:lnTo>
                  <a:lnTo>
                    <a:pt x="911098" y="420625"/>
                  </a:lnTo>
                  <a:lnTo>
                    <a:pt x="924814" y="482980"/>
                  </a:lnTo>
                  <a:lnTo>
                    <a:pt x="953135" y="532130"/>
                  </a:lnTo>
                  <a:lnTo>
                    <a:pt x="980568" y="594488"/>
                  </a:lnTo>
                  <a:lnTo>
                    <a:pt x="854837" y="594488"/>
                  </a:lnTo>
                  <a:lnTo>
                    <a:pt x="728219" y="594488"/>
                  </a:lnTo>
                  <a:lnTo>
                    <a:pt x="616205" y="606170"/>
                  </a:lnTo>
                  <a:lnTo>
                    <a:pt x="504063" y="606170"/>
                  </a:lnTo>
                  <a:lnTo>
                    <a:pt x="392558" y="618743"/>
                  </a:lnTo>
                  <a:lnTo>
                    <a:pt x="294259" y="631064"/>
                  </a:lnTo>
                  <a:lnTo>
                    <a:pt x="168530" y="643508"/>
                  </a:lnTo>
                  <a:lnTo>
                    <a:pt x="42672" y="64350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8297375" y="7145263"/>
              <a:ext cx="111113" cy="111116"/>
            </a:xfrm>
            <a:custGeom>
              <a:avLst/>
              <a:gdLst/>
              <a:ahLst/>
              <a:cxnLst/>
              <a:rect l="0" t="0" r="0" b="0"/>
              <a:pathLst>
                <a:path w="112015" h="111508">
                  <a:moveTo>
                    <a:pt x="0" y="0"/>
                  </a:moveTo>
                  <a:lnTo>
                    <a:pt x="112014" y="111507"/>
                  </a:lnTo>
                  <a:lnTo>
                    <a:pt x="97663" y="99696"/>
                  </a:lnTo>
                  <a:lnTo>
                    <a:pt x="70105" y="99696"/>
                  </a:lnTo>
                  <a:lnTo>
                    <a:pt x="55754" y="99696"/>
                  </a:lnTo>
                  <a:lnTo>
                    <a:pt x="42037" y="99696"/>
                  </a:lnTo>
                  <a:lnTo>
                    <a:pt x="28322" y="99696"/>
                  </a:lnTo>
                  <a:lnTo>
                    <a:pt x="14479" y="86487"/>
                  </a:lnTo>
                  <a:lnTo>
                    <a:pt x="0" y="74802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7459265" y="6805567"/>
              <a:ext cx="800014" cy="395254"/>
            </a:xfrm>
            <a:custGeom>
              <a:avLst/>
              <a:gdLst/>
              <a:ahLst/>
              <a:cxnLst/>
              <a:rect l="0" t="0" r="0" b="0"/>
              <a:pathLst>
                <a:path w="798959" h="395987">
                  <a:moveTo>
                    <a:pt x="700024" y="370968"/>
                  </a:moveTo>
                  <a:lnTo>
                    <a:pt x="616076" y="346710"/>
                  </a:lnTo>
                  <a:lnTo>
                    <a:pt x="518413" y="321945"/>
                  </a:lnTo>
                  <a:lnTo>
                    <a:pt x="406400" y="309372"/>
                  </a:lnTo>
                  <a:lnTo>
                    <a:pt x="308737" y="284481"/>
                  </a:lnTo>
                  <a:lnTo>
                    <a:pt x="209676" y="284481"/>
                  </a:lnTo>
                  <a:lnTo>
                    <a:pt x="112013" y="284481"/>
                  </a:lnTo>
                  <a:lnTo>
                    <a:pt x="0" y="284481"/>
                  </a:lnTo>
                  <a:lnTo>
                    <a:pt x="14477" y="12573"/>
                  </a:lnTo>
                  <a:lnTo>
                    <a:pt x="125729" y="0"/>
                  </a:lnTo>
                  <a:lnTo>
                    <a:pt x="224154" y="0"/>
                  </a:lnTo>
                  <a:lnTo>
                    <a:pt x="336170" y="12573"/>
                  </a:lnTo>
                  <a:lnTo>
                    <a:pt x="434466" y="37338"/>
                  </a:lnTo>
                  <a:lnTo>
                    <a:pt x="532258" y="74042"/>
                  </a:lnTo>
                  <a:lnTo>
                    <a:pt x="616076" y="123825"/>
                  </a:lnTo>
                  <a:lnTo>
                    <a:pt x="700024" y="197867"/>
                  </a:lnTo>
                  <a:lnTo>
                    <a:pt x="784607" y="272670"/>
                  </a:lnTo>
                  <a:lnTo>
                    <a:pt x="784607" y="284481"/>
                  </a:lnTo>
                  <a:lnTo>
                    <a:pt x="784607" y="309372"/>
                  </a:lnTo>
                  <a:lnTo>
                    <a:pt x="784607" y="321945"/>
                  </a:lnTo>
                  <a:lnTo>
                    <a:pt x="784607" y="334265"/>
                  </a:lnTo>
                  <a:lnTo>
                    <a:pt x="784607" y="346710"/>
                  </a:lnTo>
                  <a:lnTo>
                    <a:pt x="784607" y="370968"/>
                  </a:lnTo>
                  <a:lnTo>
                    <a:pt x="798958" y="384175"/>
                  </a:lnTo>
                  <a:lnTo>
                    <a:pt x="798958" y="3959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7262436" y="6261099"/>
              <a:ext cx="657155" cy="531769"/>
            </a:xfrm>
            <a:custGeom>
              <a:avLst/>
              <a:gdLst/>
              <a:ahLst/>
              <a:cxnLst/>
              <a:rect l="0" t="0" r="0" b="0"/>
              <a:pathLst>
                <a:path w="658116" h="532258">
                  <a:moveTo>
                    <a:pt x="13844" y="458215"/>
                  </a:moveTo>
                  <a:lnTo>
                    <a:pt x="13844" y="383412"/>
                  </a:lnTo>
                  <a:lnTo>
                    <a:pt x="0" y="310134"/>
                  </a:lnTo>
                  <a:lnTo>
                    <a:pt x="0" y="235331"/>
                  </a:lnTo>
                  <a:lnTo>
                    <a:pt x="0" y="173100"/>
                  </a:lnTo>
                  <a:lnTo>
                    <a:pt x="13844" y="111506"/>
                  </a:lnTo>
                  <a:lnTo>
                    <a:pt x="55627" y="49783"/>
                  </a:lnTo>
                  <a:lnTo>
                    <a:pt x="125857" y="12573"/>
                  </a:lnTo>
                  <a:lnTo>
                    <a:pt x="182245" y="0"/>
                  </a:lnTo>
                  <a:lnTo>
                    <a:pt x="251587" y="0"/>
                  </a:lnTo>
                  <a:lnTo>
                    <a:pt x="308103" y="12573"/>
                  </a:lnTo>
                  <a:lnTo>
                    <a:pt x="364491" y="25019"/>
                  </a:lnTo>
                  <a:lnTo>
                    <a:pt x="405766" y="49783"/>
                  </a:lnTo>
                  <a:lnTo>
                    <a:pt x="462154" y="61594"/>
                  </a:lnTo>
                  <a:lnTo>
                    <a:pt x="517780" y="86613"/>
                  </a:lnTo>
                  <a:lnTo>
                    <a:pt x="574168" y="111506"/>
                  </a:lnTo>
                  <a:lnTo>
                    <a:pt x="588519" y="148844"/>
                  </a:lnTo>
                  <a:lnTo>
                    <a:pt x="602489" y="210438"/>
                  </a:lnTo>
                  <a:lnTo>
                    <a:pt x="616205" y="260222"/>
                  </a:lnTo>
                  <a:lnTo>
                    <a:pt x="616205" y="310134"/>
                  </a:lnTo>
                  <a:lnTo>
                    <a:pt x="629794" y="359156"/>
                  </a:lnTo>
                  <a:lnTo>
                    <a:pt x="629794" y="420750"/>
                  </a:lnTo>
                  <a:lnTo>
                    <a:pt x="644271" y="470661"/>
                  </a:lnTo>
                  <a:lnTo>
                    <a:pt x="658115" y="520446"/>
                  </a:lnTo>
                  <a:lnTo>
                    <a:pt x="588519" y="495554"/>
                  </a:lnTo>
                  <a:lnTo>
                    <a:pt x="504064" y="483235"/>
                  </a:lnTo>
                  <a:lnTo>
                    <a:pt x="420244" y="483235"/>
                  </a:lnTo>
                  <a:lnTo>
                    <a:pt x="336296" y="483235"/>
                  </a:lnTo>
                  <a:lnTo>
                    <a:pt x="251587" y="495554"/>
                  </a:lnTo>
                  <a:lnTo>
                    <a:pt x="167895" y="507237"/>
                  </a:lnTo>
                  <a:lnTo>
                    <a:pt x="83947" y="520446"/>
                  </a:lnTo>
                  <a:lnTo>
                    <a:pt x="13844" y="53225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059239" y="7815133"/>
              <a:ext cx="1527012" cy="657170"/>
            </a:xfrm>
            <a:custGeom>
              <a:avLst/>
              <a:gdLst/>
              <a:ahLst/>
              <a:cxnLst/>
              <a:rect l="0" t="0" r="0" b="0"/>
              <a:pathLst>
                <a:path w="1526414" h="656084">
                  <a:moveTo>
                    <a:pt x="1330452" y="656083"/>
                  </a:moveTo>
                  <a:lnTo>
                    <a:pt x="1134492" y="656083"/>
                  </a:lnTo>
                  <a:lnTo>
                    <a:pt x="937896" y="643764"/>
                  </a:lnTo>
                  <a:lnTo>
                    <a:pt x="756285" y="643764"/>
                  </a:lnTo>
                  <a:lnTo>
                    <a:pt x="559689" y="643764"/>
                  </a:lnTo>
                  <a:lnTo>
                    <a:pt x="378207" y="643764"/>
                  </a:lnTo>
                  <a:lnTo>
                    <a:pt x="195326" y="631191"/>
                  </a:lnTo>
                  <a:lnTo>
                    <a:pt x="13717" y="619507"/>
                  </a:lnTo>
                  <a:lnTo>
                    <a:pt x="0" y="544702"/>
                  </a:lnTo>
                  <a:lnTo>
                    <a:pt x="0" y="470663"/>
                  </a:lnTo>
                  <a:lnTo>
                    <a:pt x="13717" y="395860"/>
                  </a:lnTo>
                  <a:lnTo>
                    <a:pt x="42038" y="321819"/>
                  </a:lnTo>
                  <a:lnTo>
                    <a:pt x="55754" y="260350"/>
                  </a:lnTo>
                  <a:lnTo>
                    <a:pt x="83820" y="185547"/>
                  </a:lnTo>
                  <a:lnTo>
                    <a:pt x="112014" y="111505"/>
                  </a:lnTo>
                  <a:lnTo>
                    <a:pt x="125731" y="49784"/>
                  </a:lnTo>
                  <a:lnTo>
                    <a:pt x="279908" y="37338"/>
                  </a:lnTo>
                  <a:lnTo>
                    <a:pt x="447675" y="37338"/>
                  </a:lnTo>
                  <a:lnTo>
                    <a:pt x="602361" y="25020"/>
                  </a:lnTo>
                  <a:lnTo>
                    <a:pt x="770129" y="25020"/>
                  </a:lnTo>
                  <a:lnTo>
                    <a:pt x="924180" y="12446"/>
                  </a:lnTo>
                  <a:lnTo>
                    <a:pt x="1091820" y="0"/>
                  </a:lnTo>
                  <a:lnTo>
                    <a:pt x="1246506" y="0"/>
                  </a:lnTo>
                  <a:lnTo>
                    <a:pt x="1386840" y="0"/>
                  </a:lnTo>
                  <a:lnTo>
                    <a:pt x="1400684" y="86487"/>
                  </a:lnTo>
                  <a:lnTo>
                    <a:pt x="1428115" y="161289"/>
                  </a:lnTo>
                  <a:lnTo>
                    <a:pt x="1442467" y="247776"/>
                  </a:lnTo>
                  <a:lnTo>
                    <a:pt x="1456436" y="321819"/>
                  </a:lnTo>
                  <a:lnTo>
                    <a:pt x="1470152" y="408939"/>
                  </a:lnTo>
                  <a:lnTo>
                    <a:pt x="1498347" y="495426"/>
                  </a:lnTo>
                  <a:lnTo>
                    <a:pt x="1512697" y="569469"/>
                  </a:lnTo>
                  <a:lnTo>
                    <a:pt x="1526413" y="6560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070350" y="8475478"/>
              <a:ext cx="1512726" cy="631773"/>
            </a:xfrm>
            <a:custGeom>
              <a:avLst/>
              <a:gdLst/>
              <a:ahLst/>
              <a:cxnLst/>
              <a:rect l="0" t="0" r="0" b="0"/>
              <a:pathLst>
                <a:path w="1512698" h="631190">
                  <a:moveTo>
                    <a:pt x="1289176" y="606298"/>
                  </a:moveTo>
                  <a:lnTo>
                    <a:pt x="1106932" y="618745"/>
                  </a:lnTo>
                  <a:lnTo>
                    <a:pt x="924813" y="618745"/>
                  </a:lnTo>
                  <a:lnTo>
                    <a:pt x="742567" y="631189"/>
                  </a:lnTo>
                  <a:lnTo>
                    <a:pt x="546608" y="631189"/>
                  </a:lnTo>
                  <a:lnTo>
                    <a:pt x="364363" y="631189"/>
                  </a:lnTo>
                  <a:lnTo>
                    <a:pt x="182118" y="631189"/>
                  </a:lnTo>
                  <a:lnTo>
                    <a:pt x="0" y="631189"/>
                  </a:lnTo>
                  <a:lnTo>
                    <a:pt x="0" y="0"/>
                  </a:lnTo>
                  <a:lnTo>
                    <a:pt x="182118" y="0"/>
                  </a:lnTo>
                  <a:lnTo>
                    <a:pt x="378206" y="0"/>
                  </a:lnTo>
                  <a:lnTo>
                    <a:pt x="574674" y="12446"/>
                  </a:lnTo>
                  <a:lnTo>
                    <a:pt x="770635" y="12446"/>
                  </a:lnTo>
                  <a:lnTo>
                    <a:pt x="953008" y="24258"/>
                  </a:lnTo>
                  <a:lnTo>
                    <a:pt x="1148969" y="37338"/>
                  </a:lnTo>
                  <a:lnTo>
                    <a:pt x="1331213" y="37338"/>
                  </a:lnTo>
                  <a:lnTo>
                    <a:pt x="1512697" y="49277"/>
                  </a:lnTo>
                  <a:lnTo>
                    <a:pt x="1512697" y="123825"/>
                  </a:lnTo>
                  <a:lnTo>
                    <a:pt x="1512697" y="197867"/>
                  </a:lnTo>
                  <a:lnTo>
                    <a:pt x="1498979" y="259588"/>
                  </a:lnTo>
                  <a:lnTo>
                    <a:pt x="1498979" y="334392"/>
                  </a:lnTo>
                  <a:lnTo>
                    <a:pt x="1484501" y="395859"/>
                  </a:lnTo>
                  <a:lnTo>
                    <a:pt x="1484501" y="470026"/>
                  </a:lnTo>
                  <a:lnTo>
                    <a:pt x="1470786" y="544702"/>
                  </a:lnTo>
                  <a:lnTo>
                    <a:pt x="1470786" y="61874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6073525" y="9131060"/>
              <a:ext cx="1471456" cy="828606"/>
            </a:xfrm>
            <a:custGeom>
              <a:avLst/>
              <a:gdLst/>
              <a:ahLst/>
              <a:cxnLst/>
              <a:rect l="0" t="0" r="0" b="0"/>
              <a:pathLst>
                <a:path w="1470660" h="829820">
                  <a:moveTo>
                    <a:pt x="1288415" y="829819"/>
                  </a:moveTo>
                  <a:lnTo>
                    <a:pt x="1162684" y="829819"/>
                  </a:lnTo>
                  <a:lnTo>
                    <a:pt x="1036066" y="829819"/>
                  </a:lnTo>
                  <a:lnTo>
                    <a:pt x="910335" y="817372"/>
                  </a:lnTo>
                  <a:lnTo>
                    <a:pt x="770763" y="817372"/>
                  </a:lnTo>
                  <a:lnTo>
                    <a:pt x="630555" y="817372"/>
                  </a:lnTo>
                  <a:lnTo>
                    <a:pt x="504570" y="817372"/>
                  </a:lnTo>
                  <a:lnTo>
                    <a:pt x="364363" y="829819"/>
                  </a:lnTo>
                  <a:lnTo>
                    <a:pt x="321817" y="817372"/>
                  </a:lnTo>
                  <a:lnTo>
                    <a:pt x="280542" y="817372"/>
                  </a:lnTo>
                  <a:lnTo>
                    <a:pt x="224028" y="817372"/>
                  </a:lnTo>
                  <a:lnTo>
                    <a:pt x="167640" y="829819"/>
                  </a:lnTo>
                  <a:lnTo>
                    <a:pt x="126365" y="817372"/>
                  </a:lnTo>
                  <a:lnTo>
                    <a:pt x="83946" y="817372"/>
                  </a:lnTo>
                  <a:lnTo>
                    <a:pt x="55626" y="779908"/>
                  </a:lnTo>
                  <a:lnTo>
                    <a:pt x="55626" y="730758"/>
                  </a:lnTo>
                  <a:lnTo>
                    <a:pt x="55626" y="643509"/>
                  </a:lnTo>
                  <a:lnTo>
                    <a:pt x="55626" y="557022"/>
                  </a:lnTo>
                  <a:lnTo>
                    <a:pt x="41909" y="458217"/>
                  </a:lnTo>
                  <a:lnTo>
                    <a:pt x="28066" y="371603"/>
                  </a:lnTo>
                  <a:lnTo>
                    <a:pt x="14351" y="285116"/>
                  </a:lnTo>
                  <a:lnTo>
                    <a:pt x="14351" y="198629"/>
                  </a:lnTo>
                  <a:lnTo>
                    <a:pt x="0" y="99569"/>
                  </a:lnTo>
                  <a:lnTo>
                    <a:pt x="0" y="12446"/>
                  </a:lnTo>
                  <a:lnTo>
                    <a:pt x="195960" y="12446"/>
                  </a:lnTo>
                  <a:lnTo>
                    <a:pt x="392557" y="12446"/>
                  </a:lnTo>
                  <a:lnTo>
                    <a:pt x="560323" y="12446"/>
                  </a:lnTo>
                  <a:lnTo>
                    <a:pt x="742568" y="12446"/>
                  </a:lnTo>
                  <a:lnTo>
                    <a:pt x="910335" y="0"/>
                  </a:lnTo>
                  <a:lnTo>
                    <a:pt x="1078103" y="0"/>
                  </a:lnTo>
                  <a:lnTo>
                    <a:pt x="1274698" y="0"/>
                  </a:lnTo>
                  <a:lnTo>
                    <a:pt x="1470659" y="0"/>
                  </a:lnTo>
                  <a:lnTo>
                    <a:pt x="1456308" y="111380"/>
                  </a:lnTo>
                  <a:lnTo>
                    <a:pt x="1456308" y="210312"/>
                  </a:lnTo>
                  <a:lnTo>
                    <a:pt x="1442593" y="310134"/>
                  </a:lnTo>
                  <a:lnTo>
                    <a:pt x="1442593" y="421386"/>
                  </a:lnTo>
                  <a:lnTo>
                    <a:pt x="1428750" y="520446"/>
                  </a:lnTo>
                  <a:lnTo>
                    <a:pt x="1428750" y="618745"/>
                  </a:lnTo>
                  <a:lnTo>
                    <a:pt x="1428750" y="730758"/>
                  </a:lnTo>
                  <a:lnTo>
                    <a:pt x="1414398" y="82981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6198924" y="7153200"/>
              <a:ext cx="1246054" cy="644471"/>
            </a:xfrm>
            <a:custGeom>
              <a:avLst/>
              <a:gdLst/>
              <a:ahLst/>
              <a:cxnLst/>
              <a:rect l="0" t="0" r="0" b="0"/>
              <a:pathLst>
                <a:path w="1246507" h="643510">
                  <a:moveTo>
                    <a:pt x="13589" y="556513"/>
                  </a:moveTo>
                  <a:lnTo>
                    <a:pt x="41911" y="482980"/>
                  </a:lnTo>
                  <a:lnTo>
                    <a:pt x="69343" y="408177"/>
                  </a:lnTo>
                  <a:lnTo>
                    <a:pt x="97537" y="334137"/>
                  </a:lnTo>
                  <a:lnTo>
                    <a:pt x="139574" y="247650"/>
                  </a:lnTo>
                  <a:lnTo>
                    <a:pt x="167640" y="173100"/>
                  </a:lnTo>
                  <a:lnTo>
                    <a:pt x="195962" y="98805"/>
                  </a:lnTo>
                  <a:lnTo>
                    <a:pt x="223520" y="24257"/>
                  </a:lnTo>
                  <a:lnTo>
                    <a:pt x="265938" y="12446"/>
                  </a:lnTo>
                  <a:lnTo>
                    <a:pt x="294259" y="12446"/>
                  </a:lnTo>
                  <a:lnTo>
                    <a:pt x="321819" y="24257"/>
                  </a:lnTo>
                  <a:lnTo>
                    <a:pt x="363601" y="37211"/>
                  </a:lnTo>
                  <a:lnTo>
                    <a:pt x="391922" y="49022"/>
                  </a:lnTo>
                  <a:lnTo>
                    <a:pt x="433833" y="61595"/>
                  </a:lnTo>
                  <a:lnTo>
                    <a:pt x="475743" y="61595"/>
                  </a:lnTo>
                  <a:lnTo>
                    <a:pt x="517780" y="74040"/>
                  </a:lnTo>
                  <a:lnTo>
                    <a:pt x="601472" y="74040"/>
                  </a:lnTo>
                  <a:lnTo>
                    <a:pt x="699897" y="74040"/>
                  </a:lnTo>
                  <a:lnTo>
                    <a:pt x="784480" y="74040"/>
                  </a:lnTo>
                  <a:lnTo>
                    <a:pt x="882143" y="61595"/>
                  </a:lnTo>
                  <a:lnTo>
                    <a:pt x="966089" y="37211"/>
                  </a:lnTo>
                  <a:lnTo>
                    <a:pt x="1050545" y="24257"/>
                  </a:lnTo>
                  <a:lnTo>
                    <a:pt x="1134492" y="12446"/>
                  </a:lnTo>
                  <a:lnTo>
                    <a:pt x="1218311" y="0"/>
                  </a:lnTo>
                  <a:lnTo>
                    <a:pt x="1218311" y="74040"/>
                  </a:lnTo>
                  <a:lnTo>
                    <a:pt x="1218311" y="161289"/>
                  </a:lnTo>
                  <a:lnTo>
                    <a:pt x="1218311" y="234569"/>
                  </a:lnTo>
                  <a:lnTo>
                    <a:pt x="1232027" y="321690"/>
                  </a:lnTo>
                  <a:lnTo>
                    <a:pt x="1232027" y="395859"/>
                  </a:lnTo>
                  <a:lnTo>
                    <a:pt x="1246506" y="469900"/>
                  </a:lnTo>
                  <a:lnTo>
                    <a:pt x="1246506" y="544702"/>
                  </a:lnTo>
                  <a:lnTo>
                    <a:pt x="1246506" y="618744"/>
                  </a:lnTo>
                  <a:lnTo>
                    <a:pt x="0" y="64350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6465596" y="6829377"/>
              <a:ext cx="952398" cy="347634"/>
            </a:xfrm>
            <a:custGeom>
              <a:avLst/>
              <a:gdLst/>
              <a:ahLst/>
              <a:cxnLst/>
              <a:rect l="0" t="0" r="0" b="0"/>
              <a:pathLst>
                <a:path w="953136" h="346585">
                  <a:moveTo>
                    <a:pt x="840359" y="297563"/>
                  </a:moveTo>
                  <a:lnTo>
                    <a:pt x="728219" y="322326"/>
                  </a:lnTo>
                  <a:lnTo>
                    <a:pt x="602488" y="346584"/>
                  </a:lnTo>
                  <a:lnTo>
                    <a:pt x="475870" y="346584"/>
                  </a:lnTo>
                  <a:lnTo>
                    <a:pt x="350139" y="346584"/>
                  </a:lnTo>
                  <a:lnTo>
                    <a:pt x="224283" y="334774"/>
                  </a:lnTo>
                  <a:lnTo>
                    <a:pt x="112269" y="322326"/>
                  </a:lnTo>
                  <a:lnTo>
                    <a:pt x="0" y="284990"/>
                  </a:lnTo>
                  <a:lnTo>
                    <a:pt x="13844" y="248287"/>
                  </a:lnTo>
                  <a:lnTo>
                    <a:pt x="28321" y="210312"/>
                  </a:lnTo>
                  <a:lnTo>
                    <a:pt x="56388" y="186057"/>
                  </a:lnTo>
                  <a:lnTo>
                    <a:pt x="84709" y="148719"/>
                  </a:lnTo>
                  <a:lnTo>
                    <a:pt x="97663" y="123699"/>
                  </a:lnTo>
                  <a:lnTo>
                    <a:pt x="125984" y="86996"/>
                  </a:lnTo>
                  <a:lnTo>
                    <a:pt x="154051" y="62232"/>
                  </a:lnTo>
                  <a:lnTo>
                    <a:pt x="168530" y="37211"/>
                  </a:lnTo>
                  <a:lnTo>
                    <a:pt x="266191" y="74676"/>
                  </a:lnTo>
                  <a:lnTo>
                    <a:pt x="363856" y="99443"/>
                  </a:lnTo>
                  <a:lnTo>
                    <a:pt x="462154" y="112014"/>
                  </a:lnTo>
                  <a:lnTo>
                    <a:pt x="560451" y="99443"/>
                  </a:lnTo>
                  <a:lnTo>
                    <a:pt x="658114" y="86996"/>
                  </a:lnTo>
                  <a:lnTo>
                    <a:pt x="756412" y="62232"/>
                  </a:lnTo>
                  <a:lnTo>
                    <a:pt x="854075" y="37211"/>
                  </a:lnTo>
                  <a:lnTo>
                    <a:pt x="953135" y="0"/>
                  </a:lnTo>
                  <a:lnTo>
                    <a:pt x="953135" y="27254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6462421" y="6319832"/>
              <a:ext cx="757156" cy="560340"/>
            </a:xfrm>
            <a:custGeom>
              <a:avLst/>
              <a:gdLst/>
              <a:ahLst/>
              <a:cxnLst/>
              <a:rect l="0" t="0" r="0" b="0"/>
              <a:pathLst>
                <a:path w="756287" h="559818">
                  <a:moveTo>
                    <a:pt x="658114" y="547371"/>
                  </a:moveTo>
                  <a:lnTo>
                    <a:pt x="560325" y="559817"/>
                  </a:lnTo>
                  <a:lnTo>
                    <a:pt x="462662" y="559817"/>
                  </a:lnTo>
                  <a:lnTo>
                    <a:pt x="364364" y="534797"/>
                  </a:lnTo>
                  <a:lnTo>
                    <a:pt x="279910" y="509906"/>
                  </a:lnTo>
                  <a:lnTo>
                    <a:pt x="182247" y="473203"/>
                  </a:lnTo>
                  <a:lnTo>
                    <a:pt x="84455" y="448310"/>
                  </a:lnTo>
                  <a:lnTo>
                    <a:pt x="0" y="423546"/>
                  </a:lnTo>
                  <a:lnTo>
                    <a:pt x="28067" y="374270"/>
                  </a:lnTo>
                  <a:lnTo>
                    <a:pt x="56389" y="312040"/>
                  </a:lnTo>
                  <a:lnTo>
                    <a:pt x="84455" y="262891"/>
                  </a:lnTo>
                  <a:lnTo>
                    <a:pt x="98299" y="201169"/>
                  </a:lnTo>
                  <a:lnTo>
                    <a:pt x="125859" y="151385"/>
                  </a:lnTo>
                  <a:lnTo>
                    <a:pt x="154052" y="89790"/>
                  </a:lnTo>
                  <a:lnTo>
                    <a:pt x="182247" y="40005"/>
                  </a:lnTo>
                  <a:lnTo>
                    <a:pt x="197866" y="0"/>
                  </a:lnTo>
                  <a:lnTo>
                    <a:pt x="251588" y="15113"/>
                  </a:lnTo>
                  <a:lnTo>
                    <a:pt x="322453" y="52324"/>
                  </a:lnTo>
                  <a:lnTo>
                    <a:pt x="391923" y="64898"/>
                  </a:lnTo>
                  <a:lnTo>
                    <a:pt x="462662" y="89790"/>
                  </a:lnTo>
                  <a:lnTo>
                    <a:pt x="532259" y="89790"/>
                  </a:lnTo>
                  <a:lnTo>
                    <a:pt x="616204" y="89790"/>
                  </a:lnTo>
                  <a:lnTo>
                    <a:pt x="686183" y="76709"/>
                  </a:lnTo>
                  <a:lnTo>
                    <a:pt x="756286" y="52324"/>
                  </a:lnTo>
                  <a:lnTo>
                    <a:pt x="756286" y="50990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5679867" y="6275386"/>
              <a:ext cx="938113" cy="755587"/>
            </a:xfrm>
            <a:custGeom>
              <a:avLst/>
              <a:gdLst/>
              <a:ahLst/>
              <a:cxnLst/>
              <a:rect l="0" t="0" r="0" b="0"/>
              <a:pathLst>
                <a:path w="938785" h="755015">
                  <a:moveTo>
                    <a:pt x="630554" y="483108"/>
                  </a:moveTo>
                  <a:lnTo>
                    <a:pt x="532257" y="495426"/>
                  </a:lnTo>
                  <a:lnTo>
                    <a:pt x="448436" y="520446"/>
                  </a:lnTo>
                  <a:lnTo>
                    <a:pt x="350139" y="557149"/>
                  </a:lnTo>
                  <a:lnTo>
                    <a:pt x="279908" y="594486"/>
                  </a:lnTo>
                  <a:lnTo>
                    <a:pt x="195960" y="643636"/>
                  </a:lnTo>
                  <a:lnTo>
                    <a:pt x="112267" y="693420"/>
                  </a:lnTo>
                  <a:lnTo>
                    <a:pt x="42036" y="755014"/>
                  </a:lnTo>
                  <a:lnTo>
                    <a:pt x="0" y="755014"/>
                  </a:lnTo>
                  <a:lnTo>
                    <a:pt x="70231" y="631951"/>
                  </a:lnTo>
                  <a:lnTo>
                    <a:pt x="139572" y="507873"/>
                  </a:lnTo>
                  <a:lnTo>
                    <a:pt x="224282" y="371601"/>
                  </a:lnTo>
                  <a:lnTo>
                    <a:pt x="321945" y="260223"/>
                  </a:lnTo>
                  <a:lnTo>
                    <a:pt x="433959" y="148717"/>
                  </a:lnTo>
                  <a:lnTo>
                    <a:pt x="559815" y="62230"/>
                  </a:lnTo>
                  <a:lnTo>
                    <a:pt x="714502" y="12447"/>
                  </a:lnTo>
                  <a:lnTo>
                    <a:pt x="882396" y="0"/>
                  </a:lnTo>
                  <a:lnTo>
                    <a:pt x="938784" y="24892"/>
                  </a:lnTo>
                  <a:lnTo>
                    <a:pt x="910462" y="74677"/>
                  </a:lnTo>
                  <a:lnTo>
                    <a:pt x="896112" y="136272"/>
                  </a:lnTo>
                  <a:lnTo>
                    <a:pt x="868552" y="197993"/>
                  </a:lnTo>
                  <a:lnTo>
                    <a:pt x="840359" y="247778"/>
                  </a:lnTo>
                  <a:lnTo>
                    <a:pt x="812165" y="310008"/>
                  </a:lnTo>
                  <a:lnTo>
                    <a:pt x="784097" y="359157"/>
                  </a:lnTo>
                  <a:lnTo>
                    <a:pt x="756539" y="421386"/>
                  </a:lnTo>
                  <a:lnTo>
                    <a:pt x="728217" y="47066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468752" y="6780169"/>
              <a:ext cx="1106369" cy="531768"/>
            </a:xfrm>
            <a:custGeom>
              <a:avLst/>
              <a:gdLst/>
              <a:ahLst/>
              <a:cxnLst/>
              <a:rect l="0" t="0" r="0" b="0"/>
              <a:pathLst>
                <a:path w="1106424" h="532258">
                  <a:moveTo>
                    <a:pt x="826515" y="334137"/>
                  </a:moveTo>
                  <a:lnTo>
                    <a:pt x="700785" y="359157"/>
                  </a:lnTo>
                  <a:lnTo>
                    <a:pt x="588645" y="383414"/>
                  </a:lnTo>
                  <a:lnTo>
                    <a:pt x="462152" y="408306"/>
                  </a:lnTo>
                  <a:lnTo>
                    <a:pt x="350139" y="445644"/>
                  </a:lnTo>
                  <a:lnTo>
                    <a:pt x="237997" y="482982"/>
                  </a:lnTo>
                  <a:lnTo>
                    <a:pt x="125983" y="507239"/>
                  </a:lnTo>
                  <a:lnTo>
                    <a:pt x="0" y="532257"/>
                  </a:lnTo>
                  <a:lnTo>
                    <a:pt x="70231" y="445644"/>
                  </a:lnTo>
                  <a:lnTo>
                    <a:pt x="139700" y="359157"/>
                  </a:lnTo>
                  <a:lnTo>
                    <a:pt x="237997" y="284481"/>
                  </a:lnTo>
                  <a:lnTo>
                    <a:pt x="336295" y="210312"/>
                  </a:lnTo>
                  <a:lnTo>
                    <a:pt x="433958" y="148082"/>
                  </a:lnTo>
                  <a:lnTo>
                    <a:pt x="560577" y="86615"/>
                  </a:lnTo>
                  <a:lnTo>
                    <a:pt x="672591" y="37339"/>
                  </a:lnTo>
                  <a:lnTo>
                    <a:pt x="798449" y="0"/>
                  </a:lnTo>
                  <a:lnTo>
                    <a:pt x="826515" y="0"/>
                  </a:lnTo>
                  <a:lnTo>
                    <a:pt x="868552" y="12320"/>
                  </a:lnTo>
                  <a:lnTo>
                    <a:pt x="910463" y="12320"/>
                  </a:lnTo>
                  <a:lnTo>
                    <a:pt x="952500" y="24131"/>
                  </a:lnTo>
                  <a:lnTo>
                    <a:pt x="994409" y="37339"/>
                  </a:lnTo>
                  <a:lnTo>
                    <a:pt x="1036447" y="49149"/>
                  </a:lnTo>
                  <a:lnTo>
                    <a:pt x="1064513" y="61595"/>
                  </a:lnTo>
                  <a:lnTo>
                    <a:pt x="1106423" y="74042"/>
                  </a:lnTo>
                  <a:lnTo>
                    <a:pt x="1078864" y="98807"/>
                  </a:lnTo>
                  <a:lnTo>
                    <a:pt x="1050798" y="136271"/>
                  </a:lnTo>
                  <a:lnTo>
                    <a:pt x="1036447" y="161164"/>
                  </a:lnTo>
                  <a:lnTo>
                    <a:pt x="1008126" y="197867"/>
                  </a:lnTo>
                  <a:lnTo>
                    <a:pt x="994409" y="222885"/>
                  </a:lnTo>
                  <a:lnTo>
                    <a:pt x="980694" y="259461"/>
                  </a:lnTo>
                  <a:lnTo>
                    <a:pt x="966851" y="296927"/>
                  </a:lnTo>
                  <a:lnTo>
                    <a:pt x="938783" y="33413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5273510" y="7156375"/>
              <a:ext cx="1120655" cy="655584"/>
            </a:xfrm>
            <a:custGeom>
              <a:avLst/>
              <a:gdLst/>
              <a:ahLst/>
              <a:cxnLst/>
              <a:rect l="0" t="0" r="0" b="0"/>
              <a:pathLst>
                <a:path w="1120140" h="656084">
                  <a:moveTo>
                    <a:pt x="770127" y="656083"/>
                  </a:moveTo>
                  <a:lnTo>
                    <a:pt x="658113" y="656083"/>
                  </a:lnTo>
                  <a:lnTo>
                    <a:pt x="545845" y="656083"/>
                  </a:lnTo>
                  <a:lnTo>
                    <a:pt x="433832" y="643636"/>
                  </a:lnTo>
                  <a:lnTo>
                    <a:pt x="321818" y="643636"/>
                  </a:lnTo>
                  <a:lnTo>
                    <a:pt x="209804" y="631316"/>
                  </a:lnTo>
                  <a:lnTo>
                    <a:pt x="111506" y="618745"/>
                  </a:lnTo>
                  <a:lnTo>
                    <a:pt x="0" y="606298"/>
                  </a:lnTo>
                  <a:lnTo>
                    <a:pt x="0" y="556514"/>
                  </a:lnTo>
                  <a:lnTo>
                    <a:pt x="13715" y="507238"/>
                  </a:lnTo>
                  <a:lnTo>
                    <a:pt x="41909" y="458215"/>
                  </a:lnTo>
                  <a:lnTo>
                    <a:pt x="55625" y="408433"/>
                  </a:lnTo>
                  <a:lnTo>
                    <a:pt x="83946" y="358522"/>
                  </a:lnTo>
                  <a:lnTo>
                    <a:pt x="111506" y="309373"/>
                  </a:lnTo>
                  <a:lnTo>
                    <a:pt x="139573" y="259715"/>
                  </a:lnTo>
                  <a:lnTo>
                    <a:pt x="167894" y="209677"/>
                  </a:lnTo>
                  <a:lnTo>
                    <a:pt x="279907" y="197866"/>
                  </a:lnTo>
                  <a:lnTo>
                    <a:pt x="391921" y="160654"/>
                  </a:lnTo>
                  <a:lnTo>
                    <a:pt x="518540" y="136398"/>
                  </a:lnTo>
                  <a:lnTo>
                    <a:pt x="629793" y="99061"/>
                  </a:lnTo>
                  <a:lnTo>
                    <a:pt x="756412" y="61596"/>
                  </a:lnTo>
                  <a:lnTo>
                    <a:pt x="868425" y="36829"/>
                  </a:lnTo>
                  <a:lnTo>
                    <a:pt x="994409" y="12573"/>
                  </a:lnTo>
                  <a:lnTo>
                    <a:pt x="1120139" y="0"/>
                  </a:lnTo>
                  <a:lnTo>
                    <a:pt x="1078102" y="74041"/>
                  </a:lnTo>
                  <a:lnTo>
                    <a:pt x="1050036" y="160654"/>
                  </a:lnTo>
                  <a:lnTo>
                    <a:pt x="1007999" y="234697"/>
                  </a:lnTo>
                  <a:lnTo>
                    <a:pt x="979805" y="321946"/>
                  </a:lnTo>
                  <a:lnTo>
                    <a:pt x="952373" y="395986"/>
                  </a:lnTo>
                  <a:lnTo>
                    <a:pt x="924179" y="482473"/>
                  </a:lnTo>
                  <a:lnTo>
                    <a:pt x="896493" y="568834"/>
                  </a:lnTo>
                  <a:lnTo>
                    <a:pt x="882142" y="6560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5175096" y="7800846"/>
              <a:ext cx="953986" cy="642885"/>
            </a:xfrm>
            <a:custGeom>
              <a:avLst/>
              <a:gdLst/>
              <a:ahLst/>
              <a:cxnLst/>
              <a:rect l="0" t="0" r="0" b="0"/>
              <a:pathLst>
                <a:path w="952882" h="643762">
                  <a:moveTo>
                    <a:pt x="728218" y="643761"/>
                  </a:moveTo>
                  <a:lnTo>
                    <a:pt x="616712" y="643761"/>
                  </a:lnTo>
                  <a:lnTo>
                    <a:pt x="518540" y="643761"/>
                  </a:lnTo>
                  <a:lnTo>
                    <a:pt x="420751" y="643761"/>
                  </a:lnTo>
                  <a:lnTo>
                    <a:pt x="308737" y="643761"/>
                  </a:lnTo>
                  <a:lnTo>
                    <a:pt x="210312" y="643761"/>
                  </a:lnTo>
                  <a:lnTo>
                    <a:pt x="112013" y="631950"/>
                  </a:lnTo>
                  <a:lnTo>
                    <a:pt x="0" y="631950"/>
                  </a:lnTo>
                  <a:lnTo>
                    <a:pt x="0" y="544701"/>
                  </a:lnTo>
                  <a:lnTo>
                    <a:pt x="0" y="470025"/>
                  </a:lnTo>
                  <a:lnTo>
                    <a:pt x="0" y="396619"/>
                  </a:lnTo>
                  <a:lnTo>
                    <a:pt x="0" y="321943"/>
                  </a:lnTo>
                  <a:lnTo>
                    <a:pt x="14351" y="235330"/>
                  </a:lnTo>
                  <a:lnTo>
                    <a:pt x="28067" y="161289"/>
                  </a:lnTo>
                  <a:lnTo>
                    <a:pt x="56388" y="74802"/>
                  </a:lnTo>
                  <a:lnTo>
                    <a:pt x="70738" y="0"/>
                  </a:lnTo>
                  <a:lnTo>
                    <a:pt x="182752" y="12444"/>
                  </a:lnTo>
                  <a:lnTo>
                    <a:pt x="294258" y="25017"/>
                  </a:lnTo>
                  <a:lnTo>
                    <a:pt x="392683" y="25017"/>
                  </a:lnTo>
                  <a:lnTo>
                    <a:pt x="504697" y="37464"/>
                  </a:lnTo>
                  <a:lnTo>
                    <a:pt x="616712" y="49782"/>
                  </a:lnTo>
                  <a:lnTo>
                    <a:pt x="728218" y="61593"/>
                  </a:lnTo>
                  <a:lnTo>
                    <a:pt x="840232" y="61593"/>
                  </a:lnTo>
                  <a:lnTo>
                    <a:pt x="952881" y="61593"/>
                  </a:lnTo>
                  <a:lnTo>
                    <a:pt x="939292" y="123825"/>
                  </a:lnTo>
                  <a:lnTo>
                    <a:pt x="910970" y="198118"/>
                  </a:lnTo>
                  <a:lnTo>
                    <a:pt x="896620" y="272667"/>
                  </a:lnTo>
                  <a:lnTo>
                    <a:pt x="868426" y="346837"/>
                  </a:lnTo>
                  <a:lnTo>
                    <a:pt x="840232" y="421386"/>
                  </a:lnTo>
                  <a:lnTo>
                    <a:pt x="826515" y="494917"/>
                  </a:lnTo>
                  <a:lnTo>
                    <a:pt x="826515" y="569720"/>
                  </a:lnTo>
                  <a:lnTo>
                    <a:pt x="840232" y="64376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019537" y="6410312"/>
              <a:ext cx="1007955" cy="655584"/>
            </a:xfrm>
            <a:custGeom>
              <a:avLst/>
              <a:gdLst/>
              <a:ahLst/>
              <a:cxnLst/>
              <a:rect l="0" t="0" r="0" b="0"/>
              <a:pathLst>
                <a:path w="1008127" h="656082">
                  <a:moveTo>
                    <a:pt x="546100" y="606298"/>
                  </a:moveTo>
                  <a:lnTo>
                    <a:pt x="475869" y="631190"/>
                  </a:lnTo>
                  <a:lnTo>
                    <a:pt x="391414" y="643508"/>
                  </a:lnTo>
                  <a:lnTo>
                    <a:pt x="321945" y="643508"/>
                  </a:lnTo>
                  <a:lnTo>
                    <a:pt x="237997" y="656081"/>
                  </a:lnTo>
                  <a:lnTo>
                    <a:pt x="153542" y="656081"/>
                  </a:lnTo>
                  <a:lnTo>
                    <a:pt x="69596" y="656081"/>
                  </a:lnTo>
                  <a:lnTo>
                    <a:pt x="0" y="656081"/>
                  </a:lnTo>
                  <a:lnTo>
                    <a:pt x="41275" y="593725"/>
                  </a:lnTo>
                  <a:lnTo>
                    <a:pt x="83946" y="532256"/>
                  </a:lnTo>
                  <a:lnTo>
                    <a:pt x="112267" y="458216"/>
                  </a:lnTo>
                  <a:lnTo>
                    <a:pt x="153542" y="395858"/>
                  </a:lnTo>
                  <a:lnTo>
                    <a:pt x="195960" y="334391"/>
                  </a:lnTo>
                  <a:lnTo>
                    <a:pt x="237997" y="271906"/>
                  </a:lnTo>
                  <a:lnTo>
                    <a:pt x="293751" y="209677"/>
                  </a:lnTo>
                  <a:lnTo>
                    <a:pt x="350139" y="148081"/>
                  </a:lnTo>
                  <a:lnTo>
                    <a:pt x="433959" y="148081"/>
                  </a:lnTo>
                  <a:lnTo>
                    <a:pt x="517905" y="148081"/>
                  </a:lnTo>
                  <a:lnTo>
                    <a:pt x="602488" y="123316"/>
                  </a:lnTo>
                  <a:lnTo>
                    <a:pt x="686434" y="99060"/>
                  </a:lnTo>
                  <a:lnTo>
                    <a:pt x="770128" y="74040"/>
                  </a:lnTo>
                  <a:lnTo>
                    <a:pt x="854075" y="49021"/>
                  </a:lnTo>
                  <a:lnTo>
                    <a:pt x="924305" y="24256"/>
                  </a:lnTo>
                  <a:lnTo>
                    <a:pt x="1008126" y="0"/>
                  </a:lnTo>
                  <a:lnTo>
                    <a:pt x="952372" y="74040"/>
                  </a:lnTo>
                  <a:lnTo>
                    <a:pt x="896111" y="136270"/>
                  </a:lnTo>
                  <a:lnTo>
                    <a:pt x="840359" y="209677"/>
                  </a:lnTo>
                  <a:lnTo>
                    <a:pt x="797686" y="284353"/>
                  </a:lnTo>
                  <a:lnTo>
                    <a:pt x="742060" y="358393"/>
                  </a:lnTo>
                  <a:lnTo>
                    <a:pt x="700151" y="433196"/>
                  </a:lnTo>
                  <a:lnTo>
                    <a:pt x="658114" y="507238"/>
                  </a:lnTo>
                  <a:lnTo>
                    <a:pt x="616203" y="59372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5178270" y="9131060"/>
              <a:ext cx="938113" cy="828606"/>
            </a:xfrm>
            <a:custGeom>
              <a:avLst/>
              <a:gdLst/>
              <a:ahLst/>
              <a:cxnLst/>
              <a:rect l="0" t="0" r="0" b="0"/>
              <a:pathLst>
                <a:path w="938530" h="829820">
                  <a:moveTo>
                    <a:pt x="364235" y="643509"/>
                  </a:moveTo>
                  <a:lnTo>
                    <a:pt x="364235" y="606933"/>
                  </a:lnTo>
                  <a:lnTo>
                    <a:pt x="364235" y="582042"/>
                  </a:lnTo>
                  <a:lnTo>
                    <a:pt x="364235" y="545211"/>
                  </a:lnTo>
                  <a:lnTo>
                    <a:pt x="364235" y="520446"/>
                  </a:lnTo>
                  <a:lnTo>
                    <a:pt x="349884" y="495428"/>
                  </a:lnTo>
                  <a:lnTo>
                    <a:pt x="321817" y="470535"/>
                  </a:lnTo>
                  <a:lnTo>
                    <a:pt x="293496" y="470535"/>
                  </a:lnTo>
                  <a:lnTo>
                    <a:pt x="293496" y="668529"/>
                  </a:lnTo>
                  <a:lnTo>
                    <a:pt x="252221" y="656718"/>
                  </a:lnTo>
                  <a:lnTo>
                    <a:pt x="209550" y="668529"/>
                  </a:lnTo>
                  <a:lnTo>
                    <a:pt x="182245" y="668529"/>
                  </a:lnTo>
                  <a:lnTo>
                    <a:pt x="139572" y="668529"/>
                  </a:lnTo>
                  <a:lnTo>
                    <a:pt x="112014" y="656718"/>
                  </a:lnTo>
                  <a:lnTo>
                    <a:pt x="83820" y="643509"/>
                  </a:lnTo>
                  <a:lnTo>
                    <a:pt x="69977" y="631825"/>
                  </a:lnTo>
                  <a:lnTo>
                    <a:pt x="69977" y="594487"/>
                  </a:lnTo>
                  <a:lnTo>
                    <a:pt x="55626" y="520446"/>
                  </a:lnTo>
                  <a:lnTo>
                    <a:pt x="55626" y="458217"/>
                  </a:lnTo>
                  <a:lnTo>
                    <a:pt x="41909" y="384175"/>
                  </a:lnTo>
                  <a:lnTo>
                    <a:pt x="41909" y="321819"/>
                  </a:lnTo>
                  <a:lnTo>
                    <a:pt x="27559" y="247650"/>
                  </a:lnTo>
                  <a:lnTo>
                    <a:pt x="13589" y="186056"/>
                  </a:lnTo>
                  <a:lnTo>
                    <a:pt x="13589" y="111380"/>
                  </a:lnTo>
                  <a:lnTo>
                    <a:pt x="0" y="49784"/>
                  </a:lnTo>
                  <a:lnTo>
                    <a:pt x="27559" y="37338"/>
                  </a:lnTo>
                  <a:lnTo>
                    <a:pt x="69977" y="37338"/>
                  </a:lnTo>
                  <a:lnTo>
                    <a:pt x="98297" y="37338"/>
                  </a:lnTo>
                  <a:lnTo>
                    <a:pt x="126365" y="37338"/>
                  </a:lnTo>
                  <a:lnTo>
                    <a:pt x="153923" y="37338"/>
                  </a:lnTo>
                  <a:lnTo>
                    <a:pt x="195960" y="37338"/>
                  </a:lnTo>
                  <a:lnTo>
                    <a:pt x="224154" y="49784"/>
                  </a:lnTo>
                  <a:lnTo>
                    <a:pt x="252221" y="61596"/>
                  </a:lnTo>
                  <a:lnTo>
                    <a:pt x="321817" y="37338"/>
                  </a:lnTo>
                  <a:lnTo>
                    <a:pt x="391921" y="24766"/>
                  </a:lnTo>
                  <a:lnTo>
                    <a:pt x="462153" y="12446"/>
                  </a:lnTo>
                  <a:lnTo>
                    <a:pt x="532129" y="0"/>
                  </a:lnTo>
                  <a:lnTo>
                    <a:pt x="616839" y="0"/>
                  </a:lnTo>
                  <a:lnTo>
                    <a:pt x="686180" y="0"/>
                  </a:lnTo>
                  <a:lnTo>
                    <a:pt x="770128" y="0"/>
                  </a:lnTo>
                  <a:lnTo>
                    <a:pt x="840104" y="12446"/>
                  </a:lnTo>
                  <a:lnTo>
                    <a:pt x="840104" y="111380"/>
                  </a:lnTo>
                  <a:lnTo>
                    <a:pt x="854709" y="210312"/>
                  </a:lnTo>
                  <a:lnTo>
                    <a:pt x="868426" y="310134"/>
                  </a:lnTo>
                  <a:lnTo>
                    <a:pt x="882141" y="408306"/>
                  </a:lnTo>
                  <a:lnTo>
                    <a:pt x="895984" y="508000"/>
                  </a:lnTo>
                  <a:lnTo>
                    <a:pt x="924052" y="606933"/>
                  </a:lnTo>
                  <a:lnTo>
                    <a:pt x="924052" y="705867"/>
                  </a:lnTo>
                  <a:lnTo>
                    <a:pt x="938529" y="817372"/>
                  </a:lnTo>
                  <a:lnTo>
                    <a:pt x="854709" y="804799"/>
                  </a:lnTo>
                  <a:lnTo>
                    <a:pt x="770128" y="817372"/>
                  </a:lnTo>
                  <a:lnTo>
                    <a:pt x="686180" y="817372"/>
                  </a:lnTo>
                  <a:lnTo>
                    <a:pt x="602234" y="829819"/>
                  </a:lnTo>
                  <a:lnTo>
                    <a:pt x="517778" y="817372"/>
                  </a:lnTo>
                  <a:lnTo>
                    <a:pt x="448183" y="792352"/>
                  </a:lnTo>
                  <a:lnTo>
                    <a:pt x="405765" y="743332"/>
                  </a:lnTo>
                  <a:lnTo>
                    <a:pt x="378205" y="66852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5149699" y="8473890"/>
              <a:ext cx="882556" cy="680981"/>
            </a:xfrm>
            <a:custGeom>
              <a:avLst/>
              <a:gdLst/>
              <a:ahLst/>
              <a:cxnLst/>
              <a:rect l="0" t="0" r="0" b="0"/>
              <a:pathLst>
                <a:path w="882905" h="680975">
                  <a:moveTo>
                    <a:pt x="798957" y="606425"/>
                  </a:moveTo>
                  <a:lnTo>
                    <a:pt x="742569" y="606425"/>
                  </a:lnTo>
                  <a:lnTo>
                    <a:pt x="672464" y="606425"/>
                  </a:lnTo>
                  <a:lnTo>
                    <a:pt x="616712" y="606425"/>
                  </a:lnTo>
                  <a:lnTo>
                    <a:pt x="546607" y="619505"/>
                  </a:lnTo>
                  <a:lnTo>
                    <a:pt x="490219" y="631316"/>
                  </a:lnTo>
                  <a:lnTo>
                    <a:pt x="420750" y="643763"/>
                  </a:lnTo>
                  <a:lnTo>
                    <a:pt x="364363" y="668654"/>
                  </a:lnTo>
                  <a:lnTo>
                    <a:pt x="322325" y="680974"/>
                  </a:lnTo>
                  <a:lnTo>
                    <a:pt x="280415" y="680974"/>
                  </a:lnTo>
                  <a:lnTo>
                    <a:pt x="238379" y="668654"/>
                  </a:lnTo>
                  <a:lnTo>
                    <a:pt x="196595" y="668654"/>
                  </a:lnTo>
                  <a:lnTo>
                    <a:pt x="154686" y="656208"/>
                  </a:lnTo>
                  <a:lnTo>
                    <a:pt x="126364" y="656208"/>
                  </a:lnTo>
                  <a:lnTo>
                    <a:pt x="84455" y="656208"/>
                  </a:lnTo>
                  <a:lnTo>
                    <a:pt x="28067" y="656208"/>
                  </a:lnTo>
                  <a:lnTo>
                    <a:pt x="28067" y="569721"/>
                  </a:lnTo>
                  <a:lnTo>
                    <a:pt x="14350" y="494918"/>
                  </a:lnTo>
                  <a:lnTo>
                    <a:pt x="14350" y="408431"/>
                  </a:lnTo>
                  <a:lnTo>
                    <a:pt x="14350" y="321817"/>
                  </a:lnTo>
                  <a:lnTo>
                    <a:pt x="0" y="247777"/>
                  </a:lnTo>
                  <a:lnTo>
                    <a:pt x="0" y="160654"/>
                  </a:lnTo>
                  <a:lnTo>
                    <a:pt x="0" y="74294"/>
                  </a:lnTo>
                  <a:lnTo>
                    <a:pt x="14350" y="0"/>
                  </a:lnTo>
                  <a:lnTo>
                    <a:pt x="882904" y="12445"/>
                  </a:lnTo>
                  <a:lnTo>
                    <a:pt x="868425" y="61950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770327" y="7054783"/>
              <a:ext cx="839697" cy="358745"/>
            </a:xfrm>
            <a:custGeom>
              <a:avLst/>
              <a:gdLst/>
              <a:ahLst/>
              <a:cxnLst/>
              <a:rect l="0" t="0" r="0" b="0"/>
              <a:pathLst>
                <a:path w="840361" h="358396">
                  <a:moveTo>
                    <a:pt x="742697" y="136272"/>
                  </a:moveTo>
                  <a:lnTo>
                    <a:pt x="700024" y="210312"/>
                  </a:lnTo>
                  <a:lnTo>
                    <a:pt x="630555" y="260097"/>
                  </a:lnTo>
                  <a:lnTo>
                    <a:pt x="560452" y="284353"/>
                  </a:lnTo>
                  <a:lnTo>
                    <a:pt x="490221" y="309373"/>
                  </a:lnTo>
                  <a:lnTo>
                    <a:pt x="392558" y="321819"/>
                  </a:lnTo>
                  <a:lnTo>
                    <a:pt x="308103" y="321819"/>
                  </a:lnTo>
                  <a:lnTo>
                    <a:pt x="209804" y="334137"/>
                  </a:lnTo>
                  <a:lnTo>
                    <a:pt x="126619" y="346584"/>
                  </a:lnTo>
                  <a:lnTo>
                    <a:pt x="0" y="358395"/>
                  </a:lnTo>
                  <a:lnTo>
                    <a:pt x="224155" y="49785"/>
                  </a:lnTo>
                  <a:lnTo>
                    <a:pt x="293752" y="61469"/>
                  </a:lnTo>
                  <a:lnTo>
                    <a:pt x="378206" y="61469"/>
                  </a:lnTo>
                  <a:lnTo>
                    <a:pt x="448437" y="49785"/>
                  </a:lnTo>
                  <a:lnTo>
                    <a:pt x="532258" y="49785"/>
                  </a:lnTo>
                  <a:lnTo>
                    <a:pt x="602488" y="36576"/>
                  </a:lnTo>
                  <a:lnTo>
                    <a:pt x="671830" y="24767"/>
                  </a:lnTo>
                  <a:lnTo>
                    <a:pt x="756412" y="12447"/>
                  </a:lnTo>
                  <a:lnTo>
                    <a:pt x="840360" y="0"/>
                  </a:lnTo>
                  <a:lnTo>
                    <a:pt x="812038" y="24767"/>
                  </a:lnTo>
                  <a:lnTo>
                    <a:pt x="798449" y="49785"/>
                  </a:lnTo>
                  <a:lnTo>
                    <a:pt x="770763" y="6146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4573498" y="7384956"/>
              <a:ext cx="798427" cy="358745"/>
            </a:xfrm>
            <a:custGeom>
              <a:avLst/>
              <a:gdLst/>
              <a:ahLst/>
              <a:cxnLst/>
              <a:rect l="0" t="0" r="0" b="0"/>
              <a:pathLst>
                <a:path w="798958" h="359156">
                  <a:moveTo>
                    <a:pt x="560324" y="359155"/>
                  </a:moveTo>
                  <a:lnTo>
                    <a:pt x="476378" y="359155"/>
                  </a:lnTo>
                  <a:lnTo>
                    <a:pt x="392430" y="346837"/>
                  </a:lnTo>
                  <a:lnTo>
                    <a:pt x="322327" y="334391"/>
                  </a:lnTo>
                  <a:lnTo>
                    <a:pt x="238380" y="321818"/>
                  </a:lnTo>
                  <a:lnTo>
                    <a:pt x="154432" y="321818"/>
                  </a:lnTo>
                  <a:lnTo>
                    <a:pt x="69978" y="310006"/>
                  </a:lnTo>
                  <a:lnTo>
                    <a:pt x="0" y="310006"/>
                  </a:lnTo>
                  <a:lnTo>
                    <a:pt x="14352" y="272668"/>
                  </a:lnTo>
                  <a:lnTo>
                    <a:pt x="28067" y="247777"/>
                  </a:lnTo>
                  <a:lnTo>
                    <a:pt x="56388" y="210312"/>
                  </a:lnTo>
                  <a:lnTo>
                    <a:pt x="69978" y="186308"/>
                  </a:lnTo>
                  <a:lnTo>
                    <a:pt x="98172" y="148843"/>
                  </a:lnTo>
                  <a:lnTo>
                    <a:pt x="126366" y="123825"/>
                  </a:lnTo>
                  <a:lnTo>
                    <a:pt x="154432" y="87248"/>
                  </a:lnTo>
                  <a:lnTo>
                    <a:pt x="168403" y="62230"/>
                  </a:lnTo>
                  <a:lnTo>
                    <a:pt x="252349" y="62230"/>
                  </a:lnTo>
                  <a:lnTo>
                    <a:pt x="336042" y="62230"/>
                  </a:lnTo>
                  <a:lnTo>
                    <a:pt x="406273" y="49783"/>
                  </a:lnTo>
                  <a:lnTo>
                    <a:pt x="490221" y="49783"/>
                  </a:lnTo>
                  <a:lnTo>
                    <a:pt x="574041" y="37465"/>
                  </a:lnTo>
                  <a:lnTo>
                    <a:pt x="644906" y="25018"/>
                  </a:lnTo>
                  <a:lnTo>
                    <a:pt x="728727" y="12445"/>
                  </a:lnTo>
                  <a:lnTo>
                    <a:pt x="798957" y="0"/>
                  </a:lnTo>
                  <a:lnTo>
                    <a:pt x="784987" y="49783"/>
                  </a:lnTo>
                  <a:lnTo>
                    <a:pt x="756921" y="87248"/>
                  </a:lnTo>
                  <a:lnTo>
                    <a:pt x="742569" y="136270"/>
                  </a:lnTo>
                  <a:lnTo>
                    <a:pt x="714248" y="186308"/>
                  </a:lnTo>
                  <a:lnTo>
                    <a:pt x="700532" y="223519"/>
                  </a:lnTo>
                  <a:lnTo>
                    <a:pt x="686181" y="272668"/>
                  </a:lnTo>
                  <a:lnTo>
                    <a:pt x="658623" y="321818"/>
                  </a:lnTo>
                  <a:lnTo>
                    <a:pt x="644906" y="35915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559212" y="6569048"/>
              <a:ext cx="755569" cy="493672"/>
            </a:xfrm>
            <a:custGeom>
              <a:avLst/>
              <a:gdLst/>
              <a:ahLst/>
              <a:cxnLst/>
              <a:rect l="0" t="0" r="0" b="0"/>
              <a:pathLst>
                <a:path w="756412" h="494793">
                  <a:moveTo>
                    <a:pt x="364490" y="494792"/>
                  </a:moveTo>
                  <a:lnTo>
                    <a:pt x="322579" y="494792"/>
                  </a:lnTo>
                  <a:lnTo>
                    <a:pt x="266191" y="494792"/>
                  </a:lnTo>
                  <a:lnTo>
                    <a:pt x="210565" y="494792"/>
                  </a:lnTo>
                  <a:lnTo>
                    <a:pt x="154177" y="494792"/>
                  </a:lnTo>
                  <a:lnTo>
                    <a:pt x="98297" y="494792"/>
                  </a:lnTo>
                  <a:lnTo>
                    <a:pt x="41909" y="482345"/>
                  </a:lnTo>
                  <a:lnTo>
                    <a:pt x="0" y="482345"/>
                  </a:lnTo>
                  <a:lnTo>
                    <a:pt x="41909" y="420116"/>
                  </a:lnTo>
                  <a:lnTo>
                    <a:pt x="84582" y="358520"/>
                  </a:lnTo>
                  <a:lnTo>
                    <a:pt x="125857" y="296926"/>
                  </a:lnTo>
                  <a:lnTo>
                    <a:pt x="182245" y="234695"/>
                  </a:lnTo>
                  <a:lnTo>
                    <a:pt x="237871" y="172973"/>
                  </a:lnTo>
                  <a:lnTo>
                    <a:pt x="280542" y="123190"/>
                  </a:lnTo>
                  <a:lnTo>
                    <a:pt x="336931" y="61594"/>
                  </a:lnTo>
                  <a:lnTo>
                    <a:pt x="378206" y="0"/>
                  </a:lnTo>
                  <a:lnTo>
                    <a:pt x="420242" y="0"/>
                  </a:lnTo>
                  <a:lnTo>
                    <a:pt x="462915" y="0"/>
                  </a:lnTo>
                  <a:lnTo>
                    <a:pt x="504190" y="0"/>
                  </a:lnTo>
                  <a:lnTo>
                    <a:pt x="560451" y="0"/>
                  </a:lnTo>
                  <a:lnTo>
                    <a:pt x="602488" y="0"/>
                  </a:lnTo>
                  <a:lnTo>
                    <a:pt x="644397" y="11810"/>
                  </a:lnTo>
                  <a:lnTo>
                    <a:pt x="700785" y="0"/>
                  </a:lnTo>
                  <a:lnTo>
                    <a:pt x="756411" y="0"/>
                  </a:lnTo>
                  <a:lnTo>
                    <a:pt x="700785" y="61594"/>
                  </a:lnTo>
                  <a:lnTo>
                    <a:pt x="658876" y="123190"/>
                  </a:lnTo>
                  <a:lnTo>
                    <a:pt x="616203" y="185419"/>
                  </a:lnTo>
                  <a:lnTo>
                    <a:pt x="574928" y="247142"/>
                  </a:lnTo>
                  <a:lnTo>
                    <a:pt x="532257" y="308737"/>
                  </a:lnTo>
                  <a:lnTo>
                    <a:pt x="490220" y="370967"/>
                  </a:lnTo>
                  <a:lnTo>
                    <a:pt x="448436" y="433196"/>
                  </a:lnTo>
                  <a:lnTo>
                    <a:pt x="406527" y="49479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321112" y="7731002"/>
              <a:ext cx="868270" cy="692092"/>
            </a:xfrm>
            <a:custGeom>
              <a:avLst/>
              <a:gdLst/>
              <a:ahLst/>
              <a:cxnLst/>
              <a:rect l="0" t="0" r="0" b="0"/>
              <a:pathLst>
                <a:path w="868427" h="693292">
                  <a:moveTo>
                    <a:pt x="700151" y="680972"/>
                  </a:moveTo>
                  <a:lnTo>
                    <a:pt x="602488" y="680972"/>
                  </a:lnTo>
                  <a:lnTo>
                    <a:pt x="504189" y="668401"/>
                  </a:lnTo>
                  <a:lnTo>
                    <a:pt x="391921" y="668401"/>
                  </a:lnTo>
                  <a:lnTo>
                    <a:pt x="293624" y="655953"/>
                  </a:lnTo>
                  <a:lnTo>
                    <a:pt x="195961" y="643507"/>
                  </a:lnTo>
                  <a:lnTo>
                    <a:pt x="112013" y="619252"/>
                  </a:lnTo>
                  <a:lnTo>
                    <a:pt x="13843" y="606169"/>
                  </a:lnTo>
                  <a:lnTo>
                    <a:pt x="0" y="519682"/>
                  </a:lnTo>
                  <a:lnTo>
                    <a:pt x="13843" y="445641"/>
                  </a:lnTo>
                  <a:lnTo>
                    <a:pt x="13843" y="359028"/>
                  </a:lnTo>
                  <a:lnTo>
                    <a:pt x="41909" y="284353"/>
                  </a:lnTo>
                  <a:lnTo>
                    <a:pt x="69595" y="197866"/>
                  </a:lnTo>
                  <a:lnTo>
                    <a:pt x="112013" y="136269"/>
                  </a:lnTo>
                  <a:lnTo>
                    <a:pt x="167894" y="62229"/>
                  </a:lnTo>
                  <a:lnTo>
                    <a:pt x="223520" y="0"/>
                  </a:lnTo>
                  <a:lnTo>
                    <a:pt x="868426" y="49020"/>
                  </a:lnTo>
                  <a:lnTo>
                    <a:pt x="854075" y="136269"/>
                  </a:lnTo>
                  <a:lnTo>
                    <a:pt x="854075" y="210310"/>
                  </a:lnTo>
                  <a:lnTo>
                    <a:pt x="825881" y="297559"/>
                  </a:lnTo>
                  <a:lnTo>
                    <a:pt x="812164" y="370838"/>
                  </a:lnTo>
                  <a:lnTo>
                    <a:pt x="797687" y="445641"/>
                  </a:lnTo>
                  <a:lnTo>
                    <a:pt x="797687" y="532128"/>
                  </a:lnTo>
                  <a:lnTo>
                    <a:pt x="784606" y="606169"/>
                  </a:lnTo>
                  <a:lnTo>
                    <a:pt x="797687" y="69329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376669" y="9172332"/>
              <a:ext cx="812713" cy="655584"/>
            </a:xfrm>
            <a:custGeom>
              <a:avLst/>
              <a:gdLst/>
              <a:ahLst/>
              <a:cxnLst/>
              <a:rect l="0" t="0" r="0" b="0"/>
              <a:pathLst>
                <a:path w="812165" h="655957">
                  <a:moveTo>
                    <a:pt x="728344" y="619253"/>
                  </a:moveTo>
                  <a:lnTo>
                    <a:pt x="616204" y="619253"/>
                  </a:lnTo>
                  <a:lnTo>
                    <a:pt x="517906" y="631063"/>
                  </a:lnTo>
                  <a:lnTo>
                    <a:pt x="419481" y="644145"/>
                  </a:lnTo>
                  <a:lnTo>
                    <a:pt x="307467" y="644145"/>
                  </a:lnTo>
                  <a:lnTo>
                    <a:pt x="209931" y="655956"/>
                  </a:lnTo>
                  <a:lnTo>
                    <a:pt x="112268" y="655956"/>
                  </a:lnTo>
                  <a:lnTo>
                    <a:pt x="13969" y="655956"/>
                  </a:lnTo>
                  <a:lnTo>
                    <a:pt x="0" y="569469"/>
                  </a:lnTo>
                  <a:lnTo>
                    <a:pt x="0" y="495428"/>
                  </a:lnTo>
                  <a:lnTo>
                    <a:pt x="0" y="408813"/>
                  </a:lnTo>
                  <a:lnTo>
                    <a:pt x="0" y="334137"/>
                  </a:lnTo>
                  <a:lnTo>
                    <a:pt x="0" y="247650"/>
                  </a:lnTo>
                  <a:lnTo>
                    <a:pt x="13969" y="173483"/>
                  </a:lnTo>
                  <a:lnTo>
                    <a:pt x="0" y="86996"/>
                  </a:lnTo>
                  <a:lnTo>
                    <a:pt x="0" y="0"/>
                  </a:lnTo>
                  <a:lnTo>
                    <a:pt x="83946" y="12320"/>
                  </a:lnTo>
                  <a:lnTo>
                    <a:pt x="181610" y="24766"/>
                  </a:lnTo>
                  <a:lnTo>
                    <a:pt x="279400" y="24766"/>
                  </a:lnTo>
                  <a:lnTo>
                    <a:pt x="363855" y="24766"/>
                  </a:lnTo>
                  <a:lnTo>
                    <a:pt x="462152" y="24766"/>
                  </a:lnTo>
                  <a:lnTo>
                    <a:pt x="559816" y="12320"/>
                  </a:lnTo>
                  <a:lnTo>
                    <a:pt x="657479" y="12320"/>
                  </a:lnTo>
                  <a:lnTo>
                    <a:pt x="756538" y="12320"/>
                  </a:lnTo>
                  <a:lnTo>
                    <a:pt x="769619" y="86996"/>
                  </a:lnTo>
                  <a:lnTo>
                    <a:pt x="784098" y="148718"/>
                  </a:lnTo>
                  <a:lnTo>
                    <a:pt x="784098" y="222759"/>
                  </a:lnTo>
                  <a:lnTo>
                    <a:pt x="797813" y="309372"/>
                  </a:lnTo>
                  <a:lnTo>
                    <a:pt x="797813" y="383921"/>
                  </a:lnTo>
                  <a:lnTo>
                    <a:pt x="797813" y="458089"/>
                  </a:lnTo>
                  <a:lnTo>
                    <a:pt x="797813" y="532638"/>
                  </a:lnTo>
                  <a:lnTo>
                    <a:pt x="812164" y="60693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4333811" y="8389760"/>
              <a:ext cx="800014" cy="768286"/>
            </a:xfrm>
            <a:custGeom>
              <a:avLst/>
              <a:gdLst/>
              <a:ahLst/>
              <a:cxnLst/>
              <a:rect l="0" t="0" r="0" b="0"/>
              <a:pathLst>
                <a:path w="798958" h="767589">
                  <a:moveTo>
                    <a:pt x="700151" y="743332"/>
                  </a:moveTo>
                  <a:lnTo>
                    <a:pt x="602362" y="755777"/>
                  </a:lnTo>
                  <a:lnTo>
                    <a:pt x="504699" y="755777"/>
                  </a:lnTo>
                  <a:lnTo>
                    <a:pt x="406400" y="755777"/>
                  </a:lnTo>
                  <a:lnTo>
                    <a:pt x="321945" y="767588"/>
                  </a:lnTo>
                  <a:lnTo>
                    <a:pt x="224282" y="755777"/>
                  </a:lnTo>
                  <a:lnTo>
                    <a:pt x="140336" y="755777"/>
                  </a:lnTo>
                  <a:lnTo>
                    <a:pt x="56388" y="730759"/>
                  </a:lnTo>
                  <a:lnTo>
                    <a:pt x="42673" y="643510"/>
                  </a:lnTo>
                  <a:lnTo>
                    <a:pt x="42673" y="545211"/>
                  </a:lnTo>
                  <a:lnTo>
                    <a:pt x="28322" y="458217"/>
                  </a:lnTo>
                  <a:lnTo>
                    <a:pt x="14479" y="371602"/>
                  </a:lnTo>
                  <a:lnTo>
                    <a:pt x="14479" y="272670"/>
                  </a:lnTo>
                  <a:lnTo>
                    <a:pt x="0" y="186056"/>
                  </a:lnTo>
                  <a:lnTo>
                    <a:pt x="0" y="86614"/>
                  </a:lnTo>
                  <a:lnTo>
                    <a:pt x="0" y="0"/>
                  </a:lnTo>
                  <a:lnTo>
                    <a:pt x="83948" y="13209"/>
                  </a:lnTo>
                  <a:lnTo>
                    <a:pt x="182245" y="25020"/>
                  </a:lnTo>
                  <a:lnTo>
                    <a:pt x="280670" y="37338"/>
                  </a:lnTo>
                  <a:lnTo>
                    <a:pt x="378206" y="49785"/>
                  </a:lnTo>
                  <a:lnTo>
                    <a:pt x="476631" y="61596"/>
                  </a:lnTo>
                  <a:lnTo>
                    <a:pt x="574168" y="74804"/>
                  </a:lnTo>
                  <a:lnTo>
                    <a:pt x="672593" y="74804"/>
                  </a:lnTo>
                  <a:lnTo>
                    <a:pt x="770891" y="86614"/>
                  </a:lnTo>
                  <a:lnTo>
                    <a:pt x="798957" y="74333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4279842" y="7078594"/>
              <a:ext cx="644456" cy="346046"/>
            </a:xfrm>
            <a:custGeom>
              <a:avLst/>
              <a:gdLst/>
              <a:ahLst/>
              <a:cxnLst/>
              <a:rect l="0" t="0" r="0" b="0"/>
              <a:pathLst>
                <a:path w="645034" h="346711">
                  <a:moveTo>
                    <a:pt x="0" y="272541"/>
                  </a:moveTo>
                  <a:lnTo>
                    <a:pt x="238506" y="0"/>
                  </a:lnTo>
                  <a:lnTo>
                    <a:pt x="280415" y="0"/>
                  </a:lnTo>
                  <a:lnTo>
                    <a:pt x="336169" y="12444"/>
                  </a:lnTo>
                  <a:lnTo>
                    <a:pt x="392557" y="12444"/>
                  </a:lnTo>
                  <a:lnTo>
                    <a:pt x="433958" y="25017"/>
                  </a:lnTo>
                  <a:lnTo>
                    <a:pt x="490346" y="25017"/>
                  </a:lnTo>
                  <a:lnTo>
                    <a:pt x="545972" y="37464"/>
                  </a:lnTo>
                  <a:lnTo>
                    <a:pt x="588645" y="25017"/>
                  </a:lnTo>
                  <a:lnTo>
                    <a:pt x="645033" y="25017"/>
                  </a:lnTo>
                  <a:lnTo>
                    <a:pt x="616712" y="74675"/>
                  </a:lnTo>
                  <a:lnTo>
                    <a:pt x="588645" y="136269"/>
                  </a:lnTo>
                  <a:lnTo>
                    <a:pt x="545972" y="197991"/>
                  </a:lnTo>
                  <a:lnTo>
                    <a:pt x="518414" y="247776"/>
                  </a:lnTo>
                  <a:lnTo>
                    <a:pt x="476377" y="297561"/>
                  </a:lnTo>
                  <a:lnTo>
                    <a:pt x="420115" y="334390"/>
                  </a:lnTo>
                  <a:lnTo>
                    <a:pt x="350012" y="346710"/>
                  </a:lnTo>
                  <a:lnTo>
                    <a:pt x="280415" y="32181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4068727" y="7384956"/>
              <a:ext cx="615884" cy="296838"/>
            </a:xfrm>
            <a:custGeom>
              <a:avLst/>
              <a:gdLst/>
              <a:ahLst/>
              <a:cxnLst/>
              <a:rect l="0" t="0" r="0" b="0"/>
              <a:pathLst>
                <a:path w="615951" h="297561">
                  <a:moveTo>
                    <a:pt x="0" y="210312"/>
                  </a:moveTo>
                  <a:lnTo>
                    <a:pt x="14351" y="173735"/>
                  </a:lnTo>
                  <a:lnTo>
                    <a:pt x="28068" y="148843"/>
                  </a:lnTo>
                  <a:lnTo>
                    <a:pt x="55626" y="123825"/>
                  </a:lnTo>
                  <a:lnTo>
                    <a:pt x="69343" y="99694"/>
                  </a:lnTo>
                  <a:lnTo>
                    <a:pt x="97537" y="74803"/>
                  </a:lnTo>
                  <a:lnTo>
                    <a:pt x="125731" y="49783"/>
                  </a:lnTo>
                  <a:lnTo>
                    <a:pt x="140081" y="25018"/>
                  </a:lnTo>
                  <a:lnTo>
                    <a:pt x="167640" y="0"/>
                  </a:lnTo>
                  <a:lnTo>
                    <a:pt x="615950" y="62230"/>
                  </a:lnTo>
                  <a:lnTo>
                    <a:pt x="587883" y="99694"/>
                  </a:lnTo>
                  <a:lnTo>
                    <a:pt x="559563" y="136270"/>
                  </a:lnTo>
                  <a:lnTo>
                    <a:pt x="532004" y="186308"/>
                  </a:lnTo>
                  <a:lnTo>
                    <a:pt x="518288" y="223519"/>
                  </a:lnTo>
                  <a:lnTo>
                    <a:pt x="490220" y="260350"/>
                  </a:lnTo>
                  <a:lnTo>
                    <a:pt x="448183" y="285115"/>
                  </a:lnTo>
                  <a:lnTo>
                    <a:pt x="406274" y="297560"/>
                  </a:lnTo>
                  <a:lnTo>
                    <a:pt x="349886" y="28511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3927454" y="7638934"/>
              <a:ext cx="560328" cy="679394"/>
            </a:xfrm>
            <a:custGeom>
              <a:avLst/>
              <a:gdLst/>
              <a:ahLst/>
              <a:cxnLst/>
              <a:rect l="0" t="0" r="0" b="0"/>
              <a:pathLst>
                <a:path w="560325" h="680339">
                  <a:moveTo>
                    <a:pt x="307975" y="680338"/>
                  </a:moveTo>
                  <a:lnTo>
                    <a:pt x="252349" y="667892"/>
                  </a:lnTo>
                  <a:lnTo>
                    <a:pt x="209678" y="667892"/>
                  </a:lnTo>
                  <a:lnTo>
                    <a:pt x="167641" y="655319"/>
                  </a:lnTo>
                  <a:lnTo>
                    <a:pt x="125730" y="643635"/>
                  </a:lnTo>
                  <a:lnTo>
                    <a:pt x="83821" y="630428"/>
                  </a:lnTo>
                  <a:lnTo>
                    <a:pt x="41910" y="618616"/>
                  </a:lnTo>
                  <a:lnTo>
                    <a:pt x="0" y="618616"/>
                  </a:lnTo>
                  <a:lnTo>
                    <a:pt x="13716" y="544067"/>
                  </a:lnTo>
                  <a:lnTo>
                    <a:pt x="13716" y="457454"/>
                  </a:lnTo>
                  <a:lnTo>
                    <a:pt x="13716" y="383413"/>
                  </a:lnTo>
                  <a:lnTo>
                    <a:pt x="0" y="296926"/>
                  </a:lnTo>
                  <a:lnTo>
                    <a:pt x="0" y="210439"/>
                  </a:lnTo>
                  <a:lnTo>
                    <a:pt x="13716" y="135637"/>
                  </a:lnTo>
                  <a:lnTo>
                    <a:pt x="41910" y="61594"/>
                  </a:lnTo>
                  <a:lnTo>
                    <a:pt x="98298" y="0"/>
                  </a:lnTo>
                  <a:lnTo>
                    <a:pt x="154052" y="0"/>
                  </a:lnTo>
                  <a:lnTo>
                    <a:pt x="224029" y="0"/>
                  </a:lnTo>
                  <a:lnTo>
                    <a:pt x="279909" y="24130"/>
                  </a:lnTo>
                  <a:lnTo>
                    <a:pt x="336297" y="36576"/>
                  </a:lnTo>
                  <a:lnTo>
                    <a:pt x="378079" y="61594"/>
                  </a:lnTo>
                  <a:lnTo>
                    <a:pt x="448310" y="73405"/>
                  </a:lnTo>
                  <a:lnTo>
                    <a:pt x="503936" y="86361"/>
                  </a:lnTo>
                  <a:lnTo>
                    <a:pt x="560324" y="98299"/>
                  </a:lnTo>
                  <a:lnTo>
                    <a:pt x="503936" y="160654"/>
                  </a:lnTo>
                  <a:lnTo>
                    <a:pt x="462027" y="222124"/>
                  </a:lnTo>
                  <a:lnTo>
                    <a:pt x="419990" y="296926"/>
                  </a:lnTo>
                  <a:lnTo>
                    <a:pt x="391923" y="370966"/>
                  </a:lnTo>
                  <a:lnTo>
                    <a:pt x="378079" y="432561"/>
                  </a:lnTo>
                  <a:lnTo>
                    <a:pt x="364364" y="519048"/>
                  </a:lnTo>
                  <a:lnTo>
                    <a:pt x="350012" y="593851"/>
                  </a:lnTo>
                  <a:lnTo>
                    <a:pt x="350012" y="680338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3829040" y="8307217"/>
              <a:ext cx="490486" cy="815907"/>
            </a:xfrm>
            <a:custGeom>
              <a:avLst/>
              <a:gdLst/>
              <a:ahLst/>
              <a:cxnLst/>
              <a:rect l="0" t="0" r="0" b="0"/>
              <a:pathLst>
                <a:path w="490347" h="817246">
                  <a:moveTo>
                    <a:pt x="433958" y="817245"/>
                  </a:moveTo>
                  <a:lnTo>
                    <a:pt x="378206" y="817245"/>
                  </a:lnTo>
                  <a:lnTo>
                    <a:pt x="307975" y="817245"/>
                  </a:lnTo>
                  <a:lnTo>
                    <a:pt x="252349" y="804799"/>
                  </a:lnTo>
                  <a:lnTo>
                    <a:pt x="182244" y="792353"/>
                  </a:lnTo>
                  <a:lnTo>
                    <a:pt x="125983" y="792353"/>
                  </a:lnTo>
                  <a:lnTo>
                    <a:pt x="70104" y="780034"/>
                  </a:lnTo>
                  <a:lnTo>
                    <a:pt x="0" y="767462"/>
                  </a:lnTo>
                  <a:lnTo>
                    <a:pt x="97663" y="0"/>
                  </a:lnTo>
                  <a:lnTo>
                    <a:pt x="462152" y="86487"/>
                  </a:lnTo>
                  <a:lnTo>
                    <a:pt x="490346" y="81724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3748086" y="9123124"/>
              <a:ext cx="587312" cy="692092"/>
            </a:xfrm>
            <a:custGeom>
              <a:avLst/>
              <a:gdLst/>
              <a:ahLst/>
              <a:cxnLst/>
              <a:rect l="0" t="0" r="0" b="0"/>
              <a:pathLst>
                <a:path w="587884" h="693548">
                  <a:moveTo>
                    <a:pt x="504189" y="656209"/>
                  </a:moveTo>
                  <a:lnTo>
                    <a:pt x="433958" y="631318"/>
                  </a:lnTo>
                  <a:lnTo>
                    <a:pt x="363854" y="594487"/>
                  </a:lnTo>
                  <a:lnTo>
                    <a:pt x="293624" y="569722"/>
                  </a:lnTo>
                  <a:lnTo>
                    <a:pt x="224282" y="544704"/>
                  </a:lnTo>
                  <a:lnTo>
                    <a:pt x="139700" y="532893"/>
                  </a:lnTo>
                  <a:lnTo>
                    <a:pt x="69595" y="508127"/>
                  </a:lnTo>
                  <a:lnTo>
                    <a:pt x="0" y="494920"/>
                  </a:lnTo>
                  <a:lnTo>
                    <a:pt x="0" y="433451"/>
                  </a:lnTo>
                  <a:lnTo>
                    <a:pt x="0" y="384175"/>
                  </a:lnTo>
                  <a:lnTo>
                    <a:pt x="13715" y="309372"/>
                  </a:lnTo>
                  <a:lnTo>
                    <a:pt x="41275" y="247905"/>
                  </a:lnTo>
                  <a:lnTo>
                    <a:pt x="55752" y="186309"/>
                  </a:lnTo>
                  <a:lnTo>
                    <a:pt x="69595" y="124080"/>
                  </a:lnTo>
                  <a:lnTo>
                    <a:pt x="83946" y="62358"/>
                  </a:lnTo>
                  <a:lnTo>
                    <a:pt x="83946" y="0"/>
                  </a:lnTo>
                  <a:lnTo>
                    <a:pt x="153543" y="12573"/>
                  </a:lnTo>
                  <a:lnTo>
                    <a:pt x="209931" y="25020"/>
                  </a:lnTo>
                  <a:lnTo>
                    <a:pt x="279908" y="25020"/>
                  </a:lnTo>
                  <a:lnTo>
                    <a:pt x="336295" y="37466"/>
                  </a:lnTo>
                  <a:lnTo>
                    <a:pt x="391921" y="37466"/>
                  </a:lnTo>
                  <a:lnTo>
                    <a:pt x="462152" y="49276"/>
                  </a:lnTo>
                  <a:lnTo>
                    <a:pt x="517906" y="49276"/>
                  </a:lnTo>
                  <a:lnTo>
                    <a:pt x="587883" y="49276"/>
                  </a:lnTo>
                  <a:lnTo>
                    <a:pt x="587883" y="136525"/>
                  </a:lnTo>
                  <a:lnTo>
                    <a:pt x="587883" y="211074"/>
                  </a:lnTo>
                  <a:lnTo>
                    <a:pt x="587883" y="297688"/>
                  </a:lnTo>
                  <a:lnTo>
                    <a:pt x="587883" y="371730"/>
                  </a:lnTo>
                  <a:lnTo>
                    <a:pt x="574166" y="445897"/>
                  </a:lnTo>
                  <a:lnTo>
                    <a:pt x="574166" y="532893"/>
                  </a:lnTo>
                  <a:lnTo>
                    <a:pt x="574166" y="606425"/>
                  </a:lnTo>
                  <a:lnTo>
                    <a:pt x="574166" y="69354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3" name="Gruppieren 62"/>
          <p:cNvGrpSpPr>
            <a:grpSpLocks/>
          </p:cNvGrpSpPr>
          <p:nvPr/>
        </p:nvGrpSpPr>
        <p:grpSpPr bwMode="auto">
          <a:xfrm>
            <a:off x="1993900" y="4838700"/>
            <a:ext cx="2755900" cy="3605213"/>
            <a:chOff x="1993900" y="4838700"/>
            <a:chExt cx="2755847" cy="3605095"/>
          </a:xfrm>
        </p:grpSpPr>
        <p:sp>
          <p:nvSpPr>
            <p:cNvPr id="47" name="Freihandform 46"/>
            <p:cNvSpPr/>
            <p:nvPr/>
          </p:nvSpPr>
          <p:spPr>
            <a:xfrm>
              <a:off x="2135185" y="7348456"/>
              <a:ext cx="2470102" cy="1095339"/>
            </a:xfrm>
            <a:custGeom>
              <a:avLst/>
              <a:gdLst/>
              <a:ahLst/>
              <a:cxnLst/>
              <a:rect l="0" t="0" r="0" b="0"/>
              <a:pathLst>
                <a:path w="2470059" h="1094831">
                  <a:moveTo>
                    <a:pt x="0" y="0"/>
                  </a:moveTo>
                  <a:lnTo>
                    <a:pt x="2469569" y="9315"/>
                  </a:lnTo>
                  <a:lnTo>
                    <a:pt x="2470058" y="103918"/>
                  </a:lnTo>
                  <a:lnTo>
                    <a:pt x="2460027" y="247012"/>
                  </a:lnTo>
                  <a:lnTo>
                    <a:pt x="2412803" y="442424"/>
                  </a:lnTo>
                  <a:lnTo>
                    <a:pt x="2364110" y="565929"/>
                  </a:lnTo>
                  <a:lnTo>
                    <a:pt x="2286303" y="718102"/>
                  </a:lnTo>
                  <a:lnTo>
                    <a:pt x="2239324" y="795024"/>
                  </a:lnTo>
                  <a:lnTo>
                    <a:pt x="2169343" y="883890"/>
                  </a:lnTo>
                  <a:lnTo>
                    <a:pt x="2136312" y="911842"/>
                  </a:lnTo>
                  <a:lnTo>
                    <a:pt x="2069759" y="956992"/>
                  </a:lnTo>
                  <a:lnTo>
                    <a:pt x="2001494" y="989479"/>
                  </a:lnTo>
                  <a:lnTo>
                    <a:pt x="1870098" y="1034868"/>
                  </a:lnTo>
                  <a:lnTo>
                    <a:pt x="1605844" y="1080974"/>
                  </a:lnTo>
                  <a:lnTo>
                    <a:pt x="1365078" y="1094830"/>
                  </a:lnTo>
                  <a:lnTo>
                    <a:pt x="1177162" y="1093875"/>
                  </a:lnTo>
                  <a:lnTo>
                    <a:pt x="828736" y="1069986"/>
                  </a:lnTo>
                  <a:lnTo>
                    <a:pt x="651342" y="1040125"/>
                  </a:lnTo>
                  <a:lnTo>
                    <a:pt x="505267" y="999752"/>
                  </a:lnTo>
                  <a:lnTo>
                    <a:pt x="411554" y="958903"/>
                  </a:lnTo>
                  <a:lnTo>
                    <a:pt x="353319" y="923307"/>
                  </a:lnTo>
                  <a:lnTo>
                    <a:pt x="307075" y="884607"/>
                  </a:lnTo>
                  <a:lnTo>
                    <a:pt x="283343" y="856418"/>
                  </a:lnTo>
                  <a:lnTo>
                    <a:pt x="205042" y="718580"/>
                  </a:lnTo>
                  <a:lnTo>
                    <a:pt x="119159" y="525795"/>
                  </a:lnTo>
                  <a:lnTo>
                    <a:pt x="68022" y="373624"/>
                  </a:lnTo>
                  <a:lnTo>
                    <a:pt x="28139" y="215717"/>
                  </a:lnTo>
                  <a:close/>
                </a:path>
              </a:pathLst>
            </a:custGeom>
            <a:solidFill>
              <a:srgbClr val="A36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1993900" y="6629341"/>
              <a:ext cx="2755847" cy="1046129"/>
            </a:xfrm>
            <a:custGeom>
              <a:avLst/>
              <a:gdLst/>
              <a:ahLst/>
              <a:cxnLst/>
              <a:rect l="0" t="0" r="0" b="0"/>
              <a:pathLst>
                <a:path w="2755847" h="1045865">
                  <a:moveTo>
                    <a:pt x="415714" y="81701"/>
                  </a:moveTo>
                  <a:lnTo>
                    <a:pt x="629075" y="43478"/>
                  </a:lnTo>
                  <a:lnTo>
                    <a:pt x="924406" y="10752"/>
                  </a:lnTo>
                  <a:lnTo>
                    <a:pt x="1153672" y="0"/>
                  </a:lnTo>
                  <a:lnTo>
                    <a:pt x="1389301" y="957"/>
                  </a:lnTo>
                  <a:lnTo>
                    <a:pt x="1595076" y="4779"/>
                  </a:lnTo>
                  <a:lnTo>
                    <a:pt x="1781036" y="12424"/>
                  </a:lnTo>
                  <a:lnTo>
                    <a:pt x="1965769" y="29381"/>
                  </a:lnTo>
                  <a:lnTo>
                    <a:pt x="2147078" y="53750"/>
                  </a:lnTo>
                  <a:lnTo>
                    <a:pt x="2385641" y="100334"/>
                  </a:lnTo>
                  <a:lnTo>
                    <a:pt x="2497951" y="124701"/>
                  </a:lnTo>
                  <a:lnTo>
                    <a:pt x="2592152" y="158625"/>
                  </a:lnTo>
                  <a:lnTo>
                    <a:pt x="2652100" y="195412"/>
                  </a:lnTo>
                  <a:lnTo>
                    <a:pt x="2717186" y="258482"/>
                  </a:lnTo>
                  <a:lnTo>
                    <a:pt x="2755846" y="317010"/>
                  </a:lnTo>
                  <a:lnTo>
                    <a:pt x="2755846" y="573816"/>
                  </a:lnTo>
                  <a:lnTo>
                    <a:pt x="2730398" y="633301"/>
                  </a:lnTo>
                  <a:lnTo>
                    <a:pt x="2676323" y="703536"/>
                  </a:lnTo>
                  <a:lnTo>
                    <a:pt x="2617110" y="756806"/>
                  </a:lnTo>
                  <a:lnTo>
                    <a:pt x="2541260" y="807928"/>
                  </a:lnTo>
                  <a:lnTo>
                    <a:pt x="2437024" y="861681"/>
                  </a:lnTo>
                  <a:lnTo>
                    <a:pt x="2343312" y="900858"/>
                  </a:lnTo>
                  <a:lnTo>
                    <a:pt x="2220973" y="943381"/>
                  </a:lnTo>
                  <a:lnTo>
                    <a:pt x="2119918" y="973958"/>
                  </a:lnTo>
                  <a:lnTo>
                    <a:pt x="1844652" y="1017435"/>
                  </a:lnTo>
                  <a:lnTo>
                    <a:pt x="1660895" y="1034873"/>
                  </a:lnTo>
                  <a:lnTo>
                    <a:pt x="1384406" y="1045864"/>
                  </a:lnTo>
                  <a:lnTo>
                    <a:pt x="1199182" y="1041088"/>
                  </a:lnTo>
                  <a:lnTo>
                    <a:pt x="1035980" y="1029140"/>
                  </a:lnTo>
                  <a:lnTo>
                    <a:pt x="920001" y="1017435"/>
                  </a:lnTo>
                  <a:lnTo>
                    <a:pt x="640576" y="973958"/>
                  </a:lnTo>
                  <a:lnTo>
                    <a:pt x="545884" y="951742"/>
                  </a:lnTo>
                  <a:lnTo>
                    <a:pt x="430884" y="917580"/>
                  </a:lnTo>
                  <a:lnTo>
                    <a:pt x="328851" y="877685"/>
                  </a:lnTo>
                  <a:lnTo>
                    <a:pt x="219723" y="820830"/>
                  </a:lnTo>
                  <a:lnTo>
                    <a:pt x="145586" y="768034"/>
                  </a:lnTo>
                  <a:lnTo>
                    <a:pt x="84660" y="710940"/>
                  </a:lnTo>
                  <a:lnTo>
                    <a:pt x="35967" y="647155"/>
                  </a:lnTo>
                  <a:lnTo>
                    <a:pt x="0" y="578354"/>
                  </a:lnTo>
                  <a:lnTo>
                    <a:pt x="4159" y="301959"/>
                  </a:lnTo>
                  <a:lnTo>
                    <a:pt x="14190" y="347348"/>
                  </a:lnTo>
                  <a:lnTo>
                    <a:pt x="42819" y="390825"/>
                  </a:lnTo>
                  <a:lnTo>
                    <a:pt x="127478" y="471571"/>
                  </a:lnTo>
                  <a:lnTo>
                    <a:pt x="182775" y="508599"/>
                  </a:lnTo>
                  <a:lnTo>
                    <a:pt x="246150" y="542283"/>
                  </a:lnTo>
                  <a:lnTo>
                    <a:pt x="318819" y="574293"/>
                  </a:lnTo>
                  <a:lnTo>
                    <a:pt x="399564" y="603199"/>
                  </a:lnTo>
                  <a:lnTo>
                    <a:pt x="489117" y="630194"/>
                  </a:lnTo>
                  <a:lnTo>
                    <a:pt x="587724" y="653843"/>
                  </a:lnTo>
                  <a:lnTo>
                    <a:pt x="695628" y="676540"/>
                  </a:lnTo>
                  <a:lnTo>
                    <a:pt x="913151" y="709267"/>
                  </a:lnTo>
                  <a:lnTo>
                    <a:pt x="1138746" y="728857"/>
                  </a:lnTo>
                  <a:lnTo>
                    <a:pt x="1371683" y="734589"/>
                  </a:lnTo>
                  <a:lnTo>
                    <a:pt x="1612694" y="727901"/>
                  </a:lnTo>
                  <a:lnTo>
                    <a:pt x="1859333" y="707118"/>
                  </a:lnTo>
                  <a:lnTo>
                    <a:pt x="1966993" y="694217"/>
                  </a:lnTo>
                  <a:lnTo>
                    <a:pt x="2012993" y="687526"/>
                  </a:lnTo>
                  <a:lnTo>
                    <a:pt x="2125301" y="668893"/>
                  </a:lnTo>
                  <a:lnTo>
                    <a:pt x="2209962" y="650740"/>
                  </a:lnTo>
                  <a:lnTo>
                    <a:pt x="2240057" y="643095"/>
                  </a:lnTo>
                  <a:lnTo>
                    <a:pt x="2329610" y="619445"/>
                  </a:lnTo>
                  <a:lnTo>
                    <a:pt x="2403749" y="595078"/>
                  </a:lnTo>
                  <a:lnTo>
                    <a:pt x="2491101" y="561871"/>
                  </a:lnTo>
                  <a:lnTo>
                    <a:pt x="2573068" y="525559"/>
                  </a:lnTo>
                  <a:lnTo>
                    <a:pt x="2491101" y="561871"/>
                  </a:lnTo>
                  <a:lnTo>
                    <a:pt x="2403749" y="595078"/>
                  </a:lnTo>
                  <a:lnTo>
                    <a:pt x="2329610" y="619445"/>
                  </a:lnTo>
                  <a:lnTo>
                    <a:pt x="2240057" y="643095"/>
                  </a:lnTo>
                  <a:lnTo>
                    <a:pt x="2209962" y="650740"/>
                  </a:lnTo>
                  <a:lnTo>
                    <a:pt x="2125301" y="668893"/>
                  </a:lnTo>
                  <a:lnTo>
                    <a:pt x="2012993" y="687526"/>
                  </a:lnTo>
                  <a:lnTo>
                    <a:pt x="1966993" y="694217"/>
                  </a:lnTo>
                  <a:lnTo>
                    <a:pt x="1859333" y="707118"/>
                  </a:lnTo>
                  <a:lnTo>
                    <a:pt x="1612694" y="727901"/>
                  </a:lnTo>
                  <a:lnTo>
                    <a:pt x="1371683" y="734589"/>
                  </a:lnTo>
                  <a:lnTo>
                    <a:pt x="1138746" y="728857"/>
                  </a:lnTo>
                  <a:lnTo>
                    <a:pt x="913151" y="709267"/>
                  </a:lnTo>
                  <a:lnTo>
                    <a:pt x="695628" y="676540"/>
                  </a:lnTo>
                  <a:lnTo>
                    <a:pt x="587724" y="653843"/>
                  </a:lnTo>
                  <a:lnTo>
                    <a:pt x="489117" y="630194"/>
                  </a:lnTo>
                  <a:lnTo>
                    <a:pt x="399564" y="603199"/>
                  </a:lnTo>
                  <a:lnTo>
                    <a:pt x="318819" y="574293"/>
                  </a:lnTo>
                  <a:lnTo>
                    <a:pt x="246150" y="542283"/>
                  </a:lnTo>
                  <a:lnTo>
                    <a:pt x="182775" y="508599"/>
                  </a:lnTo>
                  <a:lnTo>
                    <a:pt x="127478" y="471571"/>
                  </a:lnTo>
                  <a:lnTo>
                    <a:pt x="42819" y="390825"/>
                  </a:lnTo>
                  <a:lnTo>
                    <a:pt x="14190" y="347348"/>
                  </a:lnTo>
                  <a:lnTo>
                    <a:pt x="4159" y="301959"/>
                  </a:lnTo>
                  <a:lnTo>
                    <a:pt x="28627" y="259436"/>
                  </a:lnTo>
                  <a:lnTo>
                    <a:pt x="122340" y="181318"/>
                  </a:lnTo>
                  <a:close/>
                </a:path>
              </a:pathLst>
            </a:custGeom>
            <a:solidFill>
              <a:srgbClr val="D384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2155822" y="6700777"/>
              <a:ext cx="2457403" cy="563544"/>
            </a:xfrm>
            <a:custGeom>
              <a:avLst/>
              <a:gdLst/>
              <a:ahLst/>
              <a:cxnLst/>
              <a:rect l="0" t="0" r="0" b="0"/>
              <a:pathLst>
                <a:path w="2456111" h="563542">
                  <a:moveTo>
                    <a:pt x="58724" y="185616"/>
                  </a:moveTo>
                  <a:lnTo>
                    <a:pt x="180574" y="139033"/>
                  </a:lnTo>
                  <a:lnTo>
                    <a:pt x="276979" y="108694"/>
                  </a:lnTo>
                  <a:lnTo>
                    <a:pt x="413023" y="74055"/>
                  </a:lnTo>
                  <a:lnTo>
                    <a:pt x="631765" y="34877"/>
                  </a:lnTo>
                  <a:lnTo>
                    <a:pt x="908991" y="7881"/>
                  </a:lnTo>
                  <a:lnTo>
                    <a:pt x="1165416" y="0"/>
                  </a:lnTo>
                  <a:lnTo>
                    <a:pt x="1477875" y="4776"/>
                  </a:lnTo>
                  <a:lnTo>
                    <a:pt x="1838291" y="43001"/>
                  </a:lnTo>
                  <a:lnTo>
                    <a:pt x="2114535" y="101287"/>
                  </a:lnTo>
                  <a:lnTo>
                    <a:pt x="2315418" y="161728"/>
                  </a:lnTo>
                  <a:lnTo>
                    <a:pt x="2414759" y="203773"/>
                  </a:lnTo>
                  <a:lnTo>
                    <a:pt x="2446568" y="232199"/>
                  </a:lnTo>
                  <a:lnTo>
                    <a:pt x="2456110" y="271856"/>
                  </a:lnTo>
                  <a:lnTo>
                    <a:pt x="2433599" y="308644"/>
                  </a:lnTo>
                  <a:lnTo>
                    <a:pt x="2351875" y="361439"/>
                  </a:lnTo>
                  <a:lnTo>
                    <a:pt x="2277246" y="394404"/>
                  </a:lnTo>
                  <a:lnTo>
                    <a:pt x="2168120" y="436451"/>
                  </a:lnTo>
                  <a:lnTo>
                    <a:pt x="2003449" y="485900"/>
                  </a:lnTo>
                  <a:lnTo>
                    <a:pt x="1827769" y="523167"/>
                  </a:lnTo>
                  <a:lnTo>
                    <a:pt x="1621747" y="549685"/>
                  </a:lnTo>
                  <a:lnTo>
                    <a:pt x="1473960" y="559957"/>
                  </a:lnTo>
                  <a:lnTo>
                    <a:pt x="1278213" y="563541"/>
                  </a:lnTo>
                  <a:lnTo>
                    <a:pt x="982151" y="553269"/>
                  </a:lnTo>
                  <a:lnTo>
                    <a:pt x="712022" y="530336"/>
                  </a:lnTo>
                  <a:lnTo>
                    <a:pt x="479575" y="495934"/>
                  </a:lnTo>
                  <a:lnTo>
                    <a:pt x="283340" y="448872"/>
                  </a:lnTo>
                  <a:lnTo>
                    <a:pt x="101054" y="379118"/>
                  </a:lnTo>
                  <a:lnTo>
                    <a:pt x="22267" y="323695"/>
                  </a:lnTo>
                  <a:lnTo>
                    <a:pt x="0" y="259670"/>
                  </a:lnTo>
                  <a:lnTo>
                    <a:pt x="44533" y="196127"/>
                  </a:lnTo>
                  <a:close/>
                </a:path>
              </a:pathLst>
            </a:custGeom>
            <a:solidFill>
              <a:srgbClr val="8D58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2251070" y="4838700"/>
              <a:ext cx="2343105" cy="2249414"/>
            </a:xfrm>
            <a:custGeom>
              <a:avLst/>
              <a:gdLst/>
              <a:ahLst/>
              <a:cxnLst/>
              <a:rect l="0" t="0" r="0" b="0"/>
              <a:pathLst>
                <a:path w="2342581" h="2249872">
                  <a:moveTo>
                    <a:pt x="0" y="2028898"/>
                  </a:moveTo>
                  <a:lnTo>
                    <a:pt x="8075" y="1949346"/>
                  </a:lnTo>
                  <a:lnTo>
                    <a:pt x="83682" y="1505009"/>
                  </a:lnTo>
                  <a:lnTo>
                    <a:pt x="128947" y="1302193"/>
                  </a:lnTo>
                  <a:lnTo>
                    <a:pt x="200884" y="1052074"/>
                  </a:lnTo>
                  <a:lnTo>
                    <a:pt x="310501" y="771855"/>
                  </a:lnTo>
                  <a:lnTo>
                    <a:pt x="441651" y="527231"/>
                  </a:lnTo>
                  <a:lnTo>
                    <a:pt x="594333" y="318442"/>
                  </a:lnTo>
                  <a:lnTo>
                    <a:pt x="758513" y="160774"/>
                  </a:lnTo>
                  <a:lnTo>
                    <a:pt x="913396" y="65695"/>
                  </a:lnTo>
                  <a:lnTo>
                    <a:pt x="1037204" y="19589"/>
                  </a:lnTo>
                  <a:lnTo>
                    <a:pt x="1162237" y="0"/>
                  </a:lnTo>
                  <a:lnTo>
                    <a:pt x="1286291" y="6211"/>
                  </a:lnTo>
                  <a:lnTo>
                    <a:pt x="1410588" y="39416"/>
                  </a:lnTo>
                  <a:lnTo>
                    <a:pt x="1534397" y="98661"/>
                  </a:lnTo>
                  <a:lnTo>
                    <a:pt x="1691238" y="210940"/>
                  </a:lnTo>
                  <a:lnTo>
                    <a:pt x="1875973" y="426418"/>
                  </a:lnTo>
                  <a:lnTo>
                    <a:pt x="2015930" y="648826"/>
                  </a:lnTo>
                  <a:lnTo>
                    <a:pt x="2142430" y="928089"/>
                  </a:lnTo>
                  <a:lnTo>
                    <a:pt x="2230272" y="1207113"/>
                  </a:lnTo>
                  <a:lnTo>
                    <a:pt x="2308081" y="1620634"/>
                  </a:lnTo>
                  <a:lnTo>
                    <a:pt x="2330835" y="1845430"/>
                  </a:lnTo>
                  <a:lnTo>
                    <a:pt x="2342580" y="2082169"/>
                  </a:lnTo>
                  <a:lnTo>
                    <a:pt x="2338665" y="2170799"/>
                  </a:lnTo>
                  <a:lnTo>
                    <a:pt x="2256697" y="2223355"/>
                  </a:lnTo>
                  <a:lnTo>
                    <a:pt x="2197484" y="2249871"/>
                  </a:lnTo>
                  <a:lnTo>
                    <a:pt x="2188921" y="2111794"/>
                  </a:lnTo>
                  <a:lnTo>
                    <a:pt x="2179378" y="1979447"/>
                  </a:lnTo>
                  <a:lnTo>
                    <a:pt x="2153442" y="1728136"/>
                  </a:lnTo>
                  <a:lnTo>
                    <a:pt x="2119676" y="1495694"/>
                  </a:lnTo>
                  <a:lnTo>
                    <a:pt x="2092026" y="1350688"/>
                  </a:lnTo>
                  <a:lnTo>
                    <a:pt x="2045047" y="1149064"/>
                  </a:lnTo>
                  <a:lnTo>
                    <a:pt x="2009081" y="1025080"/>
                  </a:lnTo>
                  <a:lnTo>
                    <a:pt x="1946931" y="853556"/>
                  </a:lnTo>
                  <a:lnTo>
                    <a:pt x="1877685" y="701621"/>
                  </a:lnTo>
                  <a:lnTo>
                    <a:pt x="1772717" y="527231"/>
                  </a:lnTo>
                  <a:lnTo>
                    <a:pt x="1653068" y="386764"/>
                  </a:lnTo>
                  <a:lnTo>
                    <a:pt x="1588472" y="328714"/>
                  </a:lnTo>
                  <a:lnTo>
                    <a:pt x="1476409" y="245579"/>
                  </a:lnTo>
                  <a:lnTo>
                    <a:pt x="1394195" y="198517"/>
                  </a:lnTo>
                  <a:lnTo>
                    <a:pt x="1287269" y="156711"/>
                  </a:lnTo>
                  <a:lnTo>
                    <a:pt x="1184014" y="139034"/>
                  </a:lnTo>
                  <a:lnTo>
                    <a:pt x="1082471" y="145245"/>
                  </a:lnTo>
                  <a:lnTo>
                    <a:pt x="984355" y="175823"/>
                  </a:lnTo>
                  <a:lnTo>
                    <a:pt x="889173" y="230530"/>
                  </a:lnTo>
                  <a:lnTo>
                    <a:pt x="796439" y="308646"/>
                  </a:lnTo>
                  <a:lnTo>
                    <a:pt x="725970" y="385808"/>
                  </a:lnTo>
                  <a:lnTo>
                    <a:pt x="657217" y="478259"/>
                  </a:lnTo>
                  <a:lnTo>
                    <a:pt x="590907" y="586715"/>
                  </a:lnTo>
                  <a:lnTo>
                    <a:pt x="527044" y="708789"/>
                  </a:lnTo>
                  <a:lnTo>
                    <a:pt x="466609" y="846150"/>
                  </a:lnTo>
                  <a:lnTo>
                    <a:pt x="408374" y="997845"/>
                  </a:lnTo>
                  <a:lnTo>
                    <a:pt x="352832" y="1164830"/>
                  </a:lnTo>
                  <a:lnTo>
                    <a:pt x="299736" y="1345671"/>
                  </a:lnTo>
                  <a:lnTo>
                    <a:pt x="249576" y="1541561"/>
                  </a:lnTo>
                  <a:lnTo>
                    <a:pt x="201863" y="1752024"/>
                  </a:lnTo>
                  <a:lnTo>
                    <a:pt x="158065" y="1977774"/>
                  </a:lnTo>
                  <a:close/>
                </a:path>
              </a:pathLst>
            </a:custGeom>
            <a:solidFill>
              <a:srgbClr val="BE77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3922676" y="7769129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393937" y="0"/>
                  </a:moveTo>
                  <a:lnTo>
                    <a:pt x="281384" y="40612"/>
                  </a:lnTo>
                  <a:lnTo>
                    <a:pt x="195745" y="64500"/>
                  </a:lnTo>
                  <a:lnTo>
                    <a:pt x="97873" y="83611"/>
                  </a:lnTo>
                  <a:lnTo>
                    <a:pt x="0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2397117" y="7758017"/>
              <a:ext cx="393692" cy="93659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0" y="0"/>
                  </a:moveTo>
                  <a:lnTo>
                    <a:pt x="48936" y="19112"/>
                  </a:lnTo>
                  <a:lnTo>
                    <a:pt x="149256" y="52556"/>
                  </a:lnTo>
                  <a:lnTo>
                    <a:pt x="296065" y="83611"/>
                  </a:lnTo>
                  <a:lnTo>
                    <a:pt x="393937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2397117" y="7872314"/>
              <a:ext cx="393692" cy="90484"/>
            </a:xfrm>
            <a:custGeom>
              <a:avLst/>
              <a:gdLst/>
              <a:ahLst/>
              <a:cxnLst/>
              <a:rect l="0" t="0" r="0" b="0"/>
              <a:pathLst>
                <a:path w="393938" h="90783">
                  <a:moveTo>
                    <a:pt x="0" y="0"/>
                  </a:moveTo>
                  <a:lnTo>
                    <a:pt x="100319" y="35835"/>
                  </a:lnTo>
                  <a:lnTo>
                    <a:pt x="198192" y="64503"/>
                  </a:lnTo>
                  <a:lnTo>
                    <a:pt x="271596" y="78836"/>
                  </a:lnTo>
                  <a:lnTo>
                    <a:pt x="393937" y="90782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2424105" y="7972322"/>
              <a:ext cx="366705" cy="84135"/>
            </a:xfrm>
            <a:custGeom>
              <a:avLst/>
              <a:gdLst/>
              <a:ahLst/>
              <a:cxnLst/>
              <a:rect l="0" t="0" r="0" b="0"/>
              <a:pathLst>
                <a:path w="367023" h="83616">
                  <a:moveTo>
                    <a:pt x="0" y="0"/>
                  </a:moveTo>
                  <a:lnTo>
                    <a:pt x="97873" y="35835"/>
                  </a:lnTo>
                  <a:lnTo>
                    <a:pt x="220213" y="64503"/>
                  </a:lnTo>
                  <a:lnTo>
                    <a:pt x="367022" y="8361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3922676" y="7972322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6">
                  <a:moveTo>
                    <a:pt x="393937" y="0"/>
                  </a:moveTo>
                  <a:lnTo>
                    <a:pt x="293618" y="38221"/>
                  </a:lnTo>
                  <a:lnTo>
                    <a:pt x="244682" y="52554"/>
                  </a:lnTo>
                  <a:lnTo>
                    <a:pt x="97873" y="83609"/>
                  </a:lnTo>
                  <a:lnTo>
                    <a:pt x="0" y="9316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3922676" y="7881838"/>
              <a:ext cx="393692" cy="93659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393937" y="0"/>
                  </a:moveTo>
                  <a:lnTo>
                    <a:pt x="293618" y="38222"/>
                  </a:lnTo>
                  <a:lnTo>
                    <a:pt x="244682" y="52556"/>
                  </a:lnTo>
                  <a:lnTo>
                    <a:pt x="146809" y="76445"/>
                  </a:lnTo>
                  <a:lnTo>
                    <a:pt x="0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2397117" y="7645308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9">
                  <a:moveTo>
                    <a:pt x="0" y="0"/>
                  </a:moveTo>
                  <a:lnTo>
                    <a:pt x="100319" y="38224"/>
                  </a:lnTo>
                  <a:lnTo>
                    <a:pt x="173724" y="59724"/>
                  </a:lnTo>
                  <a:lnTo>
                    <a:pt x="271596" y="78835"/>
                  </a:lnTo>
                  <a:lnTo>
                    <a:pt x="393937" y="93168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3922676" y="7658008"/>
              <a:ext cx="393692" cy="92072"/>
            </a:xfrm>
            <a:custGeom>
              <a:avLst/>
              <a:gdLst/>
              <a:ahLst/>
              <a:cxnLst/>
              <a:rect l="0" t="0" r="0" b="0"/>
              <a:pathLst>
                <a:path w="393938" h="93166">
                  <a:moveTo>
                    <a:pt x="393937" y="0"/>
                  </a:moveTo>
                  <a:lnTo>
                    <a:pt x="367023" y="9555"/>
                  </a:lnTo>
                  <a:lnTo>
                    <a:pt x="281384" y="38221"/>
                  </a:lnTo>
                  <a:lnTo>
                    <a:pt x="195745" y="64500"/>
                  </a:lnTo>
                  <a:lnTo>
                    <a:pt x="97873" y="83610"/>
                  </a:lnTo>
                  <a:lnTo>
                    <a:pt x="0" y="9316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3143228" y="8083444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3">
                  <a:moveTo>
                    <a:pt x="0" y="0"/>
                  </a:moveTo>
                  <a:lnTo>
                    <a:pt x="112553" y="9555"/>
                  </a:lnTo>
                  <a:lnTo>
                    <a:pt x="225107" y="14332"/>
                  </a:lnTo>
                  <a:lnTo>
                    <a:pt x="278937" y="11944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3143228" y="7977085"/>
              <a:ext cx="450841" cy="12700"/>
            </a:xfrm>
            <a:custGeom>
              <a:avLst/>
              <a:gdLst/>
              <a:ahLst/>
              <a:cxnLst/>
              <a:rect l="0" t="0" r="0" b="0"/>
              <a:pathLst>
                <a:path w="450215" h="11945">
                  <a:moveTo>
                    <a:pt x="0" y="0"/>
                  </a:moveTo>
                  <a:lnTo>
                    <a:pt x="168830" y="11944"/>
                  </a:lnTo>
                  <a:lnTo>
                    <a:pt x="278937" y="11944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143228" y="7877076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3">
                  <a:moveTo>
                    <a:pt x="0" y="0"/>
                  </a:moveTo>
                  <a:lnTo>
                    <a:pt x="168830" y="14332"/>
                  </a:lnTo>
                  <a:lnTo>
                    <a:pt x="278937" y="14332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3143228" y="7785004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4">
                  <a:moveTo>
                    <a:pt x="0" y="0"/>
                  </a:moveTo>
                  <a:lnTo>
                    <a:pt x="112553" y="9555"/>
                  </a:lnTo>
                  <a:lnTo>
                    <a:pt x="225107" y="14333"/>
                  </a:lnTo>
                  <a:lnTo>
                    <a:pt x="278937" y="14333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5124" name="Grafik 63" descr="Franzi_5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4787900"/>
            <a:ext cx="2470150" cy="3114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25" name="Textfeld 64"/>
          <p:cNvSpPr txBox="1">
            <a:spLocks noChangeArrowheads="1"/>
          </p:cNvSpPr>
          <p:nvPr/>
        </p:nvSpPr>
        <p:spPr bwMode="auto">
          <a:xfrm>
            <a:off x="2108993" y="348344"/>
            <a:ext cx="782637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Picknick</a:t>
            </a:r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Can you help </a:t>
            </a:r>
            <a:r>
              <a:rPr lang="en-US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Franzi</a:t>
            </a:r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 the table? </a:t>
            </a:r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the words in German while you do </a:t>
            </a:r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this. </a:t>
            </a:r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from top </a:t>
            </a:r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right.</a:t>
            </a:r>
            <a:endParaRPr lang="de-DE" alt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6" name="Grafik 65" descr="Wurst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950" y="6273800"/>
            <a:ext cx="1184275" cy="1001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7" name="Grafik 66" descr="Brot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2450" y="6451600"/>
            <a:ext cx="1546225" cy="1249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8" name="Grafik 67" descr="Milch Kopie[1]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0200" y="5499100"/>
            <a:ext cx="576263" cy="1547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9" name="Grafik 68" descr="Saft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1850" y="5829300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0" name="Grafik 69" descr="Käse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1450" y="6692900"/>
            <a:ext cx="1023938" cy="80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1" name="Grafik 70" descr="Butter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6150" y="6946900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64" name="Gruppieren 115"/>
          <p:cNvGrpSpPr>
            <a:grpSpLocks/>
          </p:cNvGrpSpPr>
          <p:nvPr/>
        </p:nvGrpSpPr>
        <p:grpSpPr bwMode="auto">
          <a:xfrm>
            <a:off x="2241550" y="6959600"/>
            <a:ext cx="736600" cy="542925"/>
            <a:chOff x="2241550" y="6959600"/>
            <a:chExt cx="737244" cy="543657"/>
          </a:xfrm>
        </p:grpSpPr>
        <p:sp>
          <p:nvSpPr>
            <p:cNvPr id="72" name="Freihandform 71"/>
            <p:cNvSpPr/>
            <p:nvPr/>
          </p:nvSpPr>
          <p:spPr>
            <a:xfrm>
              <a:off x="2427450" y="6959600"/>
              <a:ext cx="551344" cy="505506"/>
            </a:xfrm>
            <a:custGeom>
              <a:avLst/>
              <a:gdLst/>
              <a:ahLst/>
              <a:cxnLst/>
              <a:rect l="0" t="0" r="0" b="0"/>
              <a:pathLst>
                <a:path w="551362" h="504658">
                  <a:moveTo>
                    <a:pt x="406" y="241293"/>
                  </a:moveTo>
                  <a:lnTo>
                    <a:pt x="1521" y="228167"/>
                  </a:lnTo>
                  <a:lnTo>
                    <a:pt x="3245" y="215181"/>
                  </a:lnTo>
                  <a:lnTo>
                    <a:pt x="5932" y="202434"/>
                  </a:lnTo>
                  <a:lnTo>
                    <a:pt x="9026" y="190020"/>
                  </a:lnTo>
                  <a:lnTo>
                    <a:pt x="12828" y="177796"/>
                  </a:lnTo>
                  <a:lnTo>
                    <a:pt x="17442" y="165761"/>
                  </a:lnTo>
                  <a:lnTo>
                    <a:pt x="22615" y="154061"/>
                  </a:lnTo>
                  <a:lnTo>
                    <a:pt x="28344" y="142740"/>
                  </a:lnTo>
                  <a:lnTo>
                    <a:pt x="34682" y="131611"/>
                  </a:lnTo>
                  <a:lnTo>
                    <a:pt x="41577" y="120814"/>
                  </a:lnTo>
                  <a:lnTo>
                    <a:pt x="49081" y="110397"/>
                  </a:lnTo>
                  <a:lnTo>
                    <a:pt x="57094" y="100313"/>
                  </a:lnTo>
                  <a:lnTo>
                    <a:pt x="65561" y="90610"/>
                  </a:lnTo>
                  <a:lnTo>
                    <a:pt x="74536" y="81478"/>
                  </a:lnTo>
                  <a:lnTo>
                    <a:pt x="84118" y="72631"/>
                  </a:lnTo>
                  <a:lnTo>
                    <a:pt x="88733" y="68160"/>
                  </a:lnTo>
                  <a:lnTo>
                    <a:pt x="93144" y="63308"/>
                  </a:lnTo>
                  <a:lnTo>
                    <a:pt x="97758" y="58456"/>
                  </a:lnTo>
                  <a:lnTo>
                    <a:pt x="102728" y="54319"/>
                  </a:lnTo>
                  <a:lnTo>
                    <a:pt x="115556" y="45519"/>
                  </a:lnTo>
                  <a:lnTo>
                    <a:pt x="128992" y="37576"/>
                  </a:lnTo>
                  <a:lnTo>
                    <a:pt x="143139" y="30584"/>
                  </a:lnTo>
                  <a:lnTo>
                    <a:pt x="157741" y="24305"/>
                  </a:lnTo>
                  <a:lnTo>
                    <a:pt x="172649" y="18693"/>
                  </a:lnTo>
                  <a:lnTo>
                    <a:pt x="188164" y="14032"/>
                  </a:lnTo>
                  <a:lnTo>
                    <a:pt x="204086" y="9893"/>
                  </a:lnTo>
                  <a:lnTo>
                    <a:pt x="220210" y="6469"/>
                  </a:lnTo>
                  <a:lnTo>
                    <a:pt x="228069" y="3995"/>
                  </a:lnTo>
                  <a:lnTo>
                    <a:pt x="235319" y="2378"/>
                  </a:lnTo>
                  <a:lnTo>
                    <a:pt x="242215" y="1285"/>
                  </a:lnTo>
                  <a:lnTo>
                    <a:pt x="248959" y="904"/>
                  </a:lnTo>
                  <a:lnTo>
                    <a:pt x="261991" y="1095"/>
                  </a:lnTo>
                  <a:lnTo>
                    <a:pt x="275580" y="1474"/>
                  </a:lnTo>
                  <a:lnTo>
                    <a:pt x="280751" y="1285"/>
                  </a:lnTo>
                  <a:lnTo>
                    <a:pt x="285365" y="904"/>
                  </a:lnTo>
                  <a:lnTo>
                    <a:pt x="294340" y="0"/>
                  </a:lnTo>
                  <a:lnTo>
                    <a:pt x="299157" y="0"/>
                  </a:lnTo>
                  <a:lnTo>
                    <a:pt x="304329" y="762"/>
                  </a:lnTo>
                  <a:lnTo>
                    <a:pt x="310059" y="1998"/>
                  </a:lnTo>
                  <a:lnTo>
                    <a:pt x="316803" y="4329"/>
                  </a:lnTo>
                  <a:lnTo>
                    <a:pt x="336324" y="7562"/>
                  </a:lnTo>
                  <a:lnTo>
                    <a:pt x="355489" y="12225"/>
                  </a:lnTo>
                  <a:lnTo>
                    <a:pt x="374099" y="17979"/>
                  </a:lnTo>
                  <a:lnTo>
                    <a:pt x="392098" y="25019"/>
                  </a:lnTo>
                  <a:lnTo>
                    <a:pt x="409339" y="33105"/>
                  </a:lnTo>
                  <a:lnTo>
                    <a:pt x="425817" y="42286"/>
                  </a:lnTo>
                  <a:lnTo>
                    <a:pt x="441536" y="52321"/>
                  </a:lnTo>
                  <a:lnTo>
                    <a:pt x="456494" y="63499"/>
                  </a:lnTo>
                  <a:lnTo>
                    <a:pt x="470488" y="75532"/>
                  </a:lnTo>
                  <a:lnTo>
                    <a:pt x="483721" y="88471"/>
                  </a:lnTo>
                  <a:lnTo>
                    <a:pt x="495790" y="102120"/>
                  </a:lnTo>
                  <a:lnTo>
                    <a:pt x="506894" y="116674"/>
                  </a:lnTo>
                  <a:lnTo>
                    <a:pt x="516831" y="131801"/>
                  </a:lnTo>
                  <a:lnTo>
                    <a:pt x="525654" y="147782"/>
                  </a:lnTo>
                  <a:lnTo>
                    <a:pt x="533158" y="164144"/>
                  </a:lnTo>
                  <a:lnTo>
                    <a:pt x="539648" y="181220"/>
                  </a:lnTo>
                  <a:lnTo>
                    <a:pt x="543857" y="189685"/>
                  </a:lnTo>
                  <a:lnTo>
                    <a:pt x="547153" y="198486"/>
                  </a:lnTo>
                  <a:lnTo>
                    <a:pt x="549232" y="207474"/>
                  </a:lnTo>
                  <a:lnTo>
                    <a:pt x="550399" y="216655"/>
                  </a:lnTo>
                  <a:lnTo>
                    <a:pt x="551160" y="225977"/>
                  </a:lnTo>
                  <a:lnTo>
                    <a:pt x="551361" y="235539"/>
                  </a:lnTo>
                  <a:lnTo>
                    <a:pt x="551361" y="254564"/>
                  </a:lnTo>
                  <a:lnTo>
                    <a:pt x="551361" y="277775"/>
                  </a:lnTo>
                  <a:lnTo>
                    <a:pt x="550956" y="289620"/>
                  </a:lnTo>
                  <a:lnTo>
                    <a:pt x="549790" y="301130"/>
                  </a:lnTo>
                  <a:lnTo>
                    <a:pt x="548066" y="312116"/>
                  </a:lnTo>
                  <a:lnTo>
                    <a:pt x="545226" y="322532"/>
                  </a:lnTo>
                  <a:lnTo>
                    <a:pt x="543096" y="327386"/>
                  </a:lnTo>
                  <a:lnTo>
                    <a:pt x="540815" y="331856"/>
                  </a:lnTo>
                  <a:lnTo>
                    <a:pt x="538128" y="336184"/>
                  </a:lnTo>
                  <a:lnTo>
                    <a:pt x="534883" y="340132"/>
                  </a:lnTo>
                  <a:lnTo>
                    <a:pt x="527023" y="357921"/>
                  </a:lnTo>
                  <a:lnTo>
                    <a:pt x="517592" y="374997"/>
                  </a:lnTo>
                  <a:lnTo>
                    <a:pt x="506894" y="391216"/>
                  </a:lnTo>
                  <a:lnTo>
                    <a:pt x="494826" y="406674"/>
                  </a:lnTo>
                  <a:lnTo>
                    <a:pt x="481593" y="421229"/>
                  </a:lnTo>
                  <a:lnTo>
                    <a:pt x="467192" y="434690"/>
                  </a:lnTo>
                  <a:lnTo>
                    <a:pt x="451677" y="447295"/>
                  </a:lnTo>
                  <a:lnTo>
                    <a:pt x="435197" y="458615"/>
                  </a:lnTo>
                  <a:lnTo>
                    <a:pt x="417755" y="469031"/>
                  </a:lnTo>
                  <a:lnTo>
                    <a:pt x="399552" y="478020"/>
                  </a:lnTo>
                  <a:lnTo>
                    <a:pt x="380385" y="485915"/>
                  </a:lnTo>
                  <a:lnTo>
                    <a:pt x="360459" y="492575"/>
                  </a:lnTo>
                  <a:lnTo>
                    <a:pt x="339974" y="497808"/>
                  </a:lnTo>
                  <a:lnTo>
                    <a:pt x="318678" y="501565"/>
                  </a:lnTo>
                  <a:lnTo>
                    <a:pt x="297027" y="503895"/>
                  </a:lnTo>
                  <a:lnTo>
                    <a:pt x="274819" y="504657"/>
                  </a:lnTo>
                  <a:lnTo>
                    <a:pt x="257377" y="504466"/>
                  </a:lnTo>
                  <a:lnTo>
                    <a:pt x="240492" y="503564"/>
                  </a:lnTo>
                  <a:lnTo>
                    <a:pt x="224013" y="501565"/>
                  </a:lnTo>
                  <a:lnTo>
                    <a:pt x="208295" y="498901"/>
                  </a:lnTo>
                  <a:lnTo>
                    <a:pt x="192981" y="495668"/>
                  </a:lnTo>
                  <a:lnTo>
                    <a:pt x="178430" y="491529"/>
                  </a:lnTo>
                  <a:lnTo>
                    <a:pt x="164232" y="486677"/>
                  </a:lnTo>
                  <a:lnTo>
                    <a:pt x="150796" y="481254"/>
                  </a:lnTo>
                  <a:lnTo>
                    <a:pt x="137968" y="475310"/>
                  </a:lnTo>
                  <a:lnTo>
                    <a:pt x="125697" y="468699"/>
                  </a:lnTo>
                  <a:lnTo>
                    <a:pt x="114238" y="461659"/>
                  </a:lnTo>
                  <a:lnTo>
                    <a:pt x="103285" y="454096"/>
                  </a:lnTo>
                  <a:lnTo>
                    <a:pt x="93144" y="446200"/>
                  </a:lnTo>
                  <a:lnTo>
                    <a:pt x="83764" y="437781"/>
                  </a:lnTo>
                  <a:lnTo>
                    <a:pt x="74941" y="429125"/>
                  </a:lnTo>
                  <a:lnTo>
                    <a:pt x="66879" y="419946"/>
                  </a:lnTo>
                  <a:lnTo>
                    <a:pt x="59223" y="412430"/>
                  </a:lnTo>
                  <a:lnTo>
                    <a:pt x="51921" y="404155"/>
                  </a:lnTo>
                  <a:lnTo>
                    <a:pt x="45025" y="395497"/>
                  </a:lnTo>
                  <a:lnTo>
                    <a:pt x="38688" y="386366"/>
                  </a:lnTo>
                  <a:lnTo>
                    <a:pt x="32756" y="376803"/>
                  </a:lnTo>
                  <a:lnTo>
                    <a:pt x="27229" y="366912"/>
                  </a:lnTo>
                  <a:lnTo>
                    <a:pt x="22208" y="356685"/>
                  </a:lnTo>
                  <a:lnTo>
                    <a:pt x="17645" y="346268"/>
                  </a:lnTo>
                  <a:lnTo>
                    <a:pt x="13589" y="335281"/>
                  </a:lnTo>
                  <a:lnTo>
                    <a:pt x="9988" y="324342"/>
                  </a:lnTo>
                  <a:lnTo>
                    <a:pt x="7099" y="313021"/>
                  </a:lnTo>
                  <a:lnTo>
                    <a:pt x="4614" y="301510"/>
                  </a:lnTo>
                  <a:lnTo>
                    <a:pt x="2484" y="289999"/>
                  </a:lnTo>
                  <a:lnTo>
                    <a:pt x="1166" y="278299"/>
                  </a:lnTo>
                  <a:lnTo>
                    <a:pt x="0" y="254564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2427450" y="6959600"/>
              <a:ext cx="551344" cy="503916"/>
            </a:xfrm>
            <a:custGeom>
              <a:avLst/>
              <a:gdLst/>
              <a:ahLst/>
              <a:cxnLst/>
              <a:rect l="0" t="0" r="0" b="0"/>
              <a:pathLst>
                <a:path w="551160" h="504657">
                  <a:moveTo>
                    <a:pt x="0" y="254944"/>
                  </a:moveTo>
                  <a:lnTo>
                    <a:pt x="1015" y="278251"/>
                  </a:lnTo>
                  <a:lnTo>
                    <a:pt x="2029" y="290141"/>
                  </a:lnTo>
                  <a:lnTo>
                    <a:pt x="4564" y="301557"/>
                  </a:lnTo>
                  <a:lnTo>
                    <a:pt x="7099" y="312973"/>
                  </a:lnTo>
                  <a:lnTo>
                    <a:pt x="9634" y="324387"/>
                  </a:lnTo>
                  <a:lnTo>
                    <a:pt x="13184" y="335328"/>
                  </a:lnTo>
                  <a:lnTo>
                    <a:pt x="17240" y="346268"/>
                  </a:lnTo>
                  <a:lnTo>
                    <a:pt x="21803" y="356731"/>
                  </a:lnTo>
                  <a:lnTo>
                    <a:pt x="26874" y="367196"/>
                  </a:lnTo>
                  <a:lnTo>
                    <a:pt x="32451" y="376708"/>
                  </a:lnTo>
                  <a:lnTo>
                    <a:pt x="38536" y="386697"/>
                  </a:lnTo>
                  <a:lnTo>
                    <a:pt x="44620" y="395734"/>
                  </a:lnTo>
                  <a:lnTo>
                    <a:pt x="51719" y="404296"/>
                  </a:lnTo>
                  <a:lnTo>
                    <a:pt x="58818" y="412381"/>
                  </a:lnTo>
                  <a:lnTo>
                    <a:pt x="66930" y="419992"/>
                  </a:lnTo>
                  <a:lnTo>
                    <a:pt x="74536" y="429029"/>
                  </a:lnTo>
                  <a:lnTo>
                    <a:pt x="83663" y="438067"/>
                  </a:lnTo>
                  <a:lnTo>
                    <a:pt x="92790" y="446152"/>
                  </a:lnTo>
                  <a:lnTo>
                    <a:pt x="102931" y="454238"/>
                  </a:lnTo>
                  <a:lnTo>
                    <a:pt x="114086" y="461849"/>
                  </a:lnTo>
                  <a:lnTo>
                    <a:pt x="125241" y="468983"/>
                  </a:lnTo>
                  <a:lnTo>
                    <a:pt x="137917" y="475642"/>
                  </a:lnTo>
                  <a:lnTo>
                    <a:pt x="150593" y="481350"/>
                  </a:lnTo>
                  <a:lnTo>
                    <a:pt x="163776" y="486582"/>
                  </a:lnTo>
                  <a:lnTo>
                    <a:pt x="178481" y="491814"/>
                  </a:lnTo>
                  <a:lnTo>
                    <a:pt x="192678" y="495619"/>
                  </a:lnTo>
                  <a:lnTo>
                    <a:pt x="207889" y="498949"/>
                  </a:lnTo>
                  <a:lnTo>
                    <a:pt x="223608" y="501802"/>
                  </a:lnTo>
                  <a:lnTo>
                    <a:pt x="240340" y="503705"/>
                  </a:lnTo>
                  <a:lnTo>
                    <a:pt x="257073" y="504656"/>
                  </a:lnTo>
                  <a:lnTo>
                    <a:pt x="274819" y="504656"/>
                  </a:lnTo>
                  <a:lnTo>
                    <a:pt x="296622" y="504180"/>
                  </a:lnTo>
                  <a:lnTo>
                    <a:pt x="318425" y="501802"/>
                  </a:lnTo>
                  <a:lnTo>
                    <a:pt x="339721" y="497997"/>
                  </a:lnTo>
                  <a:lnTo>
                    <a:pt x="360003" y="492766"/>
                  </a:lnTo>
                  <a:lnTo>
                    <a:pt x="380285" y="486106"/>
                  </a:lnTo>
                  <a:lnTo>
                    <a:pt x="399553" y="478020"/>
                  </a:lnTo>
                  <a:lnTo>
                    <a:pt x="417299" y="468983"/>
                  </a:lnTo>
                  <a:lnTo>
                    <a:pt x="435046" y="458995"/>
                  </a:lnTo>
                  <a:lnTo>
                    <a:pt x="451271" y="447579"/>
                  </a:lnTo>
                  <a:lnTo>
                    <a:pt x="466990" y="434737"/>
                  </a:lnTo>
                  <a:lnTo>
                    <a:pt x="481187" y="421419"/>
                  </a:lnTo>
                  <a:lnTo>
                    <a:pt x="494370" y="406674"/>
                  </a:lnTo>
                  <a:lnTo>
                    <a:pt x="506540" y="391453"/>
                  </a:lnTo>
                  <a:lnTo>
                    <a:pt x="517187" y="375281"/>
                  </a:lnTo>
                  <a:lnTo>
                    <a:pt x="526821" y="358158"/>
                  </a:lnTo>
                  <a:lnTo>
                    <a:pt x="534934" y="340084"/>
                  </a:lnTo>
                  <a:lnTo>
                    <a:pt x="537976" y="336279"/>
                  </a:lnTo>
                  <a:lnTo>
                    <a:pt x="540511" y="331998"/>
                  </a:lnTo>
                  <a:lnTo>
                    <a:pt x="543047" y="327717"/>
                  </a:lnTo>
                  <a:lnTo>
                    <a:pt x="545075" y="322485"/>
                  </a:lnTo>
                  <a:lnTo>
                    <a:pt x="547610" y="312497"/>
                  </a:lnTo>
                  <a:lnTo>
                    <a:pt x="549638" y="301081"/>
                  </a:lnTo>
                  <a:lnTo>
                    <a:pt x="550653" y="289666"/>
                  </a:lnTo>
                  <a:lnTo>
                    <a:pt x="551159" y="277775"/>
                  </a:lnTo>
                  <a:lnTo>
                    <a:pt x="551159" y="254944"/>
                  </a:lnTo>
                  <a:lnTo>
                    <a:pt x="551159" y="235918"/>
                  </a:lnTo>
                  <a:lnTo>
                    <a:pt x="551159" y="225930"/>
                  </a:lnTo>
                  <a:lnTo>
                    <a:pt x="550145" y="216892"/>
                  </a:lnTo>
                  <a:lnTo>
                    <a:pt x="549131" y="207855"/>
                  </a:lnTo>
                  <a:lnTo>
                    <a:pt x="547103" y="198818"/>
                  </a:lnTo>
                  <a:lnTo>
                    <a:pt x="543554" y="189781"/>
                  </a:lnTo>
                  <a:lnTo>
                    <a:pt x="539498" y="181219"/>
                  </a:lnTo>
                  <a:lnTo>
                    <a:pt x="532906" y="164096"/>
                  </a:lnTo>
                  <a:lnTo>
                    <a:pt x="525300" y="147925"/>
                  </a:lnTo>
                  <a:lnTo>
                    <a:pt x="516680" y="131753"/>
                  </a:lnTo>
                  <a:lnTo>
                    <a:pt x="506540" y="117008"/>
                  </a:lnTo>
                  <a:lnTo>
                    <a:pt x="495384" y="102263"/>
                  </a:lnTo>
                  <a:lnTo>
                    <a:pt x="483722" y="88469"/>
                  </a:lnTo>
                  <a:lnTo>
                    <a:pt x="470539" y="75627"/>
                  </a:lnTo>
                  <a:lnTo>
                    <a:pt x="456342" y="63736"/>
                  </a:lnTo>
                  <a:lnTo>
                    <a:pt x="441131" y="52320"/>
                  </a:lnTo>
                  <a:lnTo>
                    <a:pt x="425412" y="42332"/>
                  </a:lnTo>
                  <a:lnTo>
                    <a:pt x="409187" y="33294"/>
                  </a:lnTo>
                  <a:lnTo>
                    <a:pt x="391947" y="25209"/>
                  </a:lnTo>
                  <a:lnTo>
                    <a:pt x="373693" y="18074"/>
                  </a:lnTo>
                  <a:lnTo>
                    <a:pt x="355440" y="12366"/>
                  </a:lnTo>
                  <a:lnTo>
                    <a:pt x="336172" y="7610"/>
                  </a:lnTo>
                  <a:lnTo>
                    <a:pt x="316397" y="4281"/>
                  </a:lnTo>
                  <a:lnTo>
                    <a:pt x="309806" y="1902"/>
                  </a:lnTo>
                  <a:lnTo>
                    <a:pt x="304228" y="951"/>
                  </a:lnTo>
                  <a:lnTo>
                    <a:pt x="299158" y="0"/>
                  </a:lnTo>
                  <a:lnTo>
                    <a:pt x="294087" y="0"/>
                  </a:lnTo>
                  <a:lnTo>
                    <a:pt x="284960" y="951"/>
                  </a:lnTo>
                  <a:lnTo>
                    <a:pt x="280397" y="1427"/>
                  </a:lnTo>
                  <a:lnTo>
                    <a:pt x="275326" y="1427"/>
                  </a:lnTo>
                  <a:lnTo>
                    <a:pt x="261636" y="1427"/>
                  </a:lnTo>
                  <a:lnTo>
                    <a:pt x="248960" y="951"/>
                  </a:lnTo>
                  <a:lnTo>
                    <a:pt x="241861" y="1427"/>
                  </a:lnTo>
                  <a:lnTo>
                    <a:pt x="235270" y="2378"/>
                  </a:lnTo>
                  <a:lnTo>
                    <a:pt x="227664" y="4281"/>
                  </a:lnTo>
                  <a:lnTo>
                    <a:pt x="220058" y="6659"/>
                  </a:lnTo>
                  <a:lnTo>
                    <a:pt x="203833" y="9988"/>
                  </a:lnTo>
                  <a:lnTo>
                    <a:pt x="188115" y="14268"/>
                  </a:lnTo>
                  <a:lnTo>
                    <a:pt x="172396" y="19025"/>
                  </a:lnTo>
                  <a:lnTo>
                    <a:pt x="157692" y="24257"/>
                  </a:lnTo>
                  <a:lnTo>
                    <a:pt x="142987" y="30916"/>
                  </a:lnTo>
                  <a:lnTo>
                    <a:pt x="128790" y="37576"/>
                  </a:lnTo>
                  <a:lnTo>
                    <a:pt x="115100" y="45661"/>
                  </a:lnTo>
                  <a:lnTo>
                    <a:pt x="102424" y="54698"/>
                  </a:lnTo>
                  <a:lnTo>
                    <a:pt x="97353" y="58504"/>
                  </a:lnTo>
                  <a:lnTo>
                    <a:pt x="92790" y="63260"/>
                  </a:lnTo>
                  <a:lnTo>
                    <a:pt x="88733" y="68492"/>
                  </a:lnTo>
                  <a:lnTo>
                    <a:pt x="84170" y="72773"/>
                  </a:lnTo>
                  <a:lnTo>
                    <a:pt x="74536" y="81810"/>
                  </a:lnTo>
                  <a:lnTo>
                    <a:pt x="65409" y="90847"/>
                  </a:lnTo>
                  <a:lnTo>
                    <a:pt x="56790" y="100360"/>
                  </a:lnTo>
                  <a:lnTo>
                    <a:pt x="48677" y="110349"/>
                  </a:lnTo>
                  <a:lnTo>
                    <a:pt x="41578" y="120813"/>
                  </a:lnTo>
                  <a:lnTo>
                    <a:pt x="34480" y="131753"/>
                  </a:lnTo>
                  <a:lnTo>
                    <a:pt x="28395" y="142692"/>
                  </a:lnTo>
                  <a:lnTo>
                    <a:pt x="22311" y="154108"/>
                  </a:lnTo>
                  <a:lnTo>
                    <a:pt x="17240" y="165999"/>
                  </a:lnTo>
                  <a:lnTo>
                    <a:pt x="12677" y="177890"/>
                  </a:lnTo>
                  <a:lnTo>
                    <a:pt x="8620" y="190257"/>
                  </a:lnTo>
                  <a:lnTo>
                    <a:pt x="5578" y="202623"/>
                  </a:lnTo>
                  <a:lnTo>
                    <a:pt x="3043" y="215465"/>
                  </a:lnTo>
                  <a:lnTo>
                    <a:pt x="1522" y="228308"/>
                  </a:lnTo>
                  <a:lnTo>
                    <a:pt x="0" y="2416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2603816" y="7075644"/>
              <a:ext cx="77856" cy="46099"/>
            </a:xfrm>
            <a:custGeom>
              <a:avLst/>
              <a:gdLst/>
              <a:ahLst/>
              <a:cxnLst/>
              <a:rect l="0" t="0" r="0" b="0"/>
              <a:pathLst>
                <a:path w="77984" h="46568">
                  <a:moveTo>
                    <a:pt x="62671" y="38100"/>
                  </a:moveTo>
                  <a:lnTo>
                    <a:pt x="61504" y="38860"/>
                  </a:lnTo>
                  <a:lnTo>
                    <a:pt x="58259" y="40097"/>
                  </a:lnTo>
                  <a:lnTo>
                    <a:pt x="54811" y="40479"/>
                  </a:lnTo>
                  <a:lnTo>
                    <a:pt x="53442" y="40288"/>
                  </a:lnTo>
                  <a:lnTo>
                    <a:pt x="52479" y="39717"/>
                  </a:lnTo>
                  <a:lnTo>
                    <a:pt x="51718" y="41002"/>
                  </a:lnTo>
                  <a:lnTo>
                    <a:pt x="50603" y="41904"/>
                  </a:lnTo>
                  <a:lnTo>
                    <a:pt x="47308" y="43141"/>
                  </a:lnTo>
                  <a:lnTo>
                    <a:pt x="44265" y="43332"/>
                  </a:lnTo>
                  <a:lnTo>
                    <a:pt x="43099" y="42950"/>
                  </a:lnTo>
                  <a:lnTo>
                    <a:pt x="42541" y="42427"/>
                  </a:lnTo>
                  <a:lnTo>
                    <a:pt x="41577" y="43523"/>
                  </a:lnTo>
                  <a:lnTo>
                    <a:pt x="40259" y="44236"/>
                  </a:lnTo>
                  <a:lnTo>
                    <a:pt x="36609" y="45473"/>
                  </a:lnTo>
                  <a:lnTo>
                    <a:pt x="32755" y="45662"/>
                  </a:lnTo>
                  <a:lnTo>
                    <a:pt x="31234" y="45329"/>
                  </a:lnTo>
                  <a:lnTo>
                    <a:pt x="30474" y="44760"/>
                  </a:lnTo>
                  <a:lnTo>
                    <a:pt x="28952" y="45662"/>
                  </a:lnTo>
                  <a:lnTo>
                    <a:pt x="26823" y="46234"/>
                  </a:lnTo>
                  <a:lnTo>
                    <a:pt x="21854" y="46567"/>
                  </a:lnTo>
                  <a:lnTo>
                    <a:pt x="19369" y="46376"/>
                  </a:lnTo>
                  <a:lnTo>
                    <a:pt x="17239" y="45853"/>
                  </a:lnTo>
                  <a:lnTo>
                    <a:pt x="15516" y="44949"/>
                  </a:lnTo>
                  <a:lnTo>
                    <a:pt x="14958" y="43855"/>
                  </a:lnTo>
                  <a:lnTo>
                    <a:pt x="13792" y="44615"/>
                  </a:lnTo>
                  <a:lnTo>
                    <a:pt x="12423" y="44949"/>
                  </a:lnTo>
                  <a:lnTo>
                    <a:pt x="9380" y="44615"/>
                  </a:lnTo>
                  <a:lnTo>
                    <a:pt x="6693" y="43141"/>
                  </a:lnTo>
                  <a:lnTo>
                    <a:pt x="5932" y="42095"/>
                  </a:lnTo>
                  <a:lnTo>
                    <a:pt x="5932" y="41192"/>
                  </a:lnTo>
                  <a:lnTo>
                    <a:pt x="3651" y="41002"/>
                  </a:lnTo>
                  <a:lnTo>
                    <a:pt x="1927" y="39906"/>
                  </a:lnTo>
                  <a:lnTo>
                    <a:pt x="761" y="37957"/>
                  </a:lnTo>
                  <a:lnTo>
                    <a:pt x="0" y="35625"/>
                  </a:lnTo>
                  <a:lnTo>
                    <a:pt x="0" y="33248"/>
                  </a:lnTo>
                  <a:lnTo>
                    <a:pt x="558" y="30918"/>
                  </a:lnTo>
                  <a:lnTo>
                    <a:pt x="1724" y="29109"/>
                  </a:lnTo>
                  <a:lnTo>
                    <a:pt x="3651" y="28063"/>
                  </a:lnTo>
                  <a:lnTo>
                    <a:pt x="2687" y="26969"/>
                  </a:lnTo>
                  <a:lnTo>
                    <a:pt x="2282" y="25352"/>
                  </a:lnTo>
                  <a:lnTo>
                    <a:pt x="2282" y="21404"/>
                  </a:lnTo>
                  <a:lnTo>
                    <a:pt x="2687" y="19597"/>
                  </a:lnTo>
                  <a:lnTo>
                    <a:pt x="3651" y="17979"/>
                  </a:lnTo>
                  <a:lnTo>
                    <a:pt x="4766" y="17076"/>
                  </a:lnTo>
                  <a:lnTo>
                    <a:pt x="6135" y="16743"/>
                  </a:lnTo>
                  <a:lnTo>
                    <a:pt x="6896" y="14031"/>
                  </a:lnTo>
                  <a:lnTo>
                    <a:pt x="9177" y="11511"/>
                  </a:lnTo>
                  <a:lnTo>
                    <a:pt x="12625" y="9894"/>
                  </a:lnTo>
                  <a:lnTo>
                    <a:pt x="16480" y="9371"/>
                  </a:lnTo>
                  <a:lnTo>
                    <a:pt x="17239" y="7895"/>
                  </a:lnTo>
                  <a:lnTo>
                    <a:pt x="18406" y="6660"/>
                  </a:lnTo>
                  <a:lnTo>
                    <a:pt x="22005" y="4661"/>
                  </a:lnTo>
                  <a:lnTo>
                    <a:pt x="26062" y="3804"/>
                  </a:lnTo>
                  <a:lnTo>
                    <a:pt x="27988" y="3948"/>
                  </a:lnTo>
                  <a:lnTo>
                    <a:pt x="29713" y="4518"/>
                  </a:lnTo>
                  <a:lnTo>
                    <a:pt x="30676" y="3234"/>
                  </a:lnTo>
                  <a:lnTo>
                    <a:pt x="31994" y="2330"/>
                  </a:lnTo>
                  <a:lnTo>
                    <a:pt x="35442" y="1093"/>
                  </a:lnTo>
                  <a:lnTo>
                    <a:pt x="39093" y="1093"/>
                  </a:lnTo>
                  <a:lnTo>
                    <a:pt x="40615" y="1427"/>
                  </a:lnTo>
                  <a:lnTo>
                    <a:pt x="41781" y="2330"/>
                  </a:lnTo>
                  <a:lnTo>
                    <a:pt x="42743" y="1283"/>
                  </a:lnTo>
                  <a:lnTo>
                    <a:pt x="44265" y="380"/>
                  </a:lnTo>
                  <a:lnTo>
                    <a:pt x="45989" y="0"/>
                  </a:lnTo>
                  <a:lnTo>
                    <a:pt x="48067" y="0"/>
                  </a:lnTo>
                  <a:lnTo>
                    <a:pt x="51922" y="1283"/>
                  </a:lnTo>
                  <a:lnTo>
                    <a:pt x="53645" y="2520"/>
                  </a:lnTo>
                  <a:lnTo>
                    <a:pt x="54609" y="4138"/>
                  </a:lnTo>
                  <a:lnTo>
                    <a:pt x="56129" y="3804"/>
                  </a:lnTo>
                  <a:lnTo>
                    <a:pt x="58057" y="3615"/>
                  </a:lnTo>
                  <a:lnTo>
                    <a:pt x="62062" y="4327"/>
                  </a:lnTo>
                  <a:lnTo>
                    <a:pt x="63989" y="5232"/>
                  </a:lnTo>
                  <a:lnTo>
                    <a:pt x="65712" y="6278"/>
                  </a:lnTo>
                  <a:lnTo>
                    <a:pt x="66676" y="7562"/>
                  </a:lnTo>
                  <a:lnTo>
                    <a:pt x="67082" y="9180"/>
                  </a:lnTo>
                  <a:lnTo>
                    <a:pt x="68197" y="8657"/>
                  </a:lnTo>
                  <a:lnTo>
                    <a:pt x="69566" y="8657"/>
                  </a:lnTo>
                  <a:lnTo>
                    <a:pt x="72609" y="9704"/>
                  </a:lnTo>
                  <a:lnTo>
                    <a:pt x="74738" y="11892"/>
                  </a:lnTo>
                  <a:lnTo>
                    <a:pt x="75093" y="13127"/>
                  </a:lnTo>
                  <a:lnTo>
                    <a:pt x="74535" y="14411"/>
                  </a:lnTo>
                  <a:lnTo>
                    <a:pt x="75904" y="14934"/>
                  </a:lnTo>
                  <a:lnTo>
                    <a:pt x="76817" y="16171"/>
                  </a:lnTo>
                  <a:lnTo>
                    <a:pt x="77628" y="17979"/>
                  </a:lnTo>
                  <a:lnTo>
                    <a:pt x="77983" y="19977"/>
                  </a:lnTo>
                  <a:lnTo>
                    <a:pt x="77983" y="22118"/>
                  </a:lnTo>
                  <a:lnTo>
                    <a:pt x="77426" y="23735"/>
                  </a:lnTo>
                  <a:lnTo>
                    <a:pt x="76462" y="25018"/>
                  </a:lnTo>
                  <a:lnTo>
                    <a:pt x="74738" y="25734"/>
                  </a:lnTo>
                  <a:lnTo>
                    <a:pt x="75499" y="26637"/>
                  </a:lnTo>
                  <a:lnTo>
                    <a:pt x="75701" y="27683"/>
                  </a:lnTo>
                  <a:lnTo>
                    <a:pt x="74738" y="29871"/>
                  </a:lnTo>
                  <a:lnTo>
                    <a:pt x="72405" y="31298"/>
                  </a:lnTo>
                  <a:lnTo>
                    <a:pt x="70884" y="31488"/>
                  </a:lnTo>
                  <a:lnTo>
                    <a:pt x="69160" y="31298"/>
                  </a:lnTo>
                  <a:lnTo>
                    <a:pt x="69364" y="33629"/>
                  </a:lnTo>
                  <a:lnTo>
                    <a:pt x="67842" y="35769"/>
                  </a:lnTo>
                  <a:lnTo>
                    <a:pt x="65509" y="37244"/>
                  </a:lnTo>
                  <a:lnTo>
                    <a:pt x="63228" y="37244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2624472" y="7086771"/>
              <a:ext cx="30188" cy="19076"/>
            </a:xfrm>
            <a:custGeom>
              <a:avLst/>
              <a:gdLst/>
              <a:ahLst/>
              <a:cxnLst/>
              <a:rect l="0" t="0" r="0" b="0"/>
              <a:pathLst>
                <a:path w="29305" h="18503">
                  <a:moveTo>
                    <a:pt x="202" y="11890"/>
                  </a:moveTo>
                  <a:lnTo>
                    <a:pt x="0" y="8465"/>
                  </a:lnTo>
                  <a:lnTo>
                    <a:pt x="962" y="8085"/>
                  </a:lnTo>
                  <a:lnTo>
                    <a:pt x="2281" y="7895"/>
                  </a:lnTo>
                  <a:lnTo>
                    <a:pt x="1520" y="7372"/>
                  </a:lnTo>
                  <a:lnTo>
                    <a:pt x="1166" y="6658"/>
                  </a:lnTo>
                  <a:lnTo>
                    <a:pt x="2687" y="5041"/>
                  </a:lnTo>
                  <a:lnTo>
                    <a:pt x="4410" y="3424"/>
                  </a:lnTo>
                  <a:lnTo>
                    <a:pt x="6489" y="1807"/>
                  </a:lnTo>
                  <a:lnTo>
                    <a:pt x="8416" y="1093"/>
                  </a:lnTo>
                  <a:lnTo>
                    <a:pt x="9379" y="1996"/>
                  </a:lnTo>
                  <a:lnTo>
                    <a:pt x="9936" y="2900"/>
                  </a:lnTo>
                  <a:lnTo>
                    <a:pt x="10544" y="1616"/>
                  </a:lnTo>
                  <a:lnTo>
                    <a:pt x="11102" y="380"/>
                  </a:lnTo>
                  <a:lnTo>
                    <a:pt x="13789" y="0"/>
                  </a:lnTo>
                  <a:lnTo>
                    <a:pt x="17440" y="190"/>
                  </a:lnTo>
                  <a:lnTo>
                    <a:pt x="21090" y="903"/>
                  </a:lnTo>
                  <a:lnTo>
                    <a:pt x="24132" y="2139"/>
                  </a:lnTo>
                  <a:lnTo>
                    <a:pt x="23930" y="3234"/>
                  </a:lnTo>
                  <a:lnTo>
                    <a:pt x="24335" y="3947"/>
                  </a:lnTo>
                  <a:lnTo>
                    <a:pt x="26059" y="3424"/>
                  </a:lnTo>
                  <a:lnTo>
                    <a:pt x="27377" y="3947"/>
                  </a:lnTo>
                  <a:lnTo>
                    <a:pt x="28341" y="5563"/>
                  </a:lnTo>
                  <a:lnTo>
                    <a:pt x="29100" y="7562"/>
                  </a:lnTo>
                  <a:lnTo>
                    <a:pt x="29304" y="9702"/>
                  </a:lnTo>
                  <a:lnTo>
                    <a:pt x="29100" y="11700"/>
                  </a:lnTo>
                  <a:lnTo>
                    <a:pt x="28341" y="13318"/>
                  </a:lnTo>
                  <a:lnTo>
                    <a:pt x="27023" y="14221"/>
                  </a:lnTo>
                  <a:lnTo>
                    <a:pt x="27225" y="15124"/>
                  </a:lnTo>
                  <a:lnTo>
                    <a:pt x="26616" y="15839"/>
                  </a:lnTo>
                  <a:lnTo>
                    <a:pt x="25096" y="16742"/>
                  </a:lnTo>
                  <a:lnTo>
                    <a:pt x="23169" y="17265"/>
                  </a:lnTo>
                  <a:lnTo>
                    <a:pt x="17998" y="18358"/>
                  </a:lnTo>
                  <a:lnTo>
                    <a:pt x="12827" y="18502"/>
                  </a:lnTo>
                  <a:lnTo>
                    <a:pt x="11661" y="17978"/>
                  </a:lnTo>
                  <a:lnTo>
                    <a:pt x="10748" y="17075"/>
                  </a:lnTo>
                  <a:lnTo>
                    <a:pt x="9784" y="17978"/>
                  </a:lnTo>
                  <a:lnTo>
                    <a:pt x="8618" y="18358"/>
                  </a:lnTo>
                  <a:lnTo>
                    <a:pt x="5373" y="17598"/>
                  </a:lnTo>
                  <a:lnTo>
                    <a:pt x="2687" y="16886"/>
                  </a:lnTo>
                  <a:lnTo>
                    <a:pt x="1166" y="15839"/>
                  </a:lnTo>
                  <a:lnTo>
                    <a:pt x="1166" y="145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2626061" y="7091541"/>
              <a:ext cx="25422" cy="11127"/>
            </a:xfrm>
            <a:custGeom>
              <a:avLst/>
              <a:gdLst/>
              <a:ahLst/>
              <a:cxnLst/>
              <a:rect l="0" t="0" r="0" b="0"/>
              <a:pathLst>
                <a:path w="25454" h="10989">
                  <a:moveTo>
                    <a:pt x="5172" y="381"/>
                  </a:moveTo>
                  <a:lnTo>
                    <a:pt x="9380" y="0"/>
                  </a:lnTo>
                  <a:lnTo>
                    <a:pt x="14146" y="0"/>
                  </a:lnTo>
                  <a:lnTo>
                    <a:pt x="18557" y="714"/>
                  </a:lnTo>
                  <a:lnTo>
                    <a:pt x="22411" y="1807"/>
                  </a:lnTo>
                  <a:lnTo>
                    <a:pt x="24896" y="3426"/>
                  </a:lnTo>
                  <a:lnTo>
                    <a:pt x="25453" y="4329"/>
                  </a:lnTo>
                  <a:lnTo>
                    <a:pt x="25453" y="5423"/>
                  </a:lnTo>
                  <a:lnTo>
                    <a:pt x="24692" y="6660"/>
                  </a:lnTo>
                  <a:lnTo>
                    <a:pt x="23527" y="7945"/>
                  </a:lnTo>
                  <a:lnTo>
                    <a:pt x="19521" y="10275"/>
                  </a:lnTo>
                  <a:lnTo>
                    <a:pt x="15312" y="10988"/>
                  </a:lnTo>
                  <a:lnTo>
                    <a:pt x="10901" y="10465"/>
                  </a:lnTo>
                  <a:lnTo>
                    <a:pt x="6693" y="9181"/>
                  </a:lnTo>
                  <a:lnTo>
                    <a:pt x="5932" y="8992"/>
                  </a:lnTo>
                  <a:lnTo>
                    <a:pt x="4766" y="8276"/>
                  </a:lnTo>
                  <a:lnTo>
                    <a:pt x="1724" y="6470"/>
                  </a:lnTo>
                  <a:lnTo>
                    <a:pt x="557" y="5234"/>
                  </a:lnTo>
                  <a:lnTo>
                    <a:pt x="0" y="3949"/>
                  </a:lnTo>
                  <a:lnTo>
                    <a:pt x="355" y="2712"/>
                  </a:lnTo>
                  <a:lnTo>
                    <a:pt x="2079" y="1474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2540261" y="7147178"/>
              <a:ext cx="297123" cy="165323"/>
            </a:xfrm>
            <a:custGeom>
              <a:avLst/>
              <a:gdLst/>
              <a:ahLst/>
              <a:cxnLst/>
              <a:rect l="0" t="0" r="0" b="0"/>
              <a:pathLst>
                <a:path w="297637" h="164477">
                  <a:moveTo>
                    <a:pt x="75094" y="4137"/>
                  </a:moveTo>
                  <a:lnTo>
                    <a:pt x="77224" y="2853"/>
                  </a:lnTo>
                  <a:lnTo>
                    <a:pt x="82192" y="1093"/>
                  </a:lnTo>
                  <a:lnTo>
                    <a:pt x="88530" y="190"/>
                  </a:lnTo>
                  <a:lnTo>
                    <a:pt x="95071" y="0"/>
                  </a:lnTo>
                  <a:lnTo>
                    <a:pt x="101764" y="713"/>
                  </a:lnTo>
                  <a:lnTo>
                    <a:pt x="107697" y="2330"/>
                  </a:lnTo>
                  <a:lnTo>
                    <a:pt x="112464" y="4471"/>
                  </a:lnTo>
                  <a:lnTo>
                    <a:pt x="114238" y="5944"/>
                  </a:lnTo>
                  <a:lnTo>
                    <a:pt x="115353" y="7563"/>
                  </a:lnTo>
                  <a:lnTo>
                    <a:pt x="117077" y="5755"/>
                  </a:lnTo>
                  <a:lnTo>
                    <a:pt x="119409" y="4137"/>
                  </a:lnTo>
                  <a:lnTo>
                    <a:pt x="124733" y="2140"/>
                  </a:lnTo>
                  <a:lnTo>
                    <a:pt x="130868" y="1093"/>
                  </a:lnTo>
                  <a:lnTo>
                    <a:pt x="137410" y="903"/>
                  </a:lnTo>
                  <a:lnTo>
                    <a:pt x="143546" y="1806"/>
                  </a:lnTo>
                  <a:lnTo>
                    <a:pt x="148717" y="3425"/>
                  </a:lnTo>
                  <a:lnTo>
                    <a:pt x="150796" y="4471"/>
                  </a:lnTo>
                  <a:lnTo>
                    <a:pt x="152367" y="5755"/>
                  </a:lnTo>
                  <a:lnTo>
                    <a:pt x="153483" y="7183"/>
                  </a:lnTo>
                  <a:lnTo>
                    <a:pt x="154092" y="8799"/>
                  </a:lnTo>
                  <a:lnTo>
                    <a:pt x="155815" y="6991"/>
                  </a:lnTo>
                  <a:lnTo>
                    <a:pt x="158300" y="5755"/>
                  </a:lnTo>
                  <a:lnTo>
                    <a:pt x="160988" y="4851"/>
                  </a:lnTo>
                  <a:lnTo>
                    <a:pt x="164233" y="4137"/>
                  </a:lnTo>
                  <a:lnTo>
                    <a:pt x="171331" y="3425"/>
                  </a:lnTo>
                  <a:lnTo>
                    <a:pt x="178987" y="3948"/>
                  </a:lnTo>
                  <a:lnTo>
                    <a:pt x="186289" y="5232"/>
                  </a:lnTo>
                  <a:lnTo>
                    <a:pt x="192780" y="7183"/>
                  </a:lnTo>
                  <a:lnTo>
                    <a:pt x="195467" y="8465"/>
                  </a:lnTo>
                  <a:lnTo>
                    <a:pt x="197597" y="9702"/>
                  </a:lnTo>
                  <a:lnTo>
                    <a:pt x="199117" y="11130"/>
                  </a:lnTo>
                  <a:lnTo>
                    <a:pt x="200081" y="12746"/>
                  </a:lnTo>
                  <a:lnTo>
                    <a:pt x="202921" y="11700"/>
                  </a:lnTo>
                  <a:lnTo>
                    <a:pt x="206367" y="11130"/>
                  </a:lnTo>
                  <a:lnTo>
                    <a:pt x="210424" y="10987"/>
                  </a:lnTo>
                  <a:lnTo>
                    <a:pt x="214633" y="11321"/>
                  </a:lnTo>
                  <a:lnTo>
                    <a:pt x="223658" y="12746"/>
                  </a:lnTo>
                  <a:lnTo>
                    <a:pt x="232835" y="15268"/>
                  </a:lnTo>
                  <a:lnTo>
                    <a:pt x="241456" y="18882"/>
                  </a:lnTo>
                  <a:lnTo>
                    <a:pt x="245106" y="20832"/>
                  </a:lnTo>
                  <a:lnTo>
                    <a:pt x="248351" y="23021"/>
                  </a:lnTo>
                  <a:lnTo>
                    <a:pt x="250836" y="25352"/>
                  </a:lnTo>
                  <a:lnTo>
                    <a:pt x="252763" y="27491"/>
                  </a:lnTo>
                  <a:lnTo>
                    <a:pt x="253726" y="29822"/>
                  </a:lnTo>
                  <a:lnTo>
                    <a:pt x="253929" y="32200"/>
                  </a:lnTo>
                  <a:lnTo>
                    <a:pt x="256211" y="31107"/>
                  </a:lnTo>
                  <a:lnTo>
                    <a:pt x="258695" y="30584"/>
                  </a:lnTo>
                  <a:lnTo>
                    <a:pt x="264070" y="30726"/>
                  </a:lnTo>
                  <a:lnTo>
                    <a:pt x="269444" y="32533"/>
                  </a:lnTo>
                  <a:lnTo>
                    <a:pt x="274616" y="35435"/>
                  </a:lnTo>
                  <a:lnTo>
                    <a:pt x="279028" y="39193"/>
                  </a:lnTo>
                  <a:lnTo>
                    <a:pt x="282070" y="43330"/>
                  </a:lnTo>
                  <a:lnTo>
                    <a:pt x="283642" y="47468"/>
                  </a:lnTo>
                  <a:lnTo>
                    <a:pt x="283642" y="49417"/>
                  </a:lnTo>
                  <a:lnTo>
                    <a:pt x="283033" y="51226"/>
                  </a:lnTo>
                  <a:lnTo>
                    <a:pt x="287444" y="51940"/>
                  </a:lnTo>
                  <a:lnTo>
                    <a:pt x="290892" y="53937"/>
                  </a:lnTo>
                  <a:lnTo>
                    <a:pt x="293579" y="56459"/>
                  </a:lnTo>
                  <a:lnTo>
                    <a:pt x="295507" y="59883"/>
                  </a:lnTo>
                  <a:lnTo>
                    <a:pt x="296826" y="63641"/>
                  </a:lnTo>
                  <a:lnTo>
                    <a:pt x="297636" y="67778"/>
                  </a:lnTo>
                  <a:lnTo>
                    <a:pt x="297636" y="72249"/>
                  </a:lnTo>
                  <a:lnTo>
                    <a:pt x="297231" y="76767"/>
                  </a:lnTo>
                  <a:lnTo>
                    <a:pt x="296065" y="81239"/>
                  </a:lnTo>
                  <a:lnTo>
                    <a:pt x="294340" y="85757"/>
                  </a:lnTo>
                  <a:lnTo>
                    <a:pt x="292261" y="89705"/>
                  </a:lnTo>
                  <a:lnTo>
                    <a:pt x="289777" y="93320"/>
                  </a:lnTo>
                  <a:lnTo>
                    <a:pt x="286685" y="96174"/>
                  </a:lnTo>
                  <a:lnTo>
                    <a:pt x="283237" y="98504"/>
                  </a:lnTo>
                  <a:lnTo>
                    <a:pt x="279382" y="99788"/>
                  </a:lnTo>
                  <a:lnTo>
                    <a:pt x="275175" y="100121"/>
                  </a:lnTo>
                  <a:lnTo>
                    <a:pt x="276544" y="102451"/>
                  </a:lnTo>
                  <a:lnTo>
                    <a:pt x="277101" y="105163"/>
                  </a:lnTo>
                  <a:lnTo>
                    <a:pt x="277506" y="108017"/>
                  </a:lnTo>
                  <a:lnTo>
                    <a:pt x="277303" y="111442"/>
                  </a:lnTo>
                  <a:lnTo>
                    <a:pt x="275580" y="118291"/>
                  </a:lnTo>
                  <a:lnTo>
                    <a:pt x="272487" y="125283"/>
                  </a:lnTo>
                  <a:lnTo>
                    <a:pt x="268482" y="131419"/>
                  </a:lnTo>
                  <a:lnTo>
                    <a:pt x="266200" y="133940"/>
                  </a:lnTo>
                  <a:lnTo>
                    <a:pt x="263512" y="135890"/>
                  </a:lnTo>
                  <a:lnTo>
                    <a:pt x="261028" y="137506"/>
                  </a:lnTo>
                  <a:lnTo>
                    <a:pt x="258341" y="138221"/>
                  </a:lnTo>
                  <a:lnTo>
                    <a:pt x="255653" y="138411"/>
                  </a:lnTo>
                  <a:lnTo>
                    <a:pt x="252965" y="137698"/>
                  </a:lnTo>
                  <a:lnTo>
                    <a:pt x="252205" y="140408"/>
                  </a:lnTo>
                  <a:lnTo>
                    <a:pt x="250836" y="142739"/>
                  </a:lnTo>
                  <a:lnTo>
                    <a:pt x="247185" y="147210"/>
                  </a:lnTo>
                  <a:lnTo>
                    <a:pt x="242014" y="150634"/>
                  </a:lnTo>
                  <a:lnTo>
                    <a:pt x="235929" y="153345"/>
                  </a:lnTo>
                  <a:lnTo>
                    <a:pt x="229186" y="154964"/>
                  </a:lnTo>
                  <a:lnTo>
                    <a:pt x="221935" y="155487"/>
                  </a:lnTo>
                  <a:lnTo>
                    <a:pt x="214633" y="154964"/>
                  </a:lnTo>
                  <a:lnTo>
                    <a:pt x="207736" y="153345"/>
                  </a:lnTo>
                  <a:lnTo>
                    <a:pt x="205810" y="155676"/>
                  </a:lnTo>
                  <a:lnTo>
                    <a:pt x="203529" y="157816"/>
                  </a:lnTo>
                  <a:lnTo>
                    <a:pt x="200638" y="159625"/>
                  </a:lnTo>
                  <a:lnTo>
                    <a:pt x="197393" y="161051"/>
                  </a:lnTo>
                  <a:lnTo>
                    <a:pt x="190092" y="163429"/>
                  </a:lnTo>
                  <a:lnTo>
                    <a:pt x="182232" y="164476"/>
                  </a:lnTo>
                  <a:lnTo>
                    <a:pt x="174170" y="164286"/>
                  </a:lnTo>
                  <a:lnTo>
                    <a:pt x="166717" y="163049"/>
                  </a:lnTo>
                  <a:lnTo>
                    <a:pt x="159821" y="160718"/>
                  </a:lnTo>
                  <a:lnTo>
                    <a:pt x="156931" y="158911"/>
                  </a:lnTo>
                  <a:lnTo>
                    <a:pt x="154446" y="157103"/>
                  </a:lnTo>
                  <a:lnTo>
                    <a:pt x="152367" y="158720"/>
                  </a:lnTo>
                  <a:lnTo>
                    <a:pt x="149832" y="160338"/>
                  </a:lnTo>
                  <a:lnTo>
                    <a:pt x="143900" y="162336"/>
                  </a:lnTo>
                  <a:lnTo>
                    <a:pt x="137004" y="163239"/>
                  </a:lnTo>
                  <a:lnTo>
                    <a:pt x="129906" y="163049"/>
                  </a:lnTo>
                  <a:lnTo>
                    <a:pt x="123010" y="161955"/>
                  </a:lnTo>
                  <a:lnTo>
                    <a:pt x="116874" y="159625"/>
                  </a:lnTo>
                  <a:lnTo>
                    <a:pt x="114238" y="158006"/>
                  </a:lnTo>
                  <a:lnTo>
                    <a:pt x="112108" y="156199"/>
                  </a:lnTo>
                  <a:lnTo>
                    <a:pt x="110181" y="154059"/>
                  </a:lnTo>
                  <a:lnTo>
                    <a:pt x="108863" y="151729"/>
                  </a:lnTo>
                  <a:lnTo>
                    <a:pt x="106733" y="153679"/>
                  </a:lnTo>
                  <a:lnTo>
                    <a:pt x="104249" y="154964"/>
                  </a:lnTo>
                  <a:lnTo>
                    <a:pt x="101156" y="155867"/>
                  </a:lnTo>
                  <a:lnTo>
                    <a:pt x="98114" y="156199"/>
                  </a:lnTo>
                  <a:lnTo>
                    <a:pt x="91218" y="155676"/>
                  </a:lnTo>
                  <a:lnTo>
                    <a:pt x="83916" y="153536"/>
                  </a:lnTo>
                  <a:lnTo>
                    <a:pt x="77224" y="149921"/>
                  </a:lnTo>
                  <a:lnTo>
                    <a:pt x="74181" y="147590"/>
                  </a:lnTo>
                  <a:lnTo>
                    <a:pt x="71291" y="145071"/>
                  </a:lnTo>
                  <a:lnTo>
                    <a:pt x="69009" y="142216"/>
                  </a:lnTo>
                  <a:lnTo>
                    <a:pt x="67285" y="139124"/>
                  </a:lnTo>
                  <a:lnTo>
                    <a:pt x="65917" y="135747"/>
                  </a:lnTo>
                  <a:lnTo>
                    <a:pt x="65156" y="132322"/>
                  </a:lnTo>
                  <a:lnTo>
                    <a:pt x="62671" y="132322"/>
                  </a:lnTo>
                  <a:lnTo>
                    <a:pt x="59578" y="132132"/>
                  </a:lnTo>
                  <a:lnTo>
                    <a:pt x="52885" y="130326"/>
                  </a:lnTo>
                  <a:lnTo>
                    <a:pt x="45989" y="127471"/>
                  </a:lnTo>
                  <a:lnTo>
                    <a:pt x="39093" y="123333"/>
                  </a:lnTo>
                  <a:lnTo>
                    <a:pt x="33161" y="118481"/>
                  </a:lnTo>
                  <a:lnTo>
                    <a:pt x="28547" y="113060"/>
                  </a:lnTo>
                  <a:lnTo>
                    <a:pt x="27026" y="110205"/>
                  </a:lnTo>
                  <a:lnTo>
                    <a:pt x="26265" y="107305"/>
                  </a:lnTo>
                  <a:lnTo>
                    <a:pt x="26062" y="104260"/>
                  </a:lnTo>
                  <a:lnTo>
                    <a:pt x="26822" y="101407"/>
                  </a:lnTo>
                  <a:lnTo>
                    <a:pt x="24694" y="102120"/>
                  </a:lnTo>
                  <a:lnTo>
                    <a:pt x="22208" y="102120"/>
                  </a:lnTo>
                  <a:lnTo>
                    <a:pt x="17240" y="100693"/>
                  </a:lnTo>
                  <a:lnTo>
                    <a:pt x="12068" y="97411"/>
                  </a:lnTo>
                  <a:lnTo>
                    <a:pt x="7657" y="93130"/>
                  </a:lnTo>
                  <a:lnTo>
                    <a:pt x="4412" y="88279"/>
                  </a:lnTo>
                  <a:lnTo>
                    <a:pt x="2687" y="83236"/>
                  </a:lnTo>
                  <a:lnTo>
                    <a:pt x="2687" y="80906"/>
                  </a:lnTo>
                  <a:lnTo>
                    <a:pt x="3448" y="78575"/>
                  </a:lnTo>
                  <a:lnTo>
                    <a:pt x="4766" y="76767"/>
                  </a:lnTo>
                  <a:lnTo>
                    <a:pt x="6896" y="74960"/>
                  </a:lnTo>
                  <a:lnTo>
                    <a:pt x="4614" y="73532"/>
                  </a:lnTo>
                  <a:lnTo>
                    <a:pt x="2890" y="71346"/>
                  </a:lnTo>
                  <a:lnTo>
                    <a:pt x="1522" y="68682"/>
                  </a:lnTo>
                  <a:lnTo>
                    <a:pt x="557" y="65637"/>
                  </a:lnTo>
                  <a:lnTo>
                    <a:pt x="0" y="62213"/>
                  </a:lnTo>
                  <a:lnTo>
                    <a:pt x="0" y="58598"/>
                  </a:lnTo>
                  <a:lnTo>
                    <a:pt x="964" y="51036"/>
                  </a:lnTo>
                  <a:lnTo>
                    <a:pt x="1927" y="47468"/>
                  </a:lnTo>
                  <a:lnTo>
                    <a:pt x="3448" y="43853"/>
                  </a:lnTo>
                  <a:lnTo>
                    <a:pt x="5173" y="40999"/>
                  </a:lnTo>
                  <a:lnTo>
                    <a:pt x="7454" y="38289"/>
                  </a:lnTo>
                  <a:lnTo>
                    <a:pt x="9938" y="36291"/>
                  </a:lnTo>
                  <a:lnTo>
                    <a:pt x="12828" y="34863"/>
                  </a:lnTo>
                  <a:lnTo>
                    <a:pt x="16073" y="34342"/>
                  </a:lnTo>
                  <a:lnTo>
                    <a:pt x="19521" y="34673"/>
                  </a:lnTo>
                  <a:lnTo>
                    <a:pt x="18001" y="30202"/>
                  </a:lnTo>
                  <a:lnTo>
                    <a:pt x="18406" y="26065"/>
                  </a:lnTo>
                  <a:lnTo>
                    <a:pt x="20485" y="22307"/>
                  </a:lnTo>
                  <a:lnTo>
                    <a:pt x="23933" y="19405"/>
                  </a:lnTo>
                  <a:lnTo>
                    <a:pt x="28547" y="17599"/>
                  </a:lnTo>
                  <a:lnTo>
                    <a:pt x="33718" y="16884"/>
                  </a:lnTo>
                  <a:lnTo>
                    <a:pt x="39651" y="17788"/>
                  </a:lnTo>
                  <a:lnTo>
                    <a:pt x="45584" y="20309"/>
                  </a:lnTo>
                  <a:lnTo>
                    <a:pt x="45432" y="17979"/>
                  </a:lnTo>
                  <a:lnTo>
                    <a:pt x="45584" y="15648"/>
                  </a:lnTo>
                  <a:lnTo>
                    <a:pt x="47714" y="11510"/>
                  </a:lnTo>
                  <a:lnTo>
                    <a:pt x="51161" y="8086"/>
                  </a:lnTo>
                  <a:lnTo>
                    <a:pt x="55775" y="5374"/>
                  </a:lnTo>
                  <a:lnTo>
                    <a:pt x="60744" y="3757"/>
                  </a:lnTo>
                  <a:lnTo>
                    <a:pt x="65714" y="3044"/>
                  </a:lnTo>
                  <a:lnTo>
                    <a:pt x="70124" y="3615"/>
                  </a:lnTo>
                  <a:lnTo>
                    <a:pt x="72051" y="4471"/>
                  </a:lnTo>
                  <a:lnTo>
                    <a:pt x="73776" y="5564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2549794" y="7153536"/>
              <a:ext cx="278056" cy="152605"/>
            </a:xfrm>
            <a:custGeom>
              <a:avLst/>
              <a:gdLst/>
              <a:ahLst/>
              <a:cxnLst/>
              <a:rect l="0" t="0" r="0" b="0"/>
              <a:pathLst>
                <a:path w="278063" h="153349">
                  <a:moveTo>
                    <a:pt x="25098" y="94558"/>
                  </a:moveTo>
                  <a:lnTo>
                    <a:pt x="22968" y="95320"/>
                  </a:lnTo>
                  <a:lnTo>
                    <a:pt x="20890" y="95320"/>
                  </a:lnTo>
                  <a:lnTo>
                    <a:pt x="16073" y="93845"/>
                  </a:lnTo>
                  <a:lnTo>
                    <a:pt x="11459" y="90990"/>
                  </a:lnTo>
                  <a:lnTo>
                    <a:pt x="7251" y="87043"/>
                  </a:lnTo>
                  <a:lnTo>
                    <a:pt x="4207" y="82334"/>
                  </a:lnTo>
                  <a:lnTo>
                    <a:pt x="2687" y="77673"/>
                  </a:lnTo>
                  <a:lnTo>
                    <a:pt x="2687" y="75532"/>
                  </a:lnTo>
                  <a:lnTo>
                    <a:pt x="3245" y="73345"/>
                  </a:lnTo>
                  <a:lnTo>
                    <a:pt x="4563" y="71585"/>
                  </a:lnTo>
                  <a:lnTo>
                    <a:pt x="6490" y="69967"/>
                  </a:lnTo>
                  <a:lnTo>
                    <a:pt x="4411" y="68683"/>
                  </a:lnTo>
                  <a:lnTo>
                    <a:pt x="2839" y="66732"/>
                  </a:lnTo>
                  <a:lnTo>
                    <a:pt x="1520" y="64213"/>
                  </a:lnTo>
                  <a:lnTo>
                    <a:pt x="558" y="61311"/>
                  </a:lnTo>
                  <a:lnTo>
                    <a:pt x="151" y="58078"/>
                  </a:lnTo>
                  <a:lnTo>
                    <a:pt x="0" y="54652"/>
                  </a:lnTo>
                  <a:lnTo>
                    <a:pt x="963" y="47660"/>
                  </a:lnTo>
                  <a:lnTo>
                    <a:pt x="3447" y="41001"/>
                  </a:lnTo>
                  <a:lnTo>
                    <a:pt x="4968" y="38147"/>
                  </a:lnTo>
                  <a:lnTo>
                    <a:pt x="7098" y="35817"/>
                  </a:lnTo>
                  <a:lnTo>
                    <a:pt x="9380" y="33819"/>
                  </a:lnTo>
                  <a:lnTo>
                    <a:pt x="12068" y="32533"/>
                  </a:lnTo>
                  <a:lnTo>
                    <a:pt x="15109" y="32010"/>
                  </a:lnTo>
                  <a:lnTo>
                    <a:pt x="18354" y="32391"/>
                  </a:lnTo>
                  <a:lnTo>
                    <a:pt x="16834" y="28254"/>
                  </a:lnTo>
                  <a:lnTo>
                    <a:pt x="17239" y="24305"/>
                  </a:lnTo>
                  <a:lnTo>
                    <a:pt x="19166" y="20881"/>
                  </a:lnTo>
                  <a:lnTo>
                    <a:pt x="22410" y="18170"/>
                  </a:lnTo>
                  <a:lnTo>
                    <a:pt x="26619" y="16363"/>
                  </a:lnTo>
                  <a:lnTo>
                    <a:pt x="31589" y="15840"/>
                  </a:lnTo>
                  <a:lnTo>
                    <a:pt x="36963" y="16553"/>
                  </a:lnTo>
                  <a:lnTo>
                    <a:pt x="42540" y="18884"/>
                  </a:lnTo>
                  <a:lnTo>
                    <a:pt x="42338" y="16743"/>
                  </a:lnTo>
                  <a:lnTo>
                    <a:pt x="42692" y="14603"/>
                  </a:lnTo>
                  <a:lnTo>
                    <a:pt x="44619" y="10607"/>
                  </a:lnTo>
                  <a:lnTo>
                    <a:pt x="47915" y="7372"/>
                  </a:lnTo>
                  <a:lnTo>
                    <a:pt x="52123" y="5042"/>
                  </a:lnTo>
                  <a:lnTo>
                    <a:pt x="56686" y="3425"/>
                  </a:lnTo>
                  <a:lnTo>
                    <a:pt x="61504" y="2902"/>
                  </a:lnTo>
                  <a:lnTo>
                    <a:pt x="65509" y="3425"/>
                  </a:lnTo>
                  <a:lnTo>
                    <a:pt x="67436" y="4137"/>
                  </a:lnTo>
                  <a:lnTo>
                    <a:pt x="68957" y="5233"/>
                  </a:lnTo>
                  <a:lnTo>
                    <a:pt x="70326" y="3805"/>
                  </a:lnTo>
                  <a:lnTo>
                    <a:pt x="72253" y="2712"/>
                  </a:lnTo>
                  <a:lnTo>
                    <a:pt x="76816" y="904"/>
                  </a:lnTo>
                  <a:lnTo>
                    <a:pt x="82749" y="190"/>
                  </a:lnTo>
                  <a:lnTo>
                    <a:pt x="88884" y="0"/>
                  </a:lnTo>
                  <a:lnTo>
                    <a:pt x="95019" y="714"/>
                  </a:lnTo>
                  <a:lnTo>
                    <a:pt x="100597" y="2189"/>
                  </a:lnTo>
                  <a:lnTo>
                    <a:pt x="105008" y="4137"/>
                  </a:lnTo>
                  <a:lnTo>
                    <a:pt x="106732" y="5613"/>
                  </a:lnTo>
                  <a:lnTo>
                    <a:pt x="107898" y="7040"/>
                  </a:lnTo>
                  <a:lnTo>
                    <a:pt x="109419" y="5233"/>
                  </a:lnTo>
                  <a:lnTo>
                    <a:pt x="111498" y="3996"/>
                  </a:lnTo>
                  <a:lnTo>
                    <a:pt x="116517" y="1998"/>
                  </a:lnTo>
                  <a:lnTo>
                    <a:pt x="122450" y="904"/>
                  </a:lnTo>
                  <a:lnTo>
                    <a:pt x="128383" y="904"/>
                  </a:lnTo>
                  <a:lnTo>
                    <a:pt x="134112" y="1617"/>
                  </a:lnTo>
                  <a:lnTo>
                    <a:pt x="138929" y="3235"/>
                  </a:lnTo>
                  <a:lnTo>
                    <a:pt x="142377" y="5423"/>
                  </a:lnTo>
                  <a:lnTo>
                    <a:pt x="143543" y="6660"/>
                  </a:lnTo>
                  <a:lnTo>
                    <a:pt x="143897" y="8086"/>
                  </a:lnTo>
                  <a:lnTo>
                    <a:pt x="145622" y="6660"/>
                  </a:lnTo>
                  <a:lnTo>
                    <a:pt x="147752" y="5423"/>
                  </a:lnTo>
                  <a:lnTo>
                    <a:pt x="150439" y="4519"/>
                  </a:lnTo>
                  <a:lnTo>
                    <a:pt x="153481" y="3805"/>
                  </a:lnTo>
                  <a:lnTo>
                    <a:pt x="160021" y="3235"/>
                  </a:lnTo>
                  <a:lnTo>
                    <a:pt x="167273" y="3616"/>
                  </a:lnTo>
                  <a:lnTo>
                    <a:pt x="174168" y="4851"/>
                  </a:lnTo>
                  <a:lnTo>
                    <a:pt x="180101" y="6660"/>
                  </a:lnTo>
                  <a:lnTo>
                    <a:pt x="184512" y="8991"/>
                  </a:lnTo>
                  <a:lnTo>
                    <a:pt x="186084" y="10463"/>
                  </a:lnTo>
                  <a:lnTo>
                    <a:pt x="186845" y="11891"/>
                  </a:lnTo>
                  <a:lnTo>
                    <a:pt x="189531" y="10988"/>
                  </a:lnTo>
                  <a:lnTo>
                    <a:pt x="192777" y="10463"/>
                  </a:lnTo>
                  <a:lnTo>
                    <a:pt x="196427" y="10274"/>
                  </a:lnTo>
                  <a:lnTo>
                    <a:pt x="200433" y="10463"/>
                  </a:lnTo>
                  <a:lnTo>
                    <a:pt x="208850" y="11891"/>
                  </a:lnTo>
                  <a:lnTo>
                    <a:pt x="217470" y="14414"/>
                  </a:lnTo>
                  <a:lnTo>
                    <a:pt x="225328" y="17647"/>
                  </a:lnTo>
                  <a:lnTo>
                    <a:pt x="231870" y="21594"/>
                  </a:lnTo>
                  <a:lnTo>
                    <a:pt x="234151" y="23545"/>
                  </a:lnTo>
                  <a:lnTo>
                    <a:pt x="236078" y="25733"/>
                  </a:lnTo>
                  <a:lnTo>
                    <a:pt x="236838" y="27873"/>
                  </a:lnTo>
                  <a:lnTo>
                    <a:pt x="237042" y="30061"/>
                  </a:lnTo>
                  <a:lnTo>
                    <a:pt x="239171" y="28968"/>
                  </a:lnTo>
                  <a:lnTo>
                    <a:pt x="241452" y="28444"/>
                  </a:lnTo>
                  <a:lnTo>
                    <a:pt x="246625" y="28777"/>
                  </a:lnTo>
                  <a:lnTo>
                    <a:pt x="251593" y="30394"/>
                  </a:lnTo>
                  <a:lnTo>
                    <a:pt x="256411" y="33105"/>
                  </a:lnTo>
                  <a:lnTo>
                    <a:pt x="260416" y="36673"/>
                  </a:lnTo>
                  <a:lnTo>
                    <a:pt x="263509" y="40478"/>
                  </a:lnTo>
                  <a:lnTo>
                    <a:pt x="264828" y="44236"/>
                  </a:lnTo>
                  <a:lnTo>
                    <a:pt x="264828" y="46043"/>
                  </a:lnTo>
                  <a:lnTo>
                    <a:pt x="264422" y="47660"/>
                  </a:lnTo>
                  <a:lnTo>
                    <a:pt x="268275" y="48563"/>
                  </a:lnTo>
                  <a:lnTo>
                    <a:pt x="271520" y="50371"/>
                  </a:lnTo>
                  <a:lnTo>
                    <a:pt x="274208" y="52701"/>
                  </a:lnTo>
                  <a:lnTo>
                    <a:pt x="275932" y="55745"/>
                  </a:lnTo>
                  <a:lnTo>
                    <a:pt x="277301" y="59360"/>
                  </a:lnTo>
                  <a:lnTo>
                    <a:pt x="277858" y="63308"/>
                  </a:lnTo>
                  <a:lnTo>
                    <a:pt x="278062" y="67447"/>
                  </a:lnTo>
                  <a:lnTo>
                    <a:pt x="277453" y="71727"/>
                  </a:lnTo>
                  <a:lnTo>
                    <a:pt x="276540" y="75866"/>
                  </a:lnTo>
                  <a:lnTo>
                    <a:pt x="274968" y="80004"/>
                  </a:lnTo>
                  <a:lnTo>
                    <a:pt x="272889" y="83809"/>
                  </a:lnTo>
                  <a:lnTo>
                    <a:pt x="270557" y="87043"/>
                  </a:lnTo>
                  <a:lnTo>
                    <a:pt x="267717" y="89897"/>
                  </a:lnTo>
                  <a:lnTo>
                    <a:pt x="264422" y="91895"/>
                  </a:lnTo>
                  <a:lnTo>
                    <a:pt x="260821" y="93132"/>
                  </a:lnTo>
                  <a:lnTo>
                    <a:pt x="256968" y="93512"/>
                  </a:lnTo>
                  <a:lnTo>
                    <a:pt x="258134" y="95651"/>
                  </a:lnTo>
                  <a:lnTo>
                    <a:pt x="258895" y="98173"/>
                  </a:lnTo>
                  <a:lnTo>
                    <a:pt x="259098" y="100883"/>
                  </a:lnTo>
                  <a:lnTo>
                    <a:pt x="258895" y="103928"/>
                  </a:lnTo>
                  <a:lnTo>
                    <a:pt x="257374" y="110588"/>
                  </a:lnTo>
                  <a:lnTo>
                    <a:pt x="254484" y="116867"/>
                  </a:lnTo>
                  <a:lnTo>
                    <a:pt x="250631" y="122621"/>
                  </a:lnTo>
                  <a:lnTo>
                    <a:pt x="246219" y="126949"/>
                  </a:lnTo>
                  <a:lnTo>
                    <a:pt x="243735" y="128377"/>
                  </a:lnTo>
                  <a:lnTo>
                    <a:pt x="241251" y="129090"/>
                  </a:lnTo>
                  <a:lnTo>
                    <a:pt x="238765" y="129090"/>
                  </a:lnTo>
                  <a:lnTo>
                    <a:pt x="236281" y="128377"/>
                  </a:lnTo>
                  <a:lnTo>
                    <a:pt x="235520" y="130898"/>
                  </a:lnTo>
                  <a:lnTo>
                    <a:pt x="234354" y="133228"/>
                  </a:lnTo>
                  <a:lnTo>
                    <a:pt x="230703" y="137367"/>
                  </a:lnTo>
                  <a:lnTo>
                    <a:pt x="225937" y="140600"/>
                  </a:lnTo>
                  <a:lnTo>
                    <a:pt x="220360" y="143121"/>
                  </a:lnTo>
                  <a:lnTo>
                    <a:pt x="214022" y="144547"/>
                  </a:lnTo>
                  <a:lnTo>
                    <a:pt x="207329" y="145071"/>
                  </a:lnTo>
                  <a:lnTo>
                    <a:pt x="200636" y="144740"/>
                  </a:lnTo>
                  <a:lnTo>
                    <a:pt x="194096" y="143121"/>
                  </a:lnTo>
                  <a:lnTo>
                    <a:pt x="192220" y="145263"/>
                  </a:lnTo>
                  <a:lnTo>
                    <a:pt x="189887" y="147259"/>
                  </a:lnTo>
                  <a:lnTo>
                    <a:pt x="184360" y="150494"/>
                  </a:lnTo>
                  <a:lnTo>
                    <a:pt x="177616" y="152443"/>
                  </a:lnTo>
                  <a:lnTo>
                    <a:pt x="170365" y="153348"/>
                  </a:lnTo>
                  <a:lnTo>
                    <a:pt x="162861" y="153348"/>
                  </a:lnTo>
                  <a:lnTo>
                    <a:pt x="155611" y="152301"/>
                  </a:lnTo>
                  <a:lnTo>
                    <a:pt x="149272" y="149970"/>
                  </a:lnTo>
                  <a:lnTo>
                    <a:pt x="146585" y="148496"/>
                  </a:lnTo>
                  <a:lnTo>
                    <a:pt x="144304" y="146546"/>
                  </a:lnTo>
                  <a:lnTo>
                    <a:pt x="142377" y="148305"/>
                  </a:lnTo>
                  <a:lnTo>
                    <a:pt x="139892" y="149590"/>
                  </a:lnTo>
                  <a:lnTo>
                    <a:pt x="134315" y="151589"/>
                  </a:lnTo>
                  <a:lnTo>
                    <a:pt x="127977" y="152443"/>
                  </a:lnTo>
                  <a:lnTo>
                    <a:pt x="121487" y="152301"/>
                  </a:lnTo>
                  <a:lnTo>
                    <a:pt x="114946" y="151207"/>
                  </a:lnTo>
                  <a:lnTo>
                    <a:pt x="109216" y="148877"/>
                  </a:lnTo>
                  <a:lnTo>
                    <a:pt x="104602" y="145833"/>
                  </a:lnTo>
                  <a:lnTo>
                    <a:pt x="102879" y="143835"/>
                  </a:lnTo>
                  <a:lnTo>
                    <a:pt x="101763" y="141694"/>
                  </a:lnTo>
                  <a:lnTo>
                    <a:pt x="99836" y="143454"/>
                  </a:lnTo>
                  <a:lnTo>
                    <a:pt x="97352" y="144740"/>
                  </a:lnTo>
                  <a:lnTo>
                    <a:pt x="94665" y="145452"/>
                  </a:lnTo>
                  <a:lnTo>
                    <a:pt x="91571" y="145833"/>
                  </a:lnTo>
                  <a:lnTo>
                    <a:pt x="85284" y="145263"/>
                  </a:lnTo>
                  <a:lnTo>
                    <a:pt x="78541" y="143312"/>
                  </a:lnTo>
                  <a:lnTo>
                    <a:pt x="72253" y="139886"/>
                  </a:lnTo>
                  <a:lnTo>
                    <a:pt x="66675" y="135368"/>
                  </a:lnTo>
                  <a:lnTo>
                    <a:pt x="64546" y="132705"/>
                  </a:lnTo>
                  <a:lnTo>
                    <a:pt x="62822" y="129803"/>
                  </a:lnTo>
                  <a:lnTo>
                    <a:pt x="61504" y="126759"/>
                  </a:lnTo>
                  <a:lnTo>
                    <a:pt x="60946" y="123524"/>
                  </a:lnTo>
                  <a:lnTo>
                    <a:pt x="58613" y="123524"/>
                  </a:lnTo>
                  <a:lnTo>
                    <a:pt x="55775" y="123335"/>
                  </a:lnTo>
                  <a:lnTo>
                    <a:pt x="49639" y="121718"/>
                  </a:lnTo>
                  <a:lnTo>
                    <a:pt x="42896" y="118863"/>
                  </a:lnTo>
                  <a:lnTo>
                    <a:pt x="36608" y="115059"/>
                  </a:lnTo>
                  <a:lnTo>
                    <a:pt x="31030" y="110588"/>
                  </a:lnTo>
                  <a:lnTo>
                    <a:pt x="26822" y="105546"/>
                  </a:lnTo>
                  <a:lnTo>
                    <a:pt x="25453" y="102834"/>
                  </a:lnTo>
                  <a:lnTo>
                    <a:pt x="24693" y="100171"/>
                  </a:lnTo>
                  <a:lnTo>
                    <a:pt x="24489" y="97460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2560917" y="7158306"/>
              <a:ext cx="257400" cy="143068"/>
            </a:xfrm>
            <a:custGeom>
              <a:avLst/>
              <a:gdLst/>
              <a:ahLst/>
              <a:cxnLst/>
              <a:rect l="0" t="0" r="0" b="0"/>
              <a:pathLst>
                <a:path w="258140" h="142550">
                  <a:moveTo>
                    <a:pt x="23223" y="87899"/>
                  </a:moveTo>
                  <a:lnTo>
                    <a:pt x="21500" y="88422"/>
                  </a:lnTo>
                  <a:lnTo>
                    <a:pt x="19370" y="88422"/>
                  </a:lnTo>
                  <a:lnTo>
                    <a:pt x="14958" y="87187"/>
                  </a:lnTo>
                  <a:lnTo>
                    <a:pt x="10547" y="84475"/>
                  </a:lnTo>
                  <a:lnTo>
                    <a:pt x="6694" y="80717"/>
                  </a:lnTo>
                  <a:lnTo>
                    <a:pt x="3854" y="76389"/>
                  </a:lnTo>
                  <a:lnTo>
                    <a:pt x="2485" y="72060"/>
                  </a:lnTo>
                  <a:lnTo>
                    <a:pt x="2485" y="70110"/>
                  </a:lnTo>
                  <a:lnTo>
                    <a:pt x="3094" y="68112"/>
                  </a:lnTo>
                  <a:lnTo>
                    <a:pt x="4209" y="66496"/>
                  </a:lnTo>
                  <a:lnTo>
                    <a:pt x="6135" y="65069"/>
                  </a:lnTo>
                  <a:lnTo>
                    <a:pt x="4056" y="63784"/>
                  </a:lnTo>
                  <a:lnTo>
                    <a:pt x="2485" y="61835"/>
                  </a:lnTo>
                  <a:lnTo>
                    <a:pt x="1369" y="59504"/>
                  </a:lnTo>
                  <a:lnTo>
                    <a:pt x="609" y="56792"/>
                  </a:lnTo>
                  <a:lnTo>
                    <a:pt x="0" y="50656"/>
                  </a:lnTo>
                  <a:lnTo>
                    <a:pt x="964" y="44188"/>
                  </a:lnTo>
                  <a:lnTo>
                    <a:pt x="3094" y="38100"/>
                  </a:lnTo>
                  <a:lnTo>
                    <a:pt x="4615" y="35389"/>
                  </a:lnTo>
                  <a:lnTo>
                    <a:pt x="6542" y="33248"/>
                  </a:lnTo>
                  <a:lnTo>
                    <a:pt x="8621" y="31441"/>
                  </a:lnTo>
                  <a:lnTo>
                    <a:pt x="11105" y="30204"/>
                  </a:lnTo>
                  <a:lnTo>
                    <a:pt x="13995" y="29633"/>
                  </a:lnTo>
                  <a:lnTo>
                    <a:pt x="17088" y="30015"/>
                  </a:lnTo>
                  <a:lnTo>
                    <a:pt x="15719" y="26208"/>
                  </a:lnTo>
                  <a:lnTo>
                    <a:pt x="16125" y="22642"/>
                  </a:lnTo>
                  <a:lnTo>
                    <a:pt x="17848" y="19408"/>
                  </a:lnTo>
                  <a:lnTo>
                    <a:pt x="20891" y="16887"/>
                  </a:lnTo>
                  <a:lnTo>
                    <a:pt x="24745" y="15079"/>
                  </a:lnTo>
                  <a:lnTo>
                    <a:pt x="29308" y="14555"/>
                  </a:lnTo>
                  <a:lnTo>
                    <a:pt x="34328" y="15268"/>
                  </a:lnTo>
                  <a:lnTo>
                    <a:pt x="39499" y="17600"/>
                  </a:lnTo>
                  <a:lnTo>
                    <a:pt x="39703" y="13462"/>
                  </a:lnTo>
                  <a:lnTo>
                    <a:pt x="41426" y="9847"/>
                  </a:lnTo>
                  <a:lnTo>
                    <a:pt x="44469" y="6993"/>
                  </a:lnTo>
                  <a:lnTo>
                    <a:pt x="48322" y="4661"/>
                  </a:lnTo>
                  <a:lnTo>
                    <a:pt x="52733" y="3235"/>
                  </a:lnTo>
                  <a:lnTo>
                    <a:pt x="56941" y="2665"/>
                  </a:lnTo>
                  <a:lnTo>
                    <a:pt x="60947" y="3235"/>
                  </a:lnTo>
                  <a:lnTo>
                    <a:pt x="64041" y="4854"/>
                  </a:lnTo>
                  <a:lnTo>
                    <a:pt x="65359" y="3568"/>
                  </a:lnTo>
                  <a:lnTo>
                    <a:pt x="67082" y="2475"/>
                  </a:lnTo>
                  <a:lnTo>
                    <a:pt x="71291" y="857"/>
                  </a:lnTo>
                  <a:lnTo>
                    <a:pt x="76869" y="0"/>
                  </a:lnTo>
                  <a:lnTo>
                    <a:pt x="82598" y="0"/>
                  </a:lnTo>
                  <a:lnTo>
                    <a:pt x="88379" y="524"/>
                  </a:lnTo>
                  <a:lnTo>
                    <a:pt x="93550" y="1951"/>
                  </a:lnTo>
                  <a:lnTo>
                    <a:pt x="97556" y="3758"/>
                  </a:lnTo>
                  <a:lnTo>
                    <a:pt x="99078" y="4995"/>
                  </a:lnTo>
                  <a:lnTo>
                    <a:pt x="100042" y="6470"/>
                  </a:lnTo>
                  <a:lnTo>
                    <a:pt x="101562" y="4854"/>
                  </a:lnTo>
                  <a:lnTo>
                    <a:pt x="103488" y="3568"/>
                  </a:lnTo>
                  <a:lnTo>
                    <a:pt x="108305" y="1761"/>
                  </a:lnTo>
                  <a:lnTo>
                    <a:pt x="113629" y="857"/>
                  </a:lnTo>
                  <a:lnTo>
                    <a:pt x="119207" y="857"/>
                  </a:lnTo>
                  <a:lnTo>
                    <a:pt x="124582" y="1619"/>
                  </a:lnTo>
                  <a:lnTo>
                    <a:pt x="128994" y="2855"/>
                  </a:lnTo>
                  <a:lnTo>
                    <a:pt x="132239" y="4995"/>
                  </a:lnTo>
                  <a:lnTo>
                    <a:pt x="133202" y="6089"/>
                  </a:lnTo>
                  <a:lnTo>
                    <a:pt x="133760" y="7516"/>
                  </a:lnTo>
                  <a:lnTo>
                    <a:pt x="135129" y="6089"/>
                  </a:lnTo>
                  <a:lnTo>
                    <a:pt x="137208" y="4995"/>
                  </a:lnTo>
                  <a:lnTo>
                    <a:pt x="142379" y="3568"/>
                  </a:lnTo>
                  <a:lnTo>
                    <a:pt x="148718" y="3045"/>
                  </a:lnTo>
                  <a:lnTo>
                    <a:pt x="155258" y="3379"/>
                  </a:lnTo>
                  <a:lnTo>
                    <a:pt x="161546" y="4472"/>
                  </a:lnTo>
                  <a:lnTo>
                    <a:pt x="167123" y="6089"/>
                  </a:lnTo>
                  <a:lnTo>
                    <a:pt x="171332" y="8419"/>
                  </a:lnTo>
                  <a:lnTo>
                    <a:pt x="172701" y="9704"/>
                  </a:lnTo>
                  <a:lnTo>
                    <a:pt x="173461" y="10941"/>
                  </a:lnTo>
                  <a:lnTo>
                    <a:pt x="175946" y="10038"/>
                  </a:lnTo>
                  <a:lnTo>
                    <a:pt x="178988" y="9704"/>
                  </a:lnTo>
                  <a:lnTo>
                    <a:pt x="182436" y="9515"/>
                  </a:lnTo>
                  <a:lnTo>
                    <a:pt x="186086" y="9704"/>
                  </a:lnTo>
                  <a:lnTo>
                    <a:pt x="194149" y="10941"/>
                  </a:lnTo>
                  <a:lnTo>
                    <a:pt x="202009" y="13272"/>
                  </a:lnTo>
                  <a:lnTo>
                    <a:pt x="209259" y="16315"/>
                  </a:lnTo>
                  <a:lnTo>
                    <a:pt x="215394" y="19931"/>
                  </a:lnTo>
                  <a:lnTo>
                    <a:pt x="217524" y="21929"/>
                  </a:lnTo>
                  <a:lnTo>
                    <a:pt x="219045" y="23878"/>
                  </a:lnTo>
                  <a:lnTo>
                    <a:pt x="220008" y="25876"/>
                  </a:lnTo>
                  <a:lnTo>
                    <a:pt x="220212" y="27827"/>
                  </a:lnTo>
                  <a:lnTo>
                    <a:pt x="222138" y="26922"/>
                  </a:lnTo>
                  <a:lnTo>
                    <a:pt x="224217" y="26399"/>
                  </a:lnTo>
                  <a:lnTo>
                    <a:pt x="229034" y="26589"/>
                  </a:lnTo>
                  <a:lnTo>
                    <a:pt x="233597" y="28206"/>
                  </a:lnTo>
                  <a:lnTo>
                    <a:pt x="238211" y="30727"/>
                  </a:lnTo>
                  <a:lnTo>
                    <a:pt x="241862" y="33962"/>
                  </a:lnTo>
                  <a:lnTo>
                    <a:pt x="244753" y="37529"/>
                  </a:lnTo>
                  <a:lnTo>
                    <a:pt x="245868" y="41144"/>
                  </a:lnTo>
                  <a:lnTo>
                    <a:pt x="245868" y="42761"/>
                  </a:lnTo>
                  <a:lnTo>
                    <a:pt x="245514" y="44188"/>
                  </a:lnTo>
                  <a:lnTo>
                    <a:pt x="249164" y="45092"/>
                  </a:lnTo>
                  <a:lnTo>
                    <a:pt x="252207" y="46708"/>
                  </a:lnTo>
                  <a:lnTo>
                    <a:pt x="254488" y="48897"/>
                  </a:lnTo>
                  <a:lnTo>
                    <a:pt x="256212" y="51751"/>
                  </a:lnTo>
                  <a:lnTo>
                    <a:pt x="257378" y="55176"/>
                  </a:lnTo>
                  <a:lnTo>
                    <a:pt x="258139" y="58742"/>
                  </a:lnTo>
                  <a:lnTo>
                    <a:pt x="258139" y="62549"/>
                  </a:lnTo>
                  <a:lnTo>
                    <a:pt x="257783" y="66496"/>
                  </a:lnTo>
                  <a:lnTo>
                    <a:pt x="256821" y="70443"/>
                  </a:lnTo>
                  <a:lnTo>
                    <a:pt x="255299" y="74201"/>
                  </a:lnTo>
                  <a:lnTo>
                    <a:pt x="253372" y="77626"/>
                  </a:lnTo>
                  <a:lnTo>
                    <a:pt x="251243" y="80861"/>
                  </a:lnTo>
                  <a:lnTo>
                    <a:pt x="248555" y="83380"/>
                  </a:lnTo>
                  <a:lnTo>
                    <a:pt x="245514" y="85377"/>
                  </a:lnTo>
                  <a:lnTo>
                    <a:pt x="242268" y="86424"/>
                  </a:lnTo>
                  <a:lnTo>
                    <a:pt x="238618" y="86805"/>
                  </a:lnTo>
                  <a:lnTo>
                    <a:pt x="239733" y="88803"/>
                  </a:lnTo>
                  <a:lnTo>
                    <a:pt x="240341" y="91134"/>
                  </a:lnTo>
                  <a:lnTo>
                    <a:pt x="240696" y="93654"/>
                  </a:lnTo>
                  <a:lnTo>
                    <a:pt x="240544" y="96508"/>
                  </a:lnTo>
                  <a:lnTo>
                    <a:pt x="238972" y="102643"/>
                  </a:lnTo>
                  <a:lnTo>
                    <a:pt x="236285" y="108541"/>
                  </a:lnTo>
                  <a:lnTo>
                    <a:pt x="232837" y="113773"/>
                  </a:lnTo>
                  <a:lnTo>
                    <a:pt x="228628" y="117911"/>
                  </a:lnTo>
                  <a:lnTo>
                    <a:pt x="226347" y="119148"/>
                  </a:lnTo>
                  <a:lnTo>
                    <a:pt x="224014" y="119862"/>
                  </a:lnTo>
                  <a:lnTo>
                    <a:pt x="221733" y="119862"/>
                  </a:lnTo>
                  <a:lnTo>
                    <a:pt x="219451" y="119148"/>
                  </a:lnTo>
                  <a:lnTo>
                    <a:pt x="217524" y="123857"/>
                  </a:lnTo>
                  <a:lnTo>
                    <a:pt x="214279" y="127615"/>
                  </a:lnTo>
                  <a:lnTo>
                    <a:pt x="209867" y="130660"/>
                  </a:lnTo>
                  <a:lnTo>
                    <a:pt x="204493" y="132847"/>
                  </a:lnTo>
                  <a:lnTo>
                    <a:pt x="198764" y="134274"/>
                  </a:lnTo>
                  <a:lnTo>
                    <a:pt x="192425" y="134798"/>
                  </a:lnTo>
                  <a:lnTo>
                    <a:pt x="186086" y="134274"/>
                  </a:lnTo>
                  <a:lnTo>
                    <a:pt x="180154" y="132847"/>
                  </a:lnTo>
                  <a:lnTo>
                    <a:pt x="178431" y="134988"/>
                  </a:lnTo>
                  <a:lnTo>
                    <a:pt x="176301" y="136795"/>
                  </a:lnTo>
                  <a:lnTo>
                    <a:pt x="171128" y="139648"/>
                  </a:lnTo>
                  <a:lnTo>
                    <a:pt x="164994" y="141646"/>
                  </a:lnTo>
                  <a:lnTo>
                    <a:pt x="158098" y="142549"/>
                  </a:lnTo>
                  <a:lnTo>
                    <a:pt x="151202" y="142359"/>
                  </a:lnTo>
                  <a:lnTo>
                    <a:pt x="144509" y="141265"/>
                  </a:lnTo>
                  <a:lnTo>
                    <a:pt x="138779" y="139316"/>
                  </a:lnTo>
                  <a:lnTo>
                    <a:pt x="136092" y="137842"/>
                  </a:lnTo>
                  <a:lnTo>
                    <a:pt x="133962" y="136081"/>
                  </a:lnTo>
                  <a:lnTo>
                    <a:pt x="129956" y="138935"/>
                  </a:lnTo>
                  <a:lnTo>
                    <a:pt x="124785" y="140742"/>
                  </a:lnTo>
                  <a:lnTo>
                    <a:pt x="118853" y="141646"/>
                  </a:lnTo>
                  <a:lnTo>
                    <a:pt x="112717" y="141456"/>
                  </a:lnTo>
                  <a:lnTo>
                    <a:pt x="106734" y="140361"/>
                  </a:lnTo>
                  <a:lnTo>
                    <a:pt x="101409" y="138221"/>
                  </a:lnTo>
                  <a:lnTo>
                    <a:pt x="97151" y="135367"/>
                  </a:lnTo>
                  <a:lnTo>
                    <a:pt x="95630" y="133560"/>
                  </a:lnTo>
                  <a:lnTo>
                    <a:pt x="94515" y="131562"/>
                  </a:lnTo>
                  <a:lnTo>
                    <a:pt x="92588" y="133181"/>
                  </a:lnTo>
                  <a:lnTo>
                    <a:pt x="90458" y="134274"/>
                  </a:lnTo>
                  <a:lnTo>
                    <a:pt x="87771" y="134988"/>
                  </a:lnTo>
                  <a:lnTo>
                    <a:pt x="85084" y="135367"/>
                  </a:lnTo>
                  <a:lnTo>
                    <a:pt x="79150" y="134798"/>
                  </a:lnTo>
                  <a:lnTo>
                    <a:pt x="72813" y="132988"/>
                  </a:lnTo>
                  <a:lnTo>
                    <a:pt x="67082" y="129946"/>
                  </a:lnTo>
                  <a:lnTo>
                    <a:pt x="61911" y="125617"/>
                  </a:lnTo>
                  <a:lnTo>
                    <a:pt x="59984" y="123287"/>
                  </a:lnTo>
                  <a:lnTo>
                    <a:pt x="58260" y="120623"/>
                  </a:lnTo>
                  <a:lnTo>
                    <a:pt x="57297" y="117722"/>
                  </a:lnTo>
                  <a:lnTo>
                    <a:pt x="56536" y="114678"/>
                  </a:lnTo>
                  <a:lnTo>
                    <a:pt x="54457" y="114678"/>
                  </a:lnTo>
                  <a:lnTo>
                    <a:pt x="51770" y="114487"/>
                  </a:lnTo>
                  <a:lnTo>
                    <a:pt x="45989" y="113060"/>
                  </a:lnTo>
                  <a:lnTo>
                    <a:pt x="39855" y="110539"/>
                  </a:lnTo>
                  <a:lnTo>
                    <a:pt x="33922" y="106925"/>
                  </a:lnTo>
                  <a:lnTo>
                    <a:pt x="28750" y="102787"/>
                  </a:lnTo>
                  <a:lnTo>
                    <a:pt x="24948" y="97934"/>
                  </a:lnTo>
                  <a:lnTo>
                    <a:pt x="22818" y="92940"/>
                  </a:lnTo>
                  <a:lnTo>
                    <a:pt x="22818" y="90420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570450" y="7164664"/>
              <a:ext cx="238333" cy="130351"/>
            </a:xfrm>
            <a:custGeom>
              <a:avLst/>
              <a:gdLst/>
              <a:ahLst/>
              <a:cxnLst/>
              <a:rect l="0" t="0" r="0" b="0"/>
              <a:pathLst>
                <a:path w="238212" h="131611">
                  <a:moveTo>
                    <a:pt x="21449" y="81240"/>
                  </a:moveTo>
                  <a:lnTo>
                    <a:pt x="19724" y="81811"/>
                  </a:lnTo>
                  <a:lnTo>
                    <a:pt x="17798" y="81811"/>
                  </a:lnTo>
                  <a:lnTo>
                    <a:pt x="13792" y="80526"/>
                  </a:lnTo>
                  <a:lnTo>
                    <a:pt x="9736" y="78005"/>
                  </a:lnTo>
                  <a:lnTo>
                    <a:pt x="6135" y="74580"/>
                  </a:lnTo>
                  <a:lnTo>
                    <a:pt x="3448" y="70632"/>
                  </a:lnTo>
                  <a:lnTo>
                    <a:pt x="2282" y="66685"/>
                  </a:lnTo>
                  <a:lnTo>
                    <a:pt x="2282" y="64734"/>
                  </a:lnTo>
                  <a:lnTo>
                    <a:pt x="2687" y="63117"/>
                  </a:lnTo>
                  <a:lnTo>
                    <a:pt x="3803" y="61501"/>
                  </a:lnTo>
                  <a:lnTo>
                    <a:pt x="5527" y="60025"/>
                  </a:lnTo>
                  <a:lnTo>
                    <a:pt x="3651" y="58980"/>
                  </a:lnTo>
                  <a:lnTo>
                    <a:pt x="2282" y="57171"/>
                  </a:lnTo>
                  <a:lnTo>
                    <a:pt x="1116" y="54983"/>
                  </a:lnTo>
                  <a:lnTo>
                    <a:pt x="355" y="52653"/>
                  </a:lnTo>
                  <a:lnTo>
                    <a:pt x="0" y="46898"/>
                  </a:lnTo>
                  <a:lnTo>
                    <a:pt x="761" y="41000"/>
                  </a:lnTo>
                  <a:lnTo>
                    <a:pt x="2687" y="35245"/>
                  </a:lnTo>
                  <a:lnTo>
                    <a:pt x="4209" y="32915"/>
                  </a:lnTo>
                  <a:lnTo>
                    <a:pt x="5933" y="30726"/>
                  </a:lnTo>
                  <a:lnTo>
                    <a:pt x="8012" y="29108"/>
                  </a:lnTo>
                  <a:lnTo>
                    <a:pt x="10344" y="28061"/>
                  </a:lnTo>
                  <a:lnTo>
                    <a:pt x="12828" y="27492"/>
                  </a:lnTo>
                  <a:lnTo>
                    <a:pt x="15719" y="27682"/>
                  </a:lnTo>
                  <a:lnTo>
                    <a:pt x="14350" y="24258"/>
                  </a:lnTo>
                  <a:lnTo>
                    <a:pt x="14756" y="20833"/>
                  </a:lnTo>
                  <a:lnTo>
                    <a:pt x="16276" y="17979"/>
                  </a:lnTo>
                  <a:lnTo>
                    <a:pt x="19167" y="15649"/>
                  </a:lnTo>
                  <a:lnTo>
                    <a:pt x="22767" y="14031"/>
                  </a:lnTo>
                  <a:lnTo>
                    <a:pt x="27025" y="13461"/>
                  </a:lnTo>
                  <a:lnTo>
                    <a:pt x="31590" y="14221"/>
                  </a:lnTo>
                  <a:lnTo>
                    <a:pt x="36406" y="16361"/>
                  </a:lnTo>
                  <a:lnTo>
                    <a:pt x="36609" y="12556"/>
                  </a:lnTo>
                  <a:lnTo>
                    <a:pt x="38130" y="9180"/>
                  </a:lnTo>
                  <a:lnTo>
                    <a:pt x="41021" y="6468"/>
                  </a:lnTo>
                  <a:lnTo>
                    <a:pt x="44620" y="4328"/>
                  </a:lnTo>
                  <a:lnTo>
                    <a:pt x="48475" y="3044"/>
                  </a:lnTo>
                  <a:lnTo>
                    <a:pt x="52480" y="2521"/>
                  </a:lnTo>
                  <a:lnTo>
                    <a:pt x="56130" y="3044"/>
                  </a:lnTo>
                  <a:lnTo>
                    <a:pt x="59021" y="4471"/>
                  </a:lnTo>
                  <a:lnTo>
                    <a:pt x="61708" y="2330"/>
                  </a:lnTo>
                  <a:lnTo>
                    <a:pt x="65713" y="903"/>
                  </a:lnTo>
                  <a:lnTo>
                    <a:pt x="70683" y="189"/>
                  </a:lnTo>
                  <a:lnTo>
                    <a:pt x="76058" y="0"/>
                  </a:lnTo>
                  <a:lnTo>
                    <a:pt x="81432" y="712"/>
                  </a:lnTo>
                  <a:lnTo>
                    <a:pt x="86249" y="1807"/>
                  </a:lnTo>
                  <a:lnTo>
                    <a:pt x="90052" y="3614"/>
                  </a:lnTo>
                  <a:lnTo>
                    <a:pt x="92334" y="6087"/>
                  </a:lnTo>
                  <a:lnTo>
                    <a:pt x="95630" y="3423"/>
                  </a:lnTo>
                  <a:lnTo>
                    <a:pt x="99838" y="1807"/>
                  </a:lnTo>
                  <a:lnTo>
                    <a:pt x="104807" y="903"/>
                  </a:lnTo>
                  <a:lnTo>
                    <a:pt x="109979" y="903"/>
                  </a:lnTo>
                  <a:lnTo>
                    <a:pt x="114796" y="1426"/>
                  </a:lnTo>
                  <a:lnTo>
                    <a:pt x="119004" y="2711"/>
                  </a:lnTo>
                  <a:lnTo>
                    <a:pt x="122047" y="4661"/>
                  </a:lnTo>
                  <a:lnTo>
                    <a:pt x="123213" y="6991"/>
                  </a:lnTo>
                  <a:lnTo>
                    <a:pt x="124734" y="5756"/>
                  </a:lnTo>
                  <a:lnTo>
                    <a:pt x="126661" y="4661"/>
                  </a:lnTo>
                  <a:lnTo>
                    <a:pt x="131427" y="3234"/>
                  </a:lnTo>
                  <a:lnTo>
                    <a:pt x="137207" y="2854"/>
                  </a:lnTo>
                  <a:lnTo>
                    <a:pt x="143342" y="3234"/>
                  </a:lnTo>
                  <a:lnTo>
                    <a:pt x="149072" y="4328"/>
                  </a:lnTo>
                  <a:lnTo>
                    <a:pt x="154244" y="5756"/>
                  </a:lnTo>
                  <a:lnTo>
                    <a:pt x="158097" y="7895"/>
                  </a:lnTo>
                  <a:lnTo>
                    <a:pt x="159417" y="8989"/>
                  </a:lnTo>
                  <a:lnTo>
                    <a:pt x="160025" y="10226"/>
                  </a:lnTo>
                  <a:lnTo>
                    <a:pt x="162306" y="9322"/>
                  </a:lnTo>
                  <a:lnTo>
                    <a:pt x="165196" y="8989"/>
                  </a:lnTo>
                  <a:lnTo>
                    <a:pt x="171686" y="9180"/>
                  </a:lnTo>
                  <a:lnTo>
                    <a:pt x="178989" y="10226"/>
                  </a:lnTo>
                  <a:lnTo>
                    <a:pt x="186442" y="12414"/>
                  </a:lnTo>
                  <a:lnTo>
                    <a:pt x="193135" y="15077"/>
                  </a:lnTo>
                  <a:lnTo>
                    <a:pt x="198712" y="18502"/>
                  </a:lnTo>
                  <a:lnTo>
                    <a:pt x="200841" y="20310"/>
                  </a:lnTo>
                  <a:lnTo>
                    <a:pt x="202160" y="22117"/>
                  </a:lnTo>
                  <a:lnTo>
                    <a:pt x="203124" y="23924"/>
                  </a:lnTo>
                  <a:lnTo>
                    <a:pt x="203124" y="25875"/>
                  </a:lnTo>
                  <a:lnTo>
                    <a:pt x="205050" y="24971"/>
                  </a:lnTo>
                  <a:lnTo>
                    <a:pt x="206977" y="24448"/>
                  </a:lnTo>
                  <a:lnTo>
                    <a:pt x="211389" y="24638"/>
                  </a:lnTo>
                  <a:lnTo>
                    <a:pt x="215749" y="26064"/>
                  </a:lnTo>
                  <a:lnTo>
                    <a:pt x="219805" y="28396"/>
                  </a:lnTo>
                  <a:lnTo>
                    <a:pt x="223253" y="31440"/>
                  </a:lnTo>
                  <a:lnTo>
                    <a:pt x="225737" y="34675"/>
                  </a:lnTo>
                  <a:lnTo>
                    <a:pt x="227056" y="38099"/>
                  </a:lnTo>
                  <a:lnTo>
                    <a:pt x="226498" y="41000"/>
                  </a:lnTo>
                  <a:lnTo>
                    <a:pt x="229946" y="41713"/>
                  </a:lnTo>
                  <a:lnTo>
                    <a:pt x="232837" y="43140"/>
                  </a:lnTo>
                  <a:lnTo>
                    <a:pt x="234916" y="45281"/>
                  </a:lnTo>
                  <a:lnTo>
                    <a:pt x="236488" y="47992"/>
                  </a:lnTo>
                  <a:lnTo>
                    <a:pt x="237603" y="51036"/>
                  </a:lnTo>
                  <a:lnTo>
                    <a:pt x="238211" y="54271"/>
                  </a:lnTo>
                  <a:lnTo>
                    <a:pt x="237806" y="61501"/>
                  </a:lnTo>
                  <a:lnTo>
                    <a:pt x="235727" y="68683"/>
                  </a:lnTo>
                  <a:lnTo>
                    <a:pt x="234002" y="71918"/>
                  </a:lnTo>
                  <a:lnTo>
                    <a:pt x="231873" y="74771"/>
                  </a:lnTo>
                  <a:lnTo>
                    <a:pt x="229389" y="77102"/>
                  </a:lnTo>
                  <a:lnTo>
                    <a:pt x="226701" y="78909"/>
                  </a:lnTo>
                  <a:lnTo>
                    <a:pt x="223609" y="80002"/>
                  </a:lnTo>
                  <a:lnTo>
                    <a:pt x="220161" y="80192"/>
                  </a:lnTo>
                  <a:lnTo>
                    <a:pt x="221327" y="81953"/>
                  </a:lnTo>
                  <a:lnTo>
                    <a:pt x="221884" y="84141"/>
                  </a:lnTo>
                  <a:lnTo>
                    <a:pt x="221884" y="89183"/>
                  </a:lnTo>
                  <a:lnTo>
                    <a:pt x="220566" y="94937"/>
                  </a:lnTo>
                  <a:lnTo>
                    <a:pt x="218082" y="100314"/>
                  </a:lnTo>
                  <a:lnTo>
                    <a:pt x="214837" y="105164"/>
                  </a:lnTo>
                  <a:lnTo>
                    <a:pt x="210982" y="108922"/>
                  </a:lnTo>
                  <a:lnTo>
                    <a:pt x="206774" y="110730"/>
                  </a:lnTo>
                  <a:lnTo>
                    <a:pt x="204645" y="110730"/>
                  </a:lnTo>
                  <a:lnTo>
                    <a:pt x="202566" y="110207"/>
                  </a:lnTo>
                  <a:lnTo>
                    <a:pt x="200841" y="114345"/>
                  </a:lnTo>
                  <a:lnTo>
                    <a:pt x="197749" y="117912"/>
                  </a:lnTo>
                  <a:lnTo>
                    <a:pt x="193743" y="120622"/>
                  </a:lnTo>
                  <a:lnTo>
                    <a:pt x="188774" y="122763"/>
                  </a:lnTo>
                  <a:lnTo>
                    <a:pt x="183399" y="124047"/>
                  </a:lnTo>
                  <a:lnTo>
                    <a:pt x="177620" y="124570"/>
                  </a:lnTo>
                  <a:lnTo>
                    <a:pt x="171889" y="124047"/>
                  </a:lnTo>
                  <a:lnTo>
                    <a:pt x="166311" y="122763"/>
                  </a:lnTo>
                  <a:lnTo>
                    <a:pt x="164791" y="124570"/>
                  </a:lnTo>
                  <a:lnTo>
                    <a:pt x="162865" y="126378"/>
                  </a:lnTo>
                  <a:lnTo>
                    <a:pt x="157895" y="129089"/>
                  </a:lnTo>
                  <a:lnTo>
                    <a:pt x="152165" y="130849"/>
                  </a:lnTo>
                  <a:lnTo>
                    <a:pt x="145828" y="131610"/>
                  </a:lnTo>
                  <a:lnTo>
                    <a:pt x="139489" y="131610"/>
                  </a:lnTo>
                  <a:lnTo>
                    <a:pt x="133354" y="130516"/>
                  </a:lnTo>
                  <a:lnTo>
                    <a:pt x="127979" y="128710"/>
                  </a:lnTo>
                  <a:lnTo>
                    <a:pt x="123618" y="125855"/>
                  </a:lnTo>
                  <a:lnTo>
                    <a:pt x="119968" y="128375"/>
                  </a:lnTo>
                  <a:lnTo>
                    <a:pt x="115151" y="129993"/>
                  </a:lnTo>
                  <a:lnTo>
                    <a:pt x="109624" y="130849"/>
                  </a:lnTo>
                  <a:lnTo>
                    <a:pt x="104047" y="130706"/>
                  </a:lnTo>
                  <a:lnTo>
                    <a:pt x="98469" y="129613"/>
                  </a:lnTo>
                  <a:lnTo>
                    <a:pt x="93500" y="127805"/>
                  </a:lnTo>
                  <a:lnTo>
                    <a:pt x="89697" y="125094"/>
                  </a:lnTo>
                  <a:lnTo>
                    <a:pt x="88125" y="123477"/>
                  </a:lnTo>
                  <a:lnTo>
                    <a:pt x="87163" y="121526"/>
                  </a:lnTo>
                  <a:lnTo>
                    <a:pt x="85438" y="122953"/>
                  </a:lnTo>
                  <a:lnTo>
                    <a:pt x="83359" y="124047"/>
                  </a:lnTo>
                  <a:lnTo>
                    <a:pt x="81027" y="124761"/>
                  </a:lnTo>
                  <a:lnTo>
                    <a:pt x="78542" y="125094"/>
                  </a:lnTo>
                  <a:lnTo>
                    <a:pt x="73015" y="124570"/>
                  </a:lnTo>
                  <a:lnTo>
                    <a:pt x="67235" y="122953"/>
                  </a:lnTo>
                  <a:lnTo>
                    <a:pt x="61708" y="120098"/>
                  </a:lnTo>
                  <a:lnTo>
                    <a:pt x="57094" y="116151"/>
                  </a:lnTo>
                  <a:lnTo>
                    <a:pt x="53849" y="111444"/>
                  </a:lnTo>
                  <a:lnTo>
                    <a:pt x="52682" y="108779"/>
                  </a:lnTo>
                  <a:lnTo>
                    <a:pt x="52125" y="105877"/>
                  </a:lnTo>
                  <a:lnTo>
                    <a:pt x="50198" y="106068"/>
                  </a:lnTo>
                  <a:lnTo>
                    <a:pt x="47714" y="105688"/>
                  </a:lnTo>
                  <a:lnTo>
                    <a:pt x="42339" y="104451"/>
                  </a:lnTo>
                  <a:lnTo>
                    <a:pt x="36761" y="102120"/>
                  </a:lnTo>
                  <a:lnTo>
                    <a:pt x="31234" y="98886"/>
                  </a:lnTo>
                  <a:lnTo>
                    <a:pt x="26417" y="94937"/>
                  </a:lnTo>
                  <a:lnTo>
                    <a:pt x="22767" y="90610"/>
                  </a:lnTo>
                  <a:lnTo>
                    <a:pt x="21043" y="85949"/>
                  </a:lnTo>
                  <a:lnTo>
                    <a:pt x="20891" y="83571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579984" y="7169433"/>
              <a:ext cx="219267" cy="120813"/>
            </a:xfrm>
            <a:custGeom>
              <a:avLst/>
              <a:gdLst/>
              <a:ahLst/>
              <a:cxnLst/>
              <a:rect l="0" t="0" r="0" b="0"/>
              <a:pathLst>
                <a:path w="218486" h="120623">
                  <a:moveTo>
                    <a:pt x="19572" y="74437"/>
                  </a:moveTo>
                  <a:lnTo>
                    <a:pt x="18051" y="74771"/>
                  </a:lnTo>
                  <a:lnTo>
                    <a:pt x="16328" y="74960"/>
                  </a:lnTo>
                  <a:lnTo>
                    <a:pt x="12676" y="73724"/>
                  </a:lnTo>
                  <a:lnTo>
                    <a:pt x="9026" y="71536"/>
                  </a:lnTo>
                  <a:lnTo>
                    <a:pt x="5781" y="68302"/>
                  </a:lnTo>
                  <a:lnTo>
                    <a:pt x="3296" y="64735"/>
                  </a:lnTo>
                  <a:lnTo>
                    <a:pt x="2130" y="61119"/>
                  </a:lnTo>
                  <a:lnTo>
                    <a:pt x="2130" y="59312"/>
                  </a:lnTo>
                  <a:lnTo>
                    <a:pt x="2486" y="57695"/>
                  </a:lnTo>
                  <a:lnTo>
                    <a:pt x="3448" y="56268"/>
                  </a:lnTo>
                  <a:lnTo>
                    <a:pt x="5021" y="55032"/>
                  </a:lnTo>
                  <a:lnTo>
                    <a:pt x="3448" y="53937"/>
                  </a:lnTo>
                  <a:lnTo>
                    <a:pt x="2130" y="52321"/>
                  </a:lnTo>
                  <a:lnTo>
                    <a:pt x="1166" y="50513"/>
                  </a:lnTo>
                  <a:lnTo>
                    <a:pt x="407" y="48183"/>
                  </a:lnTo>
                  <a:lnTo>
                    <a:pt x="0" y="42951"/>
                  </a:lnTo>
                  <a:lnTo>
                    <a:pt x="609" y="37385"/>
                  </a:lnTo>
                  <a:lnTo>
                    <a:pt x="2486" y="32200"/>
                  </a:lnTo>
                  <a:lnTo>
                    <a:pt x="3853" y="30013"/>
                  </a:lnTo>
                  <a:lnTo>
                    <a:pt x="5375" y="28063"/>
                  </a:lnTo>
                  <a:lnTo>
                    <a:pt x="7302" y="26587"/>
                  </a:lnTo>
                  <a:lnTo>
                    <a:pt x="9381" y="25541"/>
                  </a:lnTo>
                  <a:lnTo>
                    <a:pt x="11714" y="25161"/>
                  </a:lnTo>
                  <a:lnTo>
                    <a:pt x="14401" y="25351"/>
                  </a:lnTo>
                  <a:lnTo>
                    <a:pt x="13234" y="22117"/>
                  </a:lnTo>
                  <a:lnTo>
                    <a:pt x="13437" y="19073"/>
                  </a:lnTo>
                  <a:lnTo>
                    <a:pt x="14958" y="16362"/>
                  </a:lnTo>
                  <a:lnTo>
                    <a:pt x="17646" y="14222"/>
                  </a:lnTo>
                  <a:lnTo>
                    <a:pt x="20891" y="12747"/>
                  </a:lnTo>
                  <a:lnTo>
                    <a:pt x="24744" y="12415"/>
                  </a:lnTo>
                  <a:lnTo>
                    <a:pt x="29156" y="12936"/>
                  </a:lnTo>
                  <a:lnTo>
                    <a:pt x="33363" y="14934"/>
                  </a:lnTo>
                  <a:lnTo>
                    <a:pt x="33566" y="11320"/>
                  </a:lnTo>
                  <a:lnTo>
                    <a:pt x="35088" y="8466"/>
                  </a:lnTo>
                  <a:lnTo>
                    <a:pt x="37572" y="5756"/>
                  </a:lnTo>
                  <a:lnTo>
                    <a:pt x="40817" y="3948"/>
                  </a:lnTo>
                  <a:lnTo>
                    <a:pt x="44468" y="2711"/>
                  </a:lnTo>
                  <a:lnTo>
                    <a:pt x="48321" y="2140"/>
                  </a:lnTo>
                  <a:lnTo>
                    <a:pt x="51566" y="2711"/>
                  </a:lnTo>
                  <a:lnTo>
                    <a:pt x="54052" y="4138"/>
                  </a:lnTo>
                  <a:lnTo>
                    <a:pt x="56536" y="1998"/>
                  </a:lnTo>
                  <a:lnTo>
                    <a:pt x="60389" y="713"/>
                  </a:lnTo>
                  <a:lnTo>
                    <a:pt x="65003" y="0"/>
                  </a:lnTo>
                  <a:lnTo>
                    <a:pt x="69769" y="0"/>
                  </a:lnTo>
                  <a:lnTo>
                    <a:pt x="74739" y="523"/>
                  </a:lnTo>
                  <a:lnTo>
                    <a:pt x="78947" y="1617"/>
                  </a:lnTo>
                  <a:lnTo>
                    <a:pt x="82597" y="3235"/>
                  </a:lnTo>
                  <a:lnTo>
                    <a:pt x="84727" y="5375"/>
                  </a:lnTo>
                  <a:lnTo>
                    <a:pt x="87618" y="3045"/>
                  </a:lnTo>
                  <a:lnTo>
                    <a:pt x="91420" y="1426"/>
                  </a:lnTo>
                  <a:lnTo>
                    <a:pt x="96034" y="713"/>
                  </a:lnTo>
                  <a:lnTo>
                    <a:pt x="100800" y="713"/>
                  </a:lnTo>
                  <a:lnTo>
                    <a:pt x="105211" y="1284"/>
                  </a:lnTo>
                  <a:lnTo>
                    <a:pt x="109065" y="2521"/>
                  </a:lnTo>
                  <a:lnTo>
                    <a:pt x="111955" y="4138"/>
                  </a:lnTo>
                  <a:lnTo>
                    <a:pt x="113071" y="6279"/>
                  </a:lnTo>
                  <a:lnTo>
                    <a:pt x="114440" y="5233"/>
                  </a:lnTo>
                  <a:lnTo>
                    <a:pt x="116163" y="4138"/>
                  </a:lnTo>
                  <a:lnTo>
                    <a:pt x="120575" y="3045"/>
                  </a:lnTo>
                  <a:lnTo>
                    <a:pt x="125747" y="2521"/>
                  </a:lnTo>
                  <a:lnTo>
                    <a:pt x="131274" y="2901"/>
                  </a:lnTo>
                  <a:lnTo>
                    <a:pt x="136850" y="3757"/>
                  </a:lnTo>
                  <a:lnTo>
                    <a:pt x="141464" y="5233"/>
                  </a:lnTo>
                  <a:lnTo>
                    <a:pt x="144912" y="6992"/>
                  </a:lnTo>
                  <a:lnTo>
                    <a:pt x="146790" y="9371"/>
                  </a:lnTo>
                  <a:lnTo>
                    <a:pt x="148918" y="8466"/>
                  </a:lnTo>
                  <a:lnTo>
                    <a:pt x="151403" y="8085"/>
                  </a:lnTo>
                  <a:lnTo>
                    <a:pt x="157538" y="8275"/>
                  </a:lnTo>
                  <a:lnTo>
                    <a:pt x="164232" y="9371"/>
                  </a:lnTo>
                  <a:lnTo>
                    <a:pt x="170974" y="11130"/>
                  </a:lnTo>
                  <a:lnTo>
                    <a:pt x="177110" y="13841"/>
                  </a:lnTo>
                  <a:lnTo>
                    <a:pt x="182282" y="16885"/>
                  </a:lnTo>
                  <a:lnTo>
                    <a:pt x="185527" y="20120"/>
                  </a:lnTo>
                  <a:lnTo>
                    <a:pt x="186288" y="21926"/>
                  </a:lnTo>
                  <a:lnTo>
                    <a:pt x="186288" y="23545"/>
                  </a:lnTo>
                  <a:lnTo>
                    <a:pt x="189735" y="22306"/>
                  </a:lnTo>
                  <a:lnTo>
                    <a:pt x="193740" y="22499"/>
                  </a:lnTo>
                  <a:lnTo>
                    <a:pt x="197796" y="23925"/>
                  </a:lnTo>
                  <a:lnTo>
                    <a:pt x="201600" y="26064"/>
                  </a:lnTo>
                  <a:lnTo>
                    <a:pt x="204693" y="28776"/>
                  </a:lnTo>
                  <a:lnTo>
                    <a:pt x="206975" y="31820"/>
                  </a:lnTo>
                  <a:lnTo>
                    <a:pt x="208141" y="34864"/>
                  </a:lnTo>
                  <a:lnTo>
                    <a:pt x="207736" y="37576"/>
                  </a:lnTo>
                  <a:lnTo>
                    <a:pt x="210828" y="38099"/>
                  </a:lnTo>
                  <a:lnTo>
                    <a:pt x="213515" y="39572"/>
                  </a:lnTo>
                  <a:lnTo>
                    <a:pt x="215391" y="41332"/>
                  </a:lnTo>
                  <a:lnTo>
                    <a:pt x="216963" y="43853"/>
                  </a:lnTo>
                  <a:lnTo>
                    <a:pt x="217927" y="46755"/>
                  </a:lnTo>
                  <a:lnTo>
                    <a:pt x="218485" y="49799"/>
                  </a:lnTo>
                  <a:lnTo>
                    <a:pt x="218078" y="56268"/>
                  </a:lnTo>
                  <a:lnTo>
                    <a:pt x="215999" y="62928"/>
                  </a:lnTo>
                  <a:lnTo>
                    <a:pt x="214479" y="65781"/>
                  </a:lnTo>
                  <a:lnTo>
                    <a:pt x="212551" y="68302"/>
                  </a:lnTo>
                  <a:lnTo>
                    <a:pt x="210423" y="70633"/>
                  </a:lnTo>
                  <a:lnTo>
                    <a:pt x="207736" y="72249"/>
                  </a:lnTo>
                  <a:lnTo>
                    <a:pt x="204896" y="73152"/>
                  </a:lnTo>
                  <a:lnTo>
                    <a:pt x="201803" y="73533"/>
                  </a:lnTo>
                  <a:lnTo>
                    <a:pt x="202969" y="75151"/>
                  </a:lnTo>
                  <a:lnTo>
                    <a:pt x="203527" y="77149"/>
                  </a:lnTo>
                  <a:lnTo>
                    <a:pt x="203527" y="81810"/>
                  </a:lnTo>
                  <a:lnTo>
                    <a:pt x="202361" y="86852"/>
                  </a:lnTo>
                  <a:lnTo>
                    <a:pt x="200079" y="91847"/>
                  </a:lnTo>
                  <a:lnTo>
                    <a:pt x="197037" y="96364"/>
                  </a:lnTo>
                  <a:lnTo>
                    <a:pt x="193386" y="99789"/>
                  </a:lnTo>
                  <a:lnTo>
                    <a:pt x="189533" y="101406"/>
                  </a:lnTo>
                  <a:lnTo>
                    <a:pt x="187606" y="101597"/>
                  </a:lnTo>
                  <a:lnTo>
                    <a:pt x="185729" y="100836"/>
                  </a:lnTo>
                  <a:lnTo>
                    <a:pt x="184158" y="104832"/>
                  </a:lnTo>
                  <a:lnTo>
                    <a:pt x="181318" y="108066"/>
                  </a:lnTo>
                  <a:lnTo>
                    <a:pt x="177668" y="110587"/>
                  </a:lnTo>
                  <a:lnTo>
                    <a:pt x="173053" y="112536"/>
                  </a:lnTo>
                  <a:lnTo>
                    <a:pt x="168085" y="113629"/>
                  </a:lnTo>
                  <a:lnTo>
                    <a:pt x="162912" y="113963"/>
                  </a:lnTo>
                  <a:lnTo>
                    <a:pt x="157538" y="113629"/>
                  </a:lnTo>
                  <a:lnTo>
                    <a:pt x="152366" y="112536"/>
                  </a:lnTo>
                  <a:lnTo>
                    <a:pt x="149324" y="115771"/>
                  </a:lnTo>
                  <a:lnTo>
                    <a:pt x="144912" y="118290"/>
                  </a:lnTo>
                  <a:lnTo>
                    <a:pt x="139538" y="119909"/>
                  </a:lnTo>
                  <a:lnTo>
                    <a:pt x="133758" y="120622"/>
                  </a:lnTo>
                  <a:lnTo>
                    <a:pt x="127826" y="120622"/>
                  </a:lnTo>
                  <a:lnTo>
                    <a:pt x="122299" y="119529"/>
                  </a:lnTo>
                  <a:lnTo>
                    <a:pt x="117279" y="117911"/>
                  </a:lnTo>
                  <a:lnTo>
                    <a:pt x="113273" y="115248"/>
                  </a:lnTo>
                  <a:lnTo>
                    <a:pt x="110028" y="117578"/>
                  </a:lnTo>
                  <a:lnTo>
                    <a:pt x="105617" y="119006"/>
                  </a:lnTo>
                  <a:lnTo>
                    <a:pt x="100648" y="119718"/>
                  </a:lnTo>
                  <a:lnTo>
                    <a:pt x="95426" y="119718"/>
                  </a:lnTo>
                  <a:lnTo>
                    <a:pt x="90254" y="118814"/>
                  </a:lnTo>
                  <a:lnTo>
                    <a:pt x="85842" y="117055"/>
                  </a:lnTo>
                  <a:lnTo>
                    <a:pt x="82243" y="114534"/>
                  </a:lnTo>
                  <a:lnTo>
                    <a:pt x="79910" y="111299"/>
                  </a:lnTo>
                  <a:lnTo>
                    <a:pt x="78389" y="112726"/>
                  </a:lnTo>
                  <a:lnTo>
                    <a:pt x="76462" y="113629"/>
                  </a:lnTo>
                  <a:lnTo>
                    <a:pt x="71899" y="114534"/>
                  </a:lnTo>
                  <a:lnTo>
                    <a:pt x="66880" y="114153"/>
                  </a:lnTo>
                  <a:lnTo>
                    <a:pt x="61505" y="112536"/>
                  </a:lnTo>
                  <a:lnTo>
                    <a:pt x="56739" y="110015"/>
                  </a:lnTo>
                  <a:lnTo>
                    <a:pt x="52327" y="106448"/>
                  </a:lnTo>
                  <a:lnTo>
                    <a:pt x="49285" y="102120"/>
                  </a:lnTo>
                  <a:lnTo>
                    <a:pt x="48321" y="99598"/>
                  </a:lnTo>
                  <a:lnTo>
                    <a:pt x="47916" y="96887"/>
                  </a:lnTo>
                  <a:lnTo>
                    <a:pt x="43707" y="96887"/>
                  </a:lnTo>
                  <a:lnTo>
                    <a:pt x="38941" y="95651"/>
                  </a:lnTo>
                  <a:lnTo>
                    <a:pt x="33719" y="93463"/>
                  </a:lnTo>
                  <a:lnTo>
                    <a:pt x="28749" y="90419"/>
                  </a:lnTo>
                  <a:lnTo>
                    <a:pt x="24135" y="86994"/>
                  </a:lnTo>
                  <a:lnTo>
                    <a:pt x="20891" y="82856"/>
                  </a:lnTo>
                  <a:lnTo>
                    <a:pt x="19369" y="78766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589517" y="7174202"/>
              <a:ext cx="198610" cy="111275"/>
            </a:xfrm>
            <a:custGeom>
              <a:avLst/>
              <a:gdLst/>
              <a:ahLst/>
              <a:cxnLst/>
              <a:rect l="0" t="0" r="0" b="0"/>
              <a:pathLst>
                <a:path w="198712" h="109873">
                  <a:moveTo>
                    <a:pt x="18000" y="67778"/>
                  </a:moveTo>
                  <a:lnTo>
                    <a:pt x="14958" y="68159"/>
                  </a:lnTo>
                  <a:lnTo>
                    <a:pt x="11713" y="67255"/>
                  </a:lnTo>
                  <a:lnTo>
                    <a:pt x="8265" y="65115"/>
                  </a:lnTo>
                  <a:lnTo>
                    <a:pt x="5172" y="62213"/>
                  </a:lnTo>
                  <a:lnTo>
                    <a:pt x="3042" y="58979"/>
                  </a:lnTo>
                  <a:lnTo>
                    <a:pt x="1927" y="55555"/>
                  </a:lnTo>
                  <a:lnTo>
                    <a:pt x="2282" y="52510"/>
                  </a:lnTo>
                  <a:lnTo>
                    <a:pt x="3245" y="51274"/>
                  </a:lnTo>
                  <a:lnTo>
                    <a:pt x="4614" y="50178"/>
                  </a:lnTo>
                  <a:lnTo>
                    <a:pt x="3245" y="49085"/>
                  </a:lnTo>
                  <a:lnTo>
                    <a:pt x="2130" y="47659"/>
                  </a:lnTo>
                  <a:lnTo>
                    <a:pt x="558" y="43901"/>
                  </a:lnTo>
                  <a:lnTo>
                    <a:pt x="0" y="39192"/>
                  </a:lnTo>
                  <a:lnTo>
                    <a:pt x="761" y="34198"/>
                  </a:lnTo>
                  <a:lnTo>
                    <a:pt x="2484" y="29489"/>
                  </a:lnTo>
                  <a:lnTo>
                    <a:pt x="5172" y="25540"/>
                  </a:lnTo>
                  <a:lnTo>
                    <a:pt x="6693" y="24305"/>
                  </a:lnTo>
                  <a:lnTo>
                    <a:pt x="8620" y="23401"/>
                  </a:lnTo>
                  <a:lnTo>
                    <a:pt x="10902" y="23021"/>
                  </a:lnTo>
                  <a:lnTo>
                    <a:pt x="13234" y="23210"/>
                  </a:lnTo>
                  <a:lnTo>
                    <a:pt x="12068" y="20166"/>
                  </a:lnTo>
                  <a:lnTo>
                    <a:pt x="12473" y="17456"/>
                  </a:lnTo>
                  <a:lnTo>
                    <a:pt x="13791" y="14935"/>
                  </a:lnTo>
                  <a:lnTo>
                    <a:pt x="16124" y="12984"/>
                  </a:lnTo>
                  <a:lnTo>
                    <a:pt x="19167" y="11700"/>
                  </a:lnTo>
                  <a:lnTo>
                    <a:pt x="22614" y="11366"/>
                  </a:lnTo>
                  <a:lnTo>
                    <a:pt x="26468" y="11889"/>
                  </a:lnTo>
                  <a:lnTo>
                    <a:pt x="30474" y="13698"/>
                  </a:lnTo>
                  <a:lnTo>
                    <a:pt x="30474" y="10463"/>
                  </a:lnTo>
                  <a:lnTo>
                    <a:pt x="31995" y="7751"/>
                  </a:lnTo>
                  <a:lnTo>
                    <a:pt x="34327" y="5421"/>
                  </a:lnTo>
                  <a:lnTo>
                    <a:pt x="37370" y="3614"/>
                  </a:lnTo>
                  <a:lnTo>
                    <a:pt x="40615" y="2521"/>
                  </a:lnTo>
                  <a:lnTo>
                    <a:pt x="43910" y="2187"/>
                  </a:lnTo>
                  <a:lnTo>
                    <a:pt x="46952" y="2521"/>
                  </a:lnTo>
                  <a:lnTo>
                    <a:pt x="49234" y="3804"/>
                  </a:lnTo>
                  <a:lnTo>
                    <a:pt x="51566" y="1998"/>
                  </a:lnTo>
                  <a:lnTo>
                    <a:pt x="55014" y="760"/>
                  </a:lnTo>
                  <a:lnTo>
                    <a:pt x="59223" y="189"/>
                  </a:lnTo>
                  <a:lnTo>
                    <a:pt x="63635" y="0"/>
                  </a:lnTo>
                  <a:lnTo>
                    <a:pt x="68046" y="570"/>
                  </a:lnTo>
                  <a:lnTo>
                    <a:pt x="72051" y="1474"/>
                  </a:lnTo>
                  <a:lnTo>
                    <a:pt x="75144" y="3091"/>
                  </a:lnTo>
                  <a:lnTo>
                    <a:pt x="77021" y="5040"/>
                  </a:lnTo>
                  <a:lnTo>
                    <a:pt x="79708" y="2901"/>
                  </a:lnTo>
                  <a:lnTo>
                    <a:pt x="83358" y="1474"/>
                  </a:lnTo>
                  <a:lnTo>
                    <a:pt x="87363" y="760"/>
                  </a:lnTo>
                  <a:lnTo>
                    <a:pt x="91776" y="760"/>
                  </a:lnTo>
                  <a:lnTo>
                    <a:pt x="95832" y="1284"/>
                  </a:lnTo>
                  <a:lnTo>
                    <a:pt x="99482" y="2377"/>
                  </a:lnTo>
                  <a:lnTo>
                    <a:pt x="101764" y="3994"/>
                  </a:lnTo>
                  <a:lnTo>
                    <a:pt x="102930" y="5945"/>
                  </a:lnTo>
                  <a:lnTo>
                    <a:pt x="105770" y="3994"/>
                  </a:lnTo>
                  <a:lnTo>
                    <a:pt x="109826" y="2711"/>
                  </a:lnTo>
                  <a:lnTo>
                    <a:pt x="114389" y="2377"/>
                  </a:lnTo>
                  <a:lnTo>
                    <a:pt x="119562" y="2711"/>
                  </a:lnTo>
                  <a:lnTo>
                    <a:pt x="124581" y="3614"/>
                  </a:lnTo>
                  <a:lnTo>
                    <a:pt x="128790" y="4898"/>
                  </a:lnTo>
                  <a:lnTo>
                    <a:pt x="132035" y="6516"/>
                  </a:lnTo>
                  <a:lnTo>
                    <a:pt x="133556" y="8465"/>
                  </a:lnTo>
                  <a:lnTo>
                    <a:pt x="135483" y="7942"/>
                  </a:lnTo>
                  <a:lnTo>
                    <a:pt x="137814" y="7562"/>
                  </a:lnTo>
                  <a:lnTo>
                    <a:pt x="143341" y="7562"/>
                  </a:lnTo>
                  <a:lnTo>
                    <a:pt x="149477" y="8465"/>
                  </a:lnTo>
                  <a:lnTo>
                    <a:pt x="155612" y="10273"/>
                  </a:lnTo>
                  <a:lnTo>
                    <a:pt x="161190" y="12605"/>
                  </a:lnTo>
                  <a:lnTo>
                    <a:pt x="165753" y="15505"/>
                  </a:lnTo>
                  <a:lnTo>
                    <a:pt x="168846" y="18549"/>
                  </a:lnTo>
                  <a:lnTo>
                    <a:pt x="169404" y="19977"/>
                  </a:lnTo>
                  <a:lnTo>
                    <a:pt x="169606" y="21593"/>
                  </a:lnTo>
                  <a:lnTo>
                    <a:pt x="172649" y="20356"/>
                  </a:lnTo>
                  <a:lnTo>
                    <a:pt x="176299" y="20500"/>
                  </a:lnTo>
                  <a:lnTo>
                    <a:pt x="179950" y="21784"/>
                  </a:lnTo>
                  <a:lnTo>
                    <a:pt x="183398" y="23733"/>
                  </a:lnTo>
                  <a:lnTo>
                    <a:pt x="186288" y="26256"/>
                  </a:lnTo>
                  <a:lnTo>
                    <a:pt x="188367" y="28966"/>
                  </a:lnTo>
                  <a:lnTo>
                    <a:pt x="189330" y="31677"/>
                  </a:lnTo>
                  <a:lnTo>
                    <a:pt x="188976" y="34198"/>
                  </a:lnTo>
                  <a:lnTo>
                    <a:pt x="191815" y="34721"/>
                  </a:lnTo>
                  <a:lnTo>
                    <a:pt x="194148" y="35958"/>
                  </a:lnTo>
                  <a:lnTo>
                    <a:pt x="196023" y="37766"/>
                  </a:lnTo>
                  <a:lnTo>
                    <a:pt x="197393" y="39954"/>
                  </a:lnTo>
                  <a:lnTo>
                    <a:pt x="198356" y="42427"/>
                  </a:lnTo>
                  <a:lnTo>
                    <a:pt x="198711" y="45327"/>
                  </a:lnTo>
                  <a:lnTo>
                    <a:pt x="198356" y="51274"/>
                  </a:lnTo>
                  <a:lnTo>
                    <a:pt x="196632" y="57171"/>
                  </a:lnTo>
                  <a:lnTo>
                    <a:pt x="195110" y="59882"/>
                  </a:lnTo>
                  <a:lnTo>
                    <a:pt x="193387" y="62404"/>
                  </a:lnTo>
                  <a:lnTo>
                    <a:pt x="191460" y="64211"/>
                  </a:lnTo>
                  <a:lnTo>
                    <a:pt x="189127" y="65828"/>
                  </a:lnTo>
                  <a:lnTo>
                    <a:pt x="186491" y="66732"/>
                  </a:lnTo>
                  <a:lnTo>
                    <a:pt x="183804" y="66874"/>
                  </a:lnTo>
                  <a:lnTo>
                    <a:pt x="184564" y="68350"/>
                  </a:lnTo>
                  <a:lnTo>
                    <a:pt x="185122" y="70109"/>
                  </a:lnTo>
                  <a:lnTo>
                    <a:pt x="185122" y="74437"/>
                  </a:lnTo>
                  <a:lnTo>
                    <a:pt x="183956" y="79098"/>
                  </a:lnTo>
                  <a:lnTo>
                    <a:pt x="182080" y="83617"/>
                  </a:lnTo>
                  <a:lnTo>
                    <a:pt x="179190" y="87755"/>
                  </a:lnTo>
                  <a:lnTo>
                    <a:pt x="175945" y="90800"/>
                  </a:lnTo>
                  <a:lnTo>
                    <a:pt x="172497" y="92225"/>
                  </a:lnTo>
                  <a:lnTo>
                    <a:pt x="170773" y="92416"/>
                  </a:lnTo>
                  <a:lnTo>
                    <a:pt x="169049" y="91893"/>
                  </a:lnTo>
                  <a:lnTo>
                    <a:pt x="167476" y="95317"/>
                  </a:lnTo>
                  <a:lnTo>
                    <a:pt x="164992" y="98362"/>
                  </a:lnTo>
                  <a:lnTo>
                    <a:pt x="161544" y="100693"/>
                  </a:lnTo>
                  <a:lnTo>
                    <a:pt x="157539" y="102309"/>
                  </a:lnTo>
                  <a:lnTo>
                    <a:pt x="152925" y="103405"/>
                  </a:lnTo>
                  <a:lnTo>
                    <a:pt x="148158" y="103736"/>
                  </a:lnTo>
                  <a:lnTo>
                    <a:pt x="143341" y="103405"/>
                  </a:lnTo>
                  <a:lnTo>
                    <a:pt x="138727" y="102309"/>
                  </a:lnTo>
                  <a:lnTo>
                    <a:pt x="135888" y="105354"/>
                  </a:lnTo>
                  <a:lnTo>
                    <a:pt x="131831" y="107542"/>
                  </a:lnTo>
                  <a:lnTo>
                    <a:pt x="127065" y="109158"/>
                  </a:lnTo>
                  <a:lnTo>
                    <a:pt x="121894" y="109872"/>
                  </a:lnTo>
                  <a:lnTo>
                    <a:pt x="116519" y="109682"/>
                  </a:lnTo>
                  <a:lnTo>
                    <a:pt x="111347" y="108779"/>
                  </a:lnTo>
                  <a:lnTo>
                    <a:pt x="106734" y="107161"/>
                  </a:lnTo>
                  <a:lnTo>
                    <a:pt x="103286" y="104831"/>
                  </a:lnTo>
                  <a:lnTo>
                    <a:pt x="100039" y="106970"/>
                  </a:lnTo>
                  <a:lnTo>
                    <a:pt x="96034" y="108445"/>
                  </a:lnTo>
                  <a:lnTo>
                    <a:pt x="91623" y="108969"/>
                  </a:lnTo>
                  <a:lnTo>
                    <a:pt x="86806" y="108969"/>
                  </a:lnTo>
                  <a:lnTo>
                    <a:pt x="82192" y="108066"/>
                  </a:lnTo>
                  <a:lnTo>
                    <a:pt x="78187" y="106638"/>
                  </a:lnTo>
                  <a:lnTo>
                    <a:pt x="74942" y="104308"/>
                  </a:lnTo>
                  <a:lnTo>
                    <a:pt x="72812" y="101216"/>
                  </a:lnTo>
                  <a:lnTo>
                    <a:pt x="71290" y="102500"/>
                  </a:lnTo>
                  <a:lnTo>
                    <a:pt x="69567" y="103405"/>
                  </a:lnTo>
                  <a:lnTo>
                    <a:pt x="65561" y="104308"/>
                  </a:lnTo>
                  <a:lnTo>
                    <a:pt x="60946" y="103928"/>
                  </a:lnTo>
                  <a:lnTo>
                    <a:pt x="56130" y="102500"/>
                  </a:lnTo>
                  <a:lnTo>
                    <a:pt x="51719" y="100170"/>
                  </a:lnTo>
                  <a:lnTo>
                    <a:pt x="47713" y="96935"/>
                  </a:lnTo>
                  <a:lnTo>
                    <a:pt x="45026" y="92939"/>
                  </a:lnTo>
                  <a:lnTo>
                    <a:pt x="43707" y="88278"/>
                  </a:lnTo>
                  <a:lnTo>
                    <a:pt x="39854" y="88278"/>
                  </a:lnTo>
                  <a:lnTo>
                    <a:pt x="35442" y="87042"/>
                  </a:lnTo>
                  <a:lnTo>
                    <a:pt x="30879" y="85044"/>
                  </a:lnTo>
                  <a:lnTo>
                    <a:pt x="26265" y="82381"/>
                  </a:lnTo>
                  <a:lnTo>
                    <a:pt x="22209" y="79098"/>
                  </a:lnTo>
                  <a:lnTo>
                    <a:pt x="19167" y="75532"/>
                  </a:lnTo>
                  <a:lnTo>
                    <a:pt x="17646" y="71583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2600639" y="7180561"/>
              <a:ext cx="177955" cy="98558"/>
            </a:xfrm>
            <a:custGeom>
              <a:avLst/>
              <a:gdLst/>
              <a:ahLst/>
              <a:cxnLst/>
              <a:rect l="0" t="0" r="0" b="0"/>
              <a:pathLst>
                <a:path w="178787" h="98695">
                  <a:moveTo>
                    <a:pt x="16075" y="60928"/>
                  </a:moveTo>
                  <a:lnTo>
                    <a:pt x="13386" y="61309"/>
                  </a:lnTo>
                  <a:lnTo>
                    <a:pt x="10344" y="60405"/>
                  </a:lnTo>
                  <a:lnTo>
                    <a:pt x="7251" y="58599"/>
                  </a:lnTo>
                  <a:lnTo>
                    <a:pt x="4767" y="55888"/>
                  </a:lnTo>
                  <a:lnTo>
                    <a:pt x="2637" y="53032"/>
                  </a:lnTo>
                  <a:lnTo>
                    <a:pt x="1725" y="49988"/>
                  </a:lnTo>
                  <a:lnTo>
                    <a:pt x="2079" y="47278"/>
                  </a:lnTo>
                  <a:lnTo>
                    <a:pt x="2840" y="45994"/>
                  </a:lnTo>
                  <a:lnTo>
                    <a:pt x="4209" y="45137"/>
                  </a:lnTo>
                  <a:lnTo>
                    <a:pt x="2840" y="44234"/>
                  </a:lnTo>
                  <a:lnTo>
                    <a:pt x="1725" y="42950"/>
                  </a:lnTo>
                  <a:lnTo>
                    <a:pt x="356" y="39383"/>
                  </a:lnTo>
                  <a:lnTo>
                    <a:pt x="0" y="35243"/>
                  </a:lnTo>
                  <a:lnTo>
                    <a:pt x="558" y="30536"/>
                  </a:lnTo>
                  <a:lnTo>
                    <a:pt x="2079" y="26397"/>
                  </a:lnTo>
                  <a:lnTo>
                    <a:pt x="4565" y="23021"/>
                  </a:lnTo>
                  <a:lnTo>
                    <a:pt x="6136" y="21736"/>
                  </a:lnTo>
                  <a:lnTo>
                    <a:pt x="7860" y="20833"/>
                  </a:lnTo>
                  <a:lnTo>
                    <a:pt x="9584" y="20689"/>
                  </a:lnTo>
                  <a:lnTo>
                    <a:pt x="11866" y="20833"/>
                  </a:lnTo>
                  <a:lnTo>
                    <a:pt x="10902" y="18170"/>
                  </a:lnTo>
                  <a:lnTo>
                    <a:pt x="11105" y="15648"/>
                  </a:lnTo>
                  <a:lnTo>
                    <a:pt x="12423" y="13461"/>
                  </a:lnTo>
                  <a:lnTo>
                    <a:pt x="14350" y="11701"/>
                  </a:lnTo>
                  <a:lnTo>
                    <a:pt x="17037" y="10607"/>
                  </a:lnTo>
                  <a:lnTo>
                    <a:pt x="20282" y="10082"/>
                  </a:lnTo>
                  <a:lnTo>
                    <a:pt x="23730" y="10607"/>
                  </a:lnTo>
                  <a:lnTo>
                    <a:pt x="27381" y="12224"/>
                  </a:lnTo>
                  <a:lnTo>
                    <a:pt x="27381" y="9323"/>
                  </a:lnTo>
                  <a:lnTo>
                    <a:pt x="28700" y="6802"/>
                  </a:lnTo>
                  <a:lnTo>
                    <a:pt x="30830" y="4851"/>
                  </a:lnTo>
                  <a:lnTo>
                    <a:pt x="33517" y="3234"/>
                  </a:lnTo>
                  <a:lnTo>
                    <a:pt x="36558" y="2140"/>
                  </a:lnTo>
                  <a:lnTo>
                    <a:pt x="39449" y="1807"/>
                  </a:lnTo>
                  <a:lnTo>
                    <a:pt x="42136" y="2140"/>
                  </a:lnTo>
                  <a:lnTo>
                    <a:pt x="44266" y="3424"/>
                  </a:lnTo>
                  <a:lnTo>
                    <a:pt x="46345" y="1807"/>
                  </a:lnTo>
                  <a:lnTo>
                    <a:pt x="49437" y="712"/>
                  </a:lnTo>
                  <a:lnTo>
                    <a:pt x="53240" y="189"/>
                  </a:lnTo>
                  <a:lnTo>
                    <a:pt x="57296" y="0"/>
                  </a:lnTo>
                  <a:lnTo>
                    <a:pt x="61100" y="332"/>
                  </a:lnTo>
                  <a:lnTo>
                    <a:pt x="64750" y="1428"/>
                  </a:lnTo>
                  <a:lnTo>
                    <a:pt x="67640" y="2711"/>
                  </a:lnTo>
                  <a:lnTo>
                    <a:pt x="69365" y="4470"/>
                  </a:lnTo>
                  <a:lnTo>
                    <a:pt x="71646" y="2520"/>
                  </a:lnTo>
                  <a:lnTo>
                    <a:pt x="74892" y="1235"/>
                  </a:lnTo>
                  <a:lnTo>
                    <a:pt x="78745" y="712"/>
                  </a:lnTo>
                  <a:lnTo>
                    <a:pt x="82598" y="523"/>
                  </a:lnTo>
                  <a:lnTo>
                    <a:pt x="86199" y="1093"/>
                  </a:lnTo>
                  <a:lnTo>
                    <a:pt x="89495" y="1951"/>
                  </a:lnTo>
                  <a:lnTo>
                    <a:pt x="91574" y="3424"/>
                  </a:lnTo>
                  <a:lnTo>
                    <a:pt x="92536" y="5184"/>
                  </a:lnTo>
                  <a:lnTo>
                    <a:pt x="95022" y="3424"/>
                  </a:lnTo>
                  <a:lnTo>
                    <a:pt x="98672" y="2520"/>
                  </a:lnTo>
                  <a:lnTo>
                    <a:pt x="103084" y="2140"/>
                  </a:lnTo>
                  <a:lnTo>
                    <a:pt x="107494" y="2331"/>
                  </a:lnTo>
                  <a:lnTo>
                    <a:pt x="111906" y="3044"/>
                  </a:lnTo>
                  <a:lnTo>
                    <a:pt x="115912" y="4328"/>
                  </a:lnTo>
                  <a:lnTo>
                    <a:pt x="118802" y="5755"/>
                  </a:lnTo>
                  <a:lnTo>
                    <a:pt x="120121" y="7705"/>
                  </a:lnTo>
                  <a:lnTo>
                    <a:pt x="121844" y="6992"/>
                  </a:lnTo>
                  <a:lnTo>
                    <a:pt x="123974" y="6658"/>
                  </a:lnTo>
                  <a:lnTo>
                    <a:pt x="128943" y="6802"/>
                  </a:lnTo>
                  <a:lnTo>
                    <a:pt x="134520" y="7705"/>
                  </a:lnTo>
                  <a:lnTo>
                    <a:pt x="140047" y="9179"/>
                  </a:lnTo>
                  <a:lnTo>
                    <a:pt x="145067" y="11319"/>
                  </a:lnTo>
                  <a:lnTo>
                    <a:pt x="149275" y="13840"/>
                  </a:lnTo>
                  <a:lnTo>
                    <a:pt x="151760" y="16551"/>
                  </a:lnTo>
                  <a:lnTo>
                    <a:pt x="152521" y="19406"/>
                  </a:lnTo>
                  <a:lnTo>
                    <a:pt x="155410" y="18312"/>
                  </a:lnTo>
                  <a:lnTo>
                    <a:pt x="158656" y="18501"/>
                  </a:lnTo>
                  <a:lnTo>
                    <a:pt x="161901" y="19596"/>
                  </a:lnTo>
                  <a:lnTo>
                    <a:pt x="164994" y="21403"/>
                  </a:lnTo>
                  <a:lnTo>
                    <a:pt x="167681" y="23544"/>
                  </a:lnTo>
                  <a:lnTo>
                    <a:pt x="169557" y="26066"/>
                  </a:lnTo>
                  <a:lnTo>
                    <a:pt x="170521" y="28585"/>
                  </a:lnTo>
                  <a:lnTo>
                    <a:pt x="170166" y="30727"/>
                  </a:lnTo>
                  <a:lnTo>
                    <a:pt x="172650" y="31296"/>
                  </a:lnTo>
                  <a:lnTo>
                    <a:pt x="174729" y="32343"/>
                  </a:lnTo>
                  <a:lnTo>
                    <a:pt x="176504" y="33961"/>
                  </a:lnTo>
                  <a:lnTo>
                    <a:pt x="177620" y="35959"/>
                  </a:lnTo>
                  <a:lnTo>
                    <a:pt x="178381" y="38098"/>
                  </a:lnTo>
                  <a:lnTo>
                    <a:pt x="178786" y="40810"/>
                  </a:lnTo>
                  <a:lnTo>
                    <a:pt x="178583" y="46184"/>
                  </a:lnTo>
                  <a:lnTo>
                    <a:pt x="176859" y="51416"/>
                  </a:lnTo>
                  <a:lnTo>
                    <a:pt x="173969" y="56078"/>
                  </a:lnTo>
                  <a:lnTo>
                    <a:pt x="172245" y="57885"/>
                  </a:lnTo>
                  <a:lnTo>
                    <a:pt x="170166" y="59122"/>
                  </a:lnTo>
                  <a:lnTo>
                    <a:pt x="167833" y="60025"/>
                  </a:lnTo>
                  <a:lnTo>
                    <a:pt x="165349" y="60215"/>
                  </a:lnTo>
                  <a:lnTo>
                    <a:pt x="166110" y="61451"/>
                  </a:lnTo>
                  <a:lnTo>
                    <a:pt x="166515" y="63070"/>
                  </a:lnTo>
                  <a:lnTo>
                    <a:pt x="166515" y="66874"/>
                  </a:lnTo>
                  <a:lnTo>
                    <a:pt x="165551" y="71202"/>
                  </a:lnTo>
                  <a:lnTo>
                    <a:pt x="163828" y="75293"/>
                  </a:lnTo>
                  <a:lnTo>
                    <a:pt x="161344" y="78907"/>
                  </a:lnTo>
                  <a:lnTo>
                    <a:pt x="158453" y="81809"/>
                  </a:lnTo>
                  <a:lnTo>
                    <a:pt x="155208" y="83047"/>
                  </a:lnTo>
                  <a:lnTo>
                    <a:pt x="151963" y="82665"/>
                  </a:lnTo>
                  <a:lnTo>
                    <a:pt x="150796" y="85758"/>
                  </a:lnTo>
                  <a:lnTo>
                    <a:pt x="148515" y="88421"/>
                  </a:lnTo>
                  <a:lnTo>
                    <a:pt x="145422" y="90609"/>
                  </a:lnTo>
                  <a:lnTo>
                    <a:pt x="141772" y="92035"/>
                  </a:lnTo>
                  <a:lnTo>
                    <a:pt x="137766" y="93130"/>
                  </a:lnTo>
                  <a:lnTo>
                    <a:pt x="133354" y="93461"/>
                  </a:lnTo>
                  <a:lnTo>
                    <a:pt x="128943" y="93130"/>
                  </a:lnTo>
                  <a:lnTo>
                    <a:pt x="124938" y="92035"/>
                  </a:lnTo>
                  <a:lnTo>
                    <a:pt x="122249" y="94747"/>
                  </a:lnTo>
                  <a:lnTo>
                    <a:pt x="118599" y="96887"/>
                  </a:lnTo>
                  <a:lnTo>
                    <a:pt x="114187" y="98124"/>
                  </a:lnTo>
                  <a:lnTo>
                    <a:pt x="109573" y="98694"/>
                  </a:lnTo>
                  <a:lnTo>
                    <a:pt x="104807" y="98694"/>
                  </a:lnTo>
                  <a:lnTo>
                    <a:pt x="100193" y="97981"/>
                  </a:lnTo>
                  <a:lnTo>
                    <a:pt x="95984" y="96506"/>
                  </a:lnTo>
                  <a:lnTo>
                    <a:pt x="92943" y="94366"/>
                  </a:lnTo>
                  <a:lnTo>
                    <a:pt x="90052" y="96364"/>
                  </a:lnTo>
                  <a:lnTo>
                    <a:pt x="86401" y="97601"/>
                  </a:lnTo>
                  <a:lnTo>
                    <a:pt x="82395" y="98124"/>
                  </a:lnTo>
                  <a:lnTo>
                    <a:pt x="78188" y="97981"/>
                  </a:lnTo>
                  <a:lnTo>
                    <a:pt x="73928" y="97268"/>
                  </a:lnTo>
                  <a:lnTo>
                    <a:pt x="70328" y="95793"/>
                  </a:lnTo>
                  <a:lnTo>
                    <a:pt x="67439" y="93843"/>
                  </a:lnTo>
                  <a:lnTo>
                    <a:pt x="65511" y="91132"/>
                  </a:lnTo>
                  <a:lnTo>
                    <a:pt x="62621" y="93130"/>
                  </a:lnTo>
                  <a:lnTo>
                    <a:pt x="59021" y="93843"/>
                  </a:lnTo>
                  <a:lnTo>
                    <a:pt x="54812" y="93461"/>
                  </a:lnTo>
                  <a:lnTo>
                    <a:pt x="50401" y="92226"/>
                  </a:lnTo>
                  <a:lnTo>
                    <a:pt x="46345" y="90038"/>
                  </a:lnTo>
                  <a:lnTo>
                    <a:pt x="42897" y="87184"/>
                  </a:lnTo>
                  <a:lnTo>
                    <a:pt x="40412" y="83570"/>
                  </a:lnTo>
                  <a:lnTo>
                    <a:pt x="39246" y="79431"/>
                  </a:lnTo>
                  <a:lnTo>
                    <a:pt x="35798" y="79289"/>
                  </a:lnTo>
                  <a:lnTo>
                    <a:pt x="31995" y="78384"/>
                  </a:lnTo>
                  <a:lnTo>
                    <a:pt x="27583" y="76577"/>
                  </a:lnTo>
                  <a:lnTo>
                    <a:pt x="23528" y="74056"/>
                  </a:lnTo>
                  <a:lnTo>
                    <a:pt x="19928" y="71202"/>
                  </a:lnTo>
                  <a:lnTo>
                    <a:pt x="17240" y="67969"/>
                  </a:lnTo>
                  <a:lnTo>
                    <a:pt x="15872" y="64544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2610172" y="7185329"/>
              <a:ext cx="158889" cy="89020"/>
            </a:xfrm>
            <a:custGeom>
              <a:avLst/>
              <a:gdLst/>
              <a:ahLst/>
              <a:cxnLst/>
              <a:rect l="0" t="0" r="0" b="0"/>
              <a:pathLst>
                <a:path w="158858" h="87900">
                  <a:moveTo>
                    <a:pt x="14198" y="54129"/>
                  </a:moveTo>
                  <a:lnTo>
                    <a:pt x="11865" y="54653"/>
                  </a:lnTo>
                  <a:lnTo>
                    <a:pt x="9228" y="53750"/>
                  </a:lnTo>
                  <a:lnTo>
                    <a:pt x="6541" y="52131"/>
                  </a:lnTo>
                  <a:lnTo>
                    <a:pt x="4006" y="49799"/>
                  </a:lnTo>
                  <a:lnTo>
                    <a:pt x="2281" y="47090"/>
                  </a:lnTo>
                  <a:lnTo>
                    <a:pt x="1369" y="44426"/>
                  </a:lnTo>
                  <a:lnTo>
                    <a:pt x="1724" y="42047"/>
                  </a:lnTo>
                  <a:lnTo>
                    <a:pt x="3650" y="40098"/>
                  </a:lnTo>
                  <a:lnTo>
                    <a:pt x="1520" y="38100"/>
                  </a:lnTo>
                  <a:lnTo>
                    <a:pt x="202" y="35056"/>
                  </a:lnTo>
                  <a:lnTo>
                    <a:pt x="0" y="31298"/>
                  </a:lnTo>
                  <a:lnTo>
                    <a:pt x="405" y="27350"/>
                  </a:lnTo>
                  <a:lnTo>
                    <a:pt x="1724" y="23545"/>
                  </a:lnTo>
                  <a:lnTo>
                    <a:pt x="3853" y="20500"/>
                  </a:lnTo>
                  <a:lnTo>
                    <a:pt x="6693" y="18694"/>
                  </a:lnTo>
                  <a:lnTo>
                    <a:pt x="8416" y="18361"/>
                  </a:lnTo>
                  <a:lnTo>
                    <a:pt x="10343" y="18504"/>
                  </a:lnTo>
                  <a:lnTo>
                    <a:pt x="9582" y="16173"/>
                  </a:lnTo>
                  <a:lnTo>
                    <a:pt x="9786" y="13842"/>
                  </a:lnTo>
                  <a:lnTo>
                    <a:pt x="10951" y="12035"/>
                  </a:lnTo>
                  <a:lnTo>
                    <a:pt x="12829" y="10417"/>
                  </a:lnTo>
                  <a:lnTo>
                    <a:pt x="15160" y="9370"/>
                  </a:lnTo>
                  <a:lnTo>
                    <a:pt x="18000" y="8991"/>
                  </a:lnTo>
                  <a:lnTo>
                    <a:pt x="21092" y="9514"/>
                  </a:lnTo>
                  <a:lnTo>
                    <a:pt x="24339" y="10989"/>
                  </a:lnTo>
                  <a:lnTo>
                    <a:pt x="24339" y="8277"/>
                  </a:lnTo>
                  <a:lnTo>
                    <a:pt x="25504" y="6137"/>
                  </a:lnTo>
                  <a:lnTo>
                    <a:pt x="27228" y="4330"/>
                  </a:lnTo>
                  <a:lnTo>
                    <a:pt x="29713" y="2902"/>
                  </a:lnTo>
                  <a:lnTo>
                    <a:pt x="32400" y="1998"/>
                  </a:lnTo>
                  <a:lnTo>
                    <a:pt x="35088" y="1619"/>
                  </a:lnTo>
                  <a:lnTo>
                    <a:pt x="37369" y="1998"/>
                  </a:lnTo>
                  <a:lnTo>
                    <a:pt x="39295" y="3045"/>
                  </a:lnTo>
                  <a:lnTo>
                    <a:pt x="41223" y="1619"/>
                  </a:lnTo>
                  <a:lnTo>
                    <a:pt x="43910" y="523"/>
                  </a:lnTo>
                  <a:lnTo>
                    <a:pt x="47155" y="191"/>
                  </a:lnTo>
                  <a:lnTo>
                    <a:pt x="50805" y="0"/>
                  </a:lnTo>
                  <a:lnTo>
                    <a:pt x="54253" y="382"/>
                  </a:lnTo>
                  <a:lnTo>
                    <a:pt x="57500" y="1237"/>
                  </a:lnTo>
                  <a:lnTo>
                    <a:pt x="59984" y="2332"/>
                  </a:lnTo>
                  <a:lnTo>
                    <a:pt x="61505" y="3949"/>
                  </a:lnTo>
                  <a:lnTo>
                    <a:pt x="63634" y="2332"/>
                  </a:lnTo>
                  <a:lnTo>
                    <a:pt x="66524" y="1095"/>
                  </a:lnTo>
                  <a:lnTo>
                    <a:pt x="69972" y="523"/>
                  </a:lnTo>
                  <a:lnTo>
                    <a:pt x="73420" y="523"/>
                  </a:lnTo>
                  <a:lnTo>
                    <a:pt x="76665" y="905"/>
                  </a:lnTo>
                  <a:lnTo>
                    <a:pt x="79352" y="1809"/>
                  </a:lnTo>
                  <a:lnTo>
                    <a:pt x="81279" y="3045"/>
                  </a:lnTo>
                  <a:lnTo>
                    <a:pt x="82243" y="4661"/>
                  </a:lnTo>
                  <a:lnTo>
                    <a:pt x="84524" y="3045"/>
                  </a:lnTo>
                  <a:lnTo>
                    <a:pt x="87567" y="2142"/>
                  </a:lnTo>
                  <a:lnTo>
                    <a:pt x="91623" y="1809"/>
                  </a:lnTo>
                  <a:lnTo>
                    <a:pt x="95629" y="2142"/>
                  </a:lnTo>
                  <a:lnTo>
                    <a:pt x="99482" y="2902"/>
                  </a:lnTo>
                  <a:lnTo>
                    <a:pt x="102930" y="3949"/>
                  </a:lnTo>
                  <a:lnTo>
                    <a:pt x="105415" y="5233"/>
                  </a:lnTo>
                  <a:lnTo>
                    <a:pt x="106734" y="6849"/>
                  </a:lnTo>
                  <a:lnTo>
                    <a:pt x="110180" y="5946"/>
                  </a:lnTo>
                  <a:lnTo>
                    <a:pt x="114592" y="6137"/>
                  </a:lnTo>
                  <a:lnTo>
                    <a:pt x="119410" y="6849"/>
                  </a:lnTo>
                  <a:lnTo>
                    <a:pt x="124379" y="8277"/>
                  </a:lnTo>
                  <a:lnTo>
                    <a:pt x="128993" y="10084"/>
                  </a:lnTo>
                  <a:lnTo>
                    <a:pt x="132643" y="12415"/>
                  </a:lnTo>
                  <a:lnTo>
                    <a:pt x="134925" y="14747"/>
                  </a:lnTo>
                  <a:lnTo>
                    <a:pt x="135483" y="17266"/>
                  </a:lnTo>
                  <a:lnTo>
                    <a:pt x="138170" y="16363"/>
                  </a:lnTo>
                  <a:lnTo>
                    <a:pt x="141061" y="16363"/>
                  </a:lnTo>
                  <a:lnTo>
                    <a:pt x="143950" y="17458"/>
                  </a:lnTo>
                  <a:lnTo>
                    <a:pt x="146588" y="19074"/>
                  </a:lnTo>
                  <a:lnTo>
                    <a:pt x="148919" y="21024"/>
                  </a:lnTo>
                  <a:lnTo>
                    <a:pt x="150644" y="23212"/>
                  </a:lnTo>
                  <a:lnTo>
                    <a:pt x="151403" y="25354"/>
                  </a:lnTo>
                  <a:lnTo>
                    <a:pt x="151201" y="27350"/>
                  </a:lnTo>
                  <a:lnTo>
                    <a:pt x="153482" y="27873"/>
                  </a:lnTo>
                  <a:lnTo>
                    <a:pt x="155410" y="28777"/>
                  </a:lnTo>
                  <a:lnTo>
                    <a:pt x="156778" y="30205"/>
                  </a:lnTo>
                  <a:lnTo>
                    <a:pt x="157894" y="32011"/>
                  </a:lnTo>
                  <a:lnTo>
                    <a:pt x="158857" y="36292"/>
                  </a:lnTo>
                  <a:lnTo>
                    <a:pt x="158706" y="41001"/>
                  </a:lnTo>
                  <a:lnTo>
                    <a:pt x="157134" y="45854"/>
                  </a:lnTo>
                  <a:lnTo>
                    <a:pt x="154649" y="49799"/>
                  </a:lnTo>
                  <a:lnTo>
                    <a:pt x="153128" y="51418"/>
                  </a:lnTo>
                  <a:lnTo>
                    <a:pt x="151201" y="52654"/>
                  </a:lnTo>
                  <a:lnTo>
                    <a:pt x="149122" y="53416"/>
                  </a:lnTo>
                  <a:lnTo>
                    <a:pt x="146789" y="53557"/>
                  </a:lnTo>
                  <a:lnTo>
                    <a:pt x="147957" y="56079"/>
                  </a:lnTo>
                  <a:lnTo>
                    <a:pt x="147957" y="59504"/>
                  </a:lnTo>
                  <a:lnTo>
                    <a:pt x="147196" y="63261"/>
                  </a:lnTo>
                  <a:lnTo>
                    <a:pt x="145674" y="67067"/>
                  </a:lnTo>
                  <a:lnTo>
                    <a:pt x="143341" y="70300"/>
                  </a:lnTo>
                  <a:lnTo>
                    <a:pt x="140654" y="72631"/>
                  </a:lnTo>
                  <a:lnTo>
                    <a:pt x="137967" y="73868"/>
                  </a:lnTo>
                  <a:lnTo>
                    <a:pt x="135128" y="73534"/>
                  </a:lnTo>
                  <a:lnTo>
                    <a:pt x="133961" y="76246"/>
                  </a:lnTo>
                  <a:lnTo>
                    <a:pt x="131831" y="78577"/>
                  </a:lnTo>
                  <a:lnTo>
                    <a:pt x="129144" y="80527"/>
                  </a:lnTo>
                  <a:lnTo>
                    <a:pt x="125899" y="81953"/>
                  </a:lnTo>
                  <a:lnTo>
                    <a:pt x="122249" y="82715"/>
                  </a:lnTo>
                  <a:lnTo>
                    <a:pt x="118446" y="83049"/>
                  </a:lnTo>
                  <a:lnTo>
                    <a:pt x="114592" y="82715"/>
                  </a:lnTo>
                  <a:lnTo>
                    <a:pt x="110941" y="81953"/>
                  </a:lnTo>
                  <a:lnTo>
                    <a:pt x="108660" y="84332"/>
                  </a:lnTo>
                  <a:lnTo>
                    <a:pt x="105415" y="86091"/>
                  </a:lnTo>
                  <a:lnTo>
                    <a:pt x="101561" y="87186"/>
                  </a:lnTo>
                  <a:lnTo>
                    <a:pt x="97352" y="87899"/>
                  </a:lnTo>
                  <a:lnTo>
                    <a:pt x="93145" y="87710"/>
                  </a:lnTo>
                  <a:lnTo>
                    <a:pt x="88936" y="87186"/>
                  </a:lnTo>
                  <a:lnTo>
                    <a:pt x="85285" y="85949"/>
                  </a:lnTo>
                  <a:lnTo>
                    <a:pt x="82395" y="83951"/>
                  </a:lnTo>
                  <a:lnTo>
                    <a:pt x="79910" y="85569"/>
                  </a:lnTo>
                  <a:lnTo>
                    <a:pt x="76868" y="86853"/>
                  </a:lnTo>
                  <a:lnTo>
                    <a:pt x="73217" y="87186"/>
                  </a:lnTo>
                  <a:lnTo>
                    <a:pt x="69364" y="87186"/>
                  </a:lnTo>
                  <a:lnTo>
                    <a:pt x="65713" y="86472"/>
                  </a:lnTo>
                  <a:lnTo>
                    <a:pt x="62468" y="85237"/>
                  </a:lnTo>
                  <a:lnTo>
                    <a:pt x="59780" y="83428"/>
                  </a:lnTo>
                  <a:lnTo>
                    <a:pt x="58057" y="81098"/>
                  </a:lnTo>
                  <a:lnTo>
                    <a:pt x="55572" y="82715"/>
                  </a:lnTo>
                  <a:lnTo>
                    <a:pt x="52327" y="83428"/>
                  </a:lnTo>
                  <a:lnTo>
                    <a:pt x="48677" y="83238"/>
                  </a:lnTo>
                  <a:lnTo>
                    <a:pt x="44873" y="81953"/>
                  </a:lnTo>
                  <a:lnTo>
                    <a:pt x="41223" y="80004"/>
                  </a:lnTo>
                  <a:lnTo>
                    <a:pt x="38129" y="77483"/>
                  </a:lnTo>
                  <a:lnTo>
                    <a:pt x="35849" y="74248"/>
                  </a:lnTo>
                  <a:lnTo>
                    <a:pt x="34681" y="70634"/>
                  </a:lnTo>
                  <a:lnTo>
                    <a:pt x="31792" y="70634"/>
                  </a:lnTo>
                  <a:lnTo>
                    <a:pt x="28344" y="69730"/>
                  </a:lnTo>
                  <a:lnTo>
                    <a:pt x="24540" y="68113"/>
                  </a:lnTo>
                  <a:lnTo>
                    <a:pt x="20891" y="65972"/>
                  </a:lnTo>
                  <a:lnTo>
                    <a:pt x="17644" y="63261"/>
                  </a:lnTo>
                  <a:lnTo>
                    <a:pt x="15160" y="60407"/>
                  </a:lnTo>
                  <a:lnTo>
                    <a:pt x="13994" y="57364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619705" y="7191687"/>
              <a:ext cx="139822" cy="76303"/>
            </a:xfrm>
            <a:custGeom>
              <a:avLst/>
              <a:gdLst/>
              <a:ahLst/>
              <a:cxnLst/>
              <a:rect l="0" t="0" r="0" b="0"/>
              <a:pathLst>
                <a:path w="139134" h="76772">
                  <a:moveTo>
                    <a:pt x="12423" y="47470"/>
                  </a:moveTo>
                  <a:lnTo>
                    <a:pt x="10344" y="47661"/>
                  </a:lnTo>
                  <a:lnTo>
                    <a:pt x="8011" y="47138"/>
                  </a:lnTo>
                  <a:lnTo>
                    <a:pt x="5729" y="45520"/>
                  </a:lnTo>
                  <a:lnTo>
                    <a:pt x="3448" y="43523"/>
                  </a:lnTo>
                  <a:lnTo>
                    <a:pt x="1876" y="41192"/>
                  </a:lnTo>
                  <a:lnTo>
                    <a:pt x="1115" y="39051"/>
                  </a:lnTo>
                  <a:lnTo>
                    <a:pt x="1521" y="36864"/>
                  </a:lnTo>
                  <a:lnTo>
                    <a:pt x="3245" y="35056"/>
                  </a:lnTo>
                  <a:lnTo>
                    <a:pt x="1318" y="33439"/>
                  </a:lnTo>
                  <a:lnTo>
                    <a:pt x="152" y="30775"/>
                  </a:lnTo>
                  <a:lnTo>
                    <a:pt x="0" y="27350"/>
                  </a:lnTo>
                  <a:lnTo>
                    <a:pt x="354" y="23926"/>
                  </a:lnTo>
                  <a:lnTo>
                    <a:pt x="1521" y="20501"/>
                  </a:lnTo>
                  <a:lnTo>
                    <a:pt x="3448" y="17980"/>
                  </a:lnTo>
                  <a:lnTo>
                    <a:pt x="5932" y="16363"/>
                  </a:lnTo>
                  <a:lnTo>
                    <a:pt x="9177" y="16220"/>
                  </a:lnTo>
                  <a:lnTo>
                    <a:pt x="8416" y="14224"/>
                  </a:lnTo>
                  <a:lnTo>
                    <a:pt x="8619" y="12224"/>
                  </a:lnTo>
                  <a:lnTo>
                    <a:pt x="9583" y="10466"/>
                  </a:lnTo>
                  <a:lnTo>
                    <a:pt x="11103" y="9180"/>
                  </a:lnTo>
                  <a:lnTo>
                    <a:pt x="13182" y="8277"/>
                  </a:lnTo>
                  <a:lnTo>
                    <a:pt x="15719" y="7945"/>
                  </a:lnTo>
                  <a:lnTo>
                    <a:pt x="18355" y="8277"/>
                  </a:lnTo>
                  <a:lnTo>
                    <a:pt x="21246" y="9561"/>
                  </a:lnTo>
                  <a:lnTo>
                    <a:pt x="21246" y="7231"/>
                  </a:lnTo>
                  <a:lnTo>
                    <a:pt x="22208" y="5423"/>
                  </a:lnTo>
                  <a:lnTo>
                    <a:pt x="23932" y="3806"/>
                  </a:lnTo>
                  <a:lnTo>
                    <a:pt x="26061" y="2522"/>
                  </a:lnTo>
                  <a:lnTo>
                    <a:pt x="30626" y="1475"/>
                  </a:lnTo>
                  <a:lnTo>
                    <a:pt x="32756" y="1808"/>
                  </a:lnTo>
                  <a:lnTo>
                    <a:pt x="34479" y="2522"/>
                  </a:lnTo>
                  <a:lnTo>
                    <a:pt x="36001" y="1285"/>
                  </a:lnTo>
                  <a:lnTo>
                    <a:pt x="38485" y="571"/>
                  </a:lnTo>
                  <a:lnTo>
                    <a:pt x="41375" y="0"/>
                  </a:lnTo>
                  <a:lnTo>
                    <a:pt x="44417" y="0"/>
                  </a:lnTo>
                  <a:lnTo>
                    <a:pt x="47511" y="380"/>
                  </a:lnTo>
                  <a:lnTo>
                    <a:pt x="50400" y="1094"/>
                  </a:lnTo>
                  <a:lnTo>
                    <a:pt x="52479" y="2189"/>
                  </a:lnTo>
                  <a:lnTo>
                    <a:pt x="53848" y="3424"/>
                  </a:lnTo>
                  <a:lnTo>
                    <a:pt x="55725" y="1999"/>
                  </a:lnTo>
                  <a:lnTo>
                    <a:pt x="58260" y="903"/>
                  </a:lnTo>
                  <a:lnTo>
                    <a:pt x="61100" y="571"/>
                  </a:lnTo>
                  <a:lnTo>
                    <a:pt x="64192" y="380"/>
                  </a:lnTo>
                  <a:lnTo>
                    <a:pt x="67032" y="762"/>
                  </a:lnTo>
                  <a:lnTo>
                    <a:pt x="69567" y="1617"/>
                  </a:lnTo>
                  <a:lnTo>
                    <a:pt x="71291" y="2712"/>
                  </a:lnTo>
                  <a:lnTo>
                    <a:pt x="72051" y="4138"/>
                  </a:lnTo>
                  <a:lnTo>
                    <a:pt x="73979" y="2712"/>
                  </a:lnTo>
                  <a:lnTo>
                    <a:pt x="76615" y="1808"/>
                  </a:lnTo>
                  <a:lnTo>
                    <a:pt x="80063" y="1617"/>
                  </a:lnTo>
                  <a:lnTo>
                    <a:pt x="83561" y="1808"/>
                  </a:lnTo>
                  <a:lnTo>
                    <a:pt x="87009" y="2378"/>
                  </a:lnTo>
                  <a:lnTo>
                    <a:pt x="90052" y="3424"/>
                  </a:lnTo>
                  <a:lnTo>
                    <a:pt x="92333" y="4519"/>
                  </a:lnTo>
                  <a:lnTo>
                    <a:pt x="93500" y="5946"/>
                  </a:lnTo>
                  <a:lnTo>
                    <a:pt x="96389" y="5233"/>
                  </a:lnTo>
                  <a:lnTo>
                    <a:pt x="100193" y="5233"/>
                  </a:lnTo>
                  <a:lnTo>
                    <a:pt x="104603" y="5946"/>
                  </a:lnTo>
                  <a:lnTo>
                    <a:pt x="108812" y="7231"/>
                  </a:lnTo>
                  <a:lnTo>
                    <a:pt x="112869" y="8847"/>
                  </a:lnTo>
                  <a:lnTo>
                    <a:pt x="116113" y="10798"/>
                  </a:lnTo>
                  <a:lnTo>
                    <a:pt x="118040" y="12985"/>
                  </a:lnTo>
                  <a:lnTo>
                    <a:pt x="118599" y="15127"/>
                  </a:lnTo>
                  <a:lnTo>
                    <a:pt x="120930" y="14224"/>
                  </a:lnTo>
                  <a:lnTo>
                    <a:pt x="123415" y="14413"/>
                  </a:lnTo>
                  <a:lnTo>
                    <a:pt x="125900" y="15316"/>
                  </a:lnTo>
                  <a:lnTo>
                    <a:pt x="128384" y="16553"/>
                  </a:lnTo>
                  <a:lnTo>
                    <a:pt x="130463" y="18361"/>
                  </a:lnTo>
                  <a:lnTo>
                    <a:pt x="131832" y="20357"/>
                  </a:lnTo>
                  <a:lnTo>
                    <a:pt x="132593" y="22119"/>
                  </a:lnTo>
                  <a:lnTo>
                    <a:pt x="132237" y="23926"/>
                  </a:lnTo>
                  <a:lnTo>
                    <a:pt x="134316" y="24307"/>
                  </a:lnTo>
                  <a:lnTo>
                    <a:pt x="135838" y="25210"/>
                  </a:lnTo>
                  <a:lnTo>
                    <a:pt x="137207" y="26447"/>
                  </a:lnTo>
                  <a:lnTo>
                    <a:pt x="138171" y="27873"/>
                  </a:lnTo>
                  <a:lnTo>
                    <a:pt x="139133" y="31680"/>
                  </a:lnTo>
                  <a:lnTo>
                    <a:pt x="138932" y="35959"/>
                  </a:lnTo>
                  <a:lnTo>
                    <a:pt x="137562" y="40099"/>
                  </a:lnTo>
                  <a:lnTo>
                    <a:pt x="135483" y="43712"/>
                  </a:lnTo>
                  <a:lnTo>
                    <a:pt x="132390" y="46045"/>
                  </a:lnTo>
                  <a:lnTo>
                    <a:pt x="130463" y="46567"/>
                  </a:lnTo>
                  <a:lnTo>
                    <a:pt x="128587" y="46757"/>
                  </a:lnTo>
                  <a:lnTo>
                    <a:pt x="129551" y="49089"/>
                  </a:lnTo>
                  <a:lnTo>
                    <a:pt x="129551" y="52131"/>
                  </a:lnTo>
                  <a:lnTo>
                    <a:pt x="128740" y="55415"/>
                  </a:lnTo>
                  <a:lnTo>
                    <a:pt x="127422" y="58649"/>
                  </a:lnTo>
                  <a:lnTo>
                    <a:pt x="125494" y="61503"/>
                  </a:lnTo>
                  <a:lnTo>
                    <a:pt x="123213" y="63643"/>
                  </a:lnTo>
                  <a:lnTo>
                    <a:pt x="120729" y="64736"/>
                  </a:lnTo>
                  <a:lnTo>
                    <a:pt x="118243" y="64357"/>
                  </a:lnTo>
                  <a:lnTo>
                    <a:pt x="117280" y="66734"/>
                  </a:lnTo>
                  <a:lnTo>
                    <a:pt x="115556" y="68875"/>
                  </a:lnTo>
                  <a:lnTo>
                    <a:pt x="113072" y="70492"/>
                  </a:lnTo>
                  <a:lnTo>
                    <a:pt x="110384" y="71729"/>
                  </a:lnTo>
                  <a:lnTo>
                    <a:pt x="107089" y="72490"/>
                  </a:lnTo>
                  <a:lnTo>
                    <a:pt x="103641" y="72632"/>
                  </a:lnTo>
                  <a:lnTo>
                    <a:pt x="100396" y="72490"/>
                  </a:lnTo>
                  <a:lnTo>
                    <a:pt x="97150" y="71729"/>
                  </a:lnTo>
                  <a:lnTo>
                    <a:pt x="95021" y="73727"/>
                  </a:lnTo>
                  <a:lnTo>
                    <a:pt x="92181" y="75343"/>
                  </a:lnTo>
                  <a:lnTo>
                    <a:pt x="88886" y="76438"/>
                  </a:lnTo>
                  <a:lnTo>
                    <a:pt x="85082" y="76771"/>
                  </a:lnTo>
                  <a:lnTo>
                    <a:pt x="81432" y="76771"/>
                  </a:lnTo>
                  <a:lnTo>
                    <a:pt x="77781" y="76248"/>
                  </a:lnTo>
                  <a:lnTo>
                    <a:pt x="74739" y="75154"/>
                  </a:lnTo>
                  <a:lnTo>
                    <a:pt x="72254" y="73536"/>
                  </a:lnTo>
                  <a:lnTo>
                    <a:pt x="69922" y="74964"/>
                  </a:lnTo>
                  <a:lnTo>
                    <a:pt x="67235" y="75866"/>
                  </a:lnTo>
                  <a:lnTo>
                    <a:pt x="63989" y="76438"/>
                  </a:lnTo>
                  <a:lnTo>
                    <a:pt x="60744" y="76248"/>
                  </a:lnTo>
                  <a:lnTo>
                    <a:pt x="57448" y="75724"/>
                  </a:lnTo>
                  <a:lnTo>
                    <a:pt x="54609" y="74631"/>
                  </a:lnTo>
                  <a:lnTo>
                    <a:pt x="52277" y="73013"/>
                  </a:lnTo>
                  <a:lnTo>
                    <a:pt x="50755" y="71015"/>
                  </a:lnTo>
                  <a:lnTo>
                    <a:pt x="48676" y="72490"/>
                  </a:lnTo>
                  <a:lnTo>
                    <a:pt x="45786" y="73013"/>
                  </a:lnTo>
                  <a:lnTo>
                    <a:pt x="42541" y="72824"/>
                  </a:lnTo>
                  <a:lnTo>
                    <a:pt x="39245" y="71729"/>
                  </a:lnTo>
                  <a:lnTo>
                    <a:pt x="36001" y="70111"/>
                  </a:lnTo>
                  <a:lnTo>
                    <a:pt x="33313" y="67781"/>
                  </a:lnTo>
                  <a:lnTo>
                    <a:pt x="31385" y="65117"/>
                  </a:lnTo>
                  <a:lnTo>
                    <a:pt x="30473" y="61883"/>
                  </a:lnTo>
                  <a:lnTo>
                    <a:pt x="27786" y="61692"/>
                  </a:lnTo>
                  <a:lnTo>
                    <a:pt x="24692" y="60978"/>
                  </a:lnTo>
                  <a:lnTo>
                    <a:pt x="21448" y="59504"/>
                  </a:lnTo>
                  <a:lnTo>
                    <a:pt x="18203" y="57745"/>
                  </a:lnTo>
                  <a:lnTo>
                    <a:pt x="15312" y="55415"/>
                  </a:lnTo>
                  <a:lnTo>
                    <a:pt x="13182" y="52893"/>
                  </a:lnTo>
                  <a:lnTo>
                    <a:pt x="12271" y="50182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629239" y="7196457"/>
              <a:ext cx="119167" cy="66765"/>
            </a:xfrm>
            <a:custGeom>
              <a:avLst/>
              <a:gdLst/>
              <a:ahLst/>
              <a:cxnLst/>
              <a:rect l="0" t="0" r="0" b="0"/>
              <a:pathLst>
                <a:path w="119410" h="65970">
                  <a:moveTo>
                    <a:pt x="10952" y="40618"/>
                  </a:moveTo>
                  <a:lnTo>
                    <a:pt x="9026" y="40952"/>
                  </a:lnTo>
                  <a:lnTo>
                    <a:pt x="6896" y="40429"/>
                  </a:lnTo>
                  <a:lnTo>
                    <a:pt x="5020" y="39001"/>
                  </a:lnTo>
                  <a:lnTo>
                    <a:pt x="3093" y="37384"/>
                  </a:lnTo>
                  <a:lnTo>
                    <a:pt x="1724" y="35387"/>
                  </a:lnTo>
                  <a:lnTo>
                    <a:pt x="1166" y="33436"/>
                  </a:lnTo>
                  <a:lnTo>
                    <a:pt x="1369" y="31438"/>
                  </a:lnTo>
                  <a:lnTo>
                    <a:pt x="2890" y="30012"/>
                  </a:lnTo>
                  <a:lnTo>
                    <a:pt x="1166" y="28585"/>
                  </a:lnTo>
                  <a:lnTo>
                    <a:pt x="406" y="26207"/>
                  </a:lnTo>
                  <a:lnTo>
                    <a:pt x="0" y="23542"/>
                  </a:lnTo>
                  <a:lnTo>
                    <a:pt x="406" y="20452"/>
                  </a:lnTo>
                  <a:lnTo>
                    <a:pt x="1572" y="17598"/>
                  </a:lnTo>
                  <a:lnTo>
                    <a:pt x="3093" y="15268"/>
                  </a:lnTo>
                  <a:lnTo>
                    <a:pt x="5172" y="13983"/>
                  </a:lnTo>
                  <a:lnTo>
                    <a:pt x="7860" y="13840"/>
                  </a:lnTo>
                  <a:lnTo>
                    <a:pt x="7301" y="12033"/>
                  </a:lnTo>
                  <a:lnTo>
                    <a:pt x="7504" y="10415"/>
                  </a:lnTo>
                  <a:lnTo>
                    <a:pt x="8265" y="8988"/>
                  </a:lnTo>
                  <a:lnTo>
                    <a:pt x="9786" y="7703"/>
                  </a:lnTo>
                  <a:lnTo>
                    <a:pt x="11510" y="6991"/>
                  </a:lnTo>
                  <a:lnTo>
                    <a:pt x="13639" y="6800"/>
                  </a:lnTo>
                  <a:lnTo>
                    <a:pt x="15922" y="6991"/>
                  </a:lnTo>
                  <a:lnTo>
                    <a:pt x="18406" y="8084"/>
                  </a:lnTo>
                  <a:lnTo>
                    <a:pt x="18406" y="6277"/>
                  </a:lnTo>
                  <a:lnTo>
                    <a:pt x="19167" y="4661"/>
                  </a:lnTo>
                  <a:lnTo>
                    <a:pt x="20737" y="3234"/>
                  </a:lnTo>
                  <a:lnTo>
                    <a:pt x="22462" y="2139"/>
                  </a:lnTo>
                  <a:lnTo>
                    <a:pt x="26468" y="1235"/>
                  </a:lnTo>
                  <a:lnTo>
                    <a:pt x="28191" y="1426"/>
                  </a:lnTo>
                  <a:lnTo>
                    <a:pt x="29713" y="2139"/>
                  </a:lnTo>
                  <a:lnTo>
                    <a:pt x="31082" y="1046"/>
                  </a:lnTo>
                  <a:lnTo>
                    <a:pt x="33161" y="331"/>
                  </a:lnTo>
                  <a:lnTo>
                    <a:pt x="35645" y="0"/>
                  </a:lnTo>
                  <a:lnTo>
                    <a:pt x="38181" y="0"/>
                  </a:lnTo>
                  <a:lnTo>
                    <a:pt x="40817" y="331"/>
                  </a:lnTo>
                  <a:lnTo>
                    <a:pt x="43352" y="854"/>
                  </a:lnTo>
                  <a:lnTo>
                    <a:pt x="45228" y="1758"/>
                  </a:lnTo>
                  <a:lnTo>
                    <a:pt x="46394" y="3042"/>
                  </a:lnTo>
                  <a:lnTo>
                    <a:pt x="47915" y="1616"/>
                  </a:lnTo>
                  <a:lnTo>
                    <a:pt x="50045" y="854"/>
                  </a:lnTo>
                  <a:lnTo>
                    <a:pt x="55217" y="331"/>
                  </a:lnTo>
                  <a:lnTo>
                    <a:pt x="57702" y="712"/>
                  </a:lnTo>
                  <a:lnTo>
                    <a:pt x="59831" y="1426"/>
                  </a:lnTo>
                  <a:lnTo>
                    <a:pt x="61149" y="2330"/>
                  </a:lnTo>
                  <a:lnTo>
                    <a:pt x="61910" y="3376"/>
                  </a:lnTo>
                  <a:lnTo>
                    <a:pt x="63431" y="2330"/>
                  </a:lnTo>
                  <a:lnTo>
                    <a:pt x="65966" y="1616"/>
                  </a:lnTo>
                  <a:lnTo>
                    <a:pt x="68806" y="1426"/>
                  </a:lnTo>
                  <a:lnTo>
                    <a:pt x="71899" y="1616"/>
                  </a:lnTo>
                  <a:lnTo>
                    <a:pt x="74738" y="2139"/>
                  </a:lnTo>
                  <a:lnTo>
                    <a:pt x="77425" y="2853"/>
                  </a:lnTo>
                  <a:lnTo>
                    <a:pt x="79352" y="3947"/>
                  </a:lnTo>
                  <a:lnTo>
                    <a:pt x="80316" y="4993"/>
                  </a:lnTo>
                  <a:lnTo>
                    <a:pt x="82800" y="4470"/>
                  </a:lnTo>
                  <a:lnTo>
                    <a:pt x="86248" y="4470"/>
                  </a:lnTo>
                  <a:lnTo>
                    <a:pt x="89899" y="4993"/>
                  </a:lnTo>
                  <a:lnTo>
                    <a:pt x="93549" y="6087"/>
                  </a:lnTo>
                  <a:lnTo>
                    <a:pt x="96997" y="7514"/>
                  </a:lnTo>
                  <a:lnTo>
                    <a:pt x="99685" y="9131"/>
                  </a:lnTo>
                  <a:lnTo>
                    <a:pt x="101409" y="11130"/>
                  </a:lnTo>
                  <a:lnTo>
                    <a:pt x="101967" y="12936"/>
                  </a:lnTo>
                  <a:lnTo>
                    <a:pt x="103893" y="12223"/>
                  </a:lnTo>
                  <a:lnTo>
                    <a:pt x="105972" y="12366"/>
                  </a:lnTo>
                  <a:lnTo>
                    <a:pt x="110232" y="14172"/>
                  </a:lnTo>
                  <a:lnTo>
                    <a:pt x="111955" y="15599"/>
                  </a:lnTo>
                  <a:lnTo>
                    <a:pt x="113273" y="17407"/>
                  </a:lnTo>
                  <a:lnTo>
                    <a:pt x="113831" y="19024"/>
                  </a:lnTo>
                  <a:lnTo>
                    <a:pt x="113679" y="20452"/>
                  </a:lnTo>
                  <a:lnTo>
                    <a:pt x="115403" y="20831"/>
                  </a:lnTo>
                  <a:lnTo>
                    <a:pt x="116721" y="21545"/>
                  </a:lnTo>
                  <a:lnTo>
                    <a:pt x="118648" y="23876"/>
                  </a:lnTo>
                  <a:lnTo>
                    <a:pt x="119409" y="27110"/>
                  </a:lnTo>
                  <a:lnTo>
                    <a:pt x="119206" y="30725"/>
                  </a:lnTo>
                  <a:lnTo>
                    <a:pt x="118243" y="34292"/>
                  </a:lnTo>
                  <a:lnTo>
                    <a:pt x="116367" y="37384"/>
                  </a:lnTo>
                  <a:lnTo>
                    <a:pt x="113679" y="39524"/>
                  </a:lnTo>
                  <a:lnTo>
                    <a:pt x="110383" y="40048"/>
                  </a:lnTo>
                  <a:lnTo>
                    <a:pt x="111347" y="42045"/>
                  </a:lnTo>
                  <a:lnTo>
                    <a:pt x="111347" y="44757"/>
                  </a:lnTo>
                  <a:lnTo>
                    <a:pt x="110586" y="47420"/>
                  </a:lnTo>
                  <a:lnTo>
                    <a:pt x="109420" y="50131"/>
                  </a:lnTo>
                  <a:lnTo>
                    <a:pt x="107696" y="52652"/>
                  </a:lnTo>
                  <a:lnTo>
                    <a:pt x="105820" y="54460"/>
                  </a:lnTo>
                  <a:lnTo>
                    <a:pt x="103690" y="55506"/>
                  </a:lnTo>
                  <a:lnTo>
                    <a:pt x="101612" y="55173"/>
                  </a:lnTo>
                  <a:lnTo>
                    <a:pt x="100648" y="57123"/>
                  </a:lnTo>
                  <a:lnTo>
                    <a:pt x="99279" y="58930"/>
                  </a:lnTo>
                  <a:lnTo>
                    <a:pt x="97200" y="60406"/>
                  </a:lnTo>
                  <a:lnTo>
                    <a:pt x="94665" y="61452"/>
                  </a:lnTo>
                  <a:lnTo>
                    <a:pt x="89138" y="62356"/>
                  </a:lnTo>
                  <a:lnTo>
                    <a:pt x="83357" y="61452"/>
                  </a:lnTo>
                  <a:lnTo>
                    <a:pt x="81634" y="63258"/>
                  </a:lnTo>
                  <a:lnTo>
                    <a:pt x="79352" y="64686"/>
                  </a:lnTo>
                  <a:lnTo>
                    <a:pt x="76310" y="65400"/>
                  </a:lnTo>
                  <a:lnTo>
                    <a:pt x="73218" y="65969"/>
                  </a:lnTo>
                  <a:lnTo>
                    <a:pt x="69972" y="65780"/>
                  </a:lnTo>
                  <a:lnTo>
                    <a:pt x="66879" y="65400"/>
                  </a:lnTo>
                  <a:lnTo>
                    <a:pt x="64243" y="64353"/>
                  </a:lnTo>
                  <a:lnTo>
                    <a:pt x="62113" y="62879"/>
                  </a:lnTo>
                  <a:lnTo>
                    <a:pt x="60186" y="64162"/>
                  </a:lnTo>
                  <a:lnTo>
                    <a:pt x="57702" y="65067"/>
                  </a:lnTo>
                  <a:lnTo>
                    <a:pt x="55015" y="65400"/>
                  </a:lnTo>
                  <a:lnTo>
                    <a:pt x="52328" y="65400"/>
                  </a:lnTo>
                  <a:lnTo>
                    <a:pt x="49488" y="64876"/>
                  </a:lnTo>
                  <a:lnTo>
                    <a:pt x="46953" y="63972"/>
                  </a:lnTo>
                  <a:lnTo>
                    <a:pt x="45076" y="62545"/>
                  </a:lnTo>
                  <a:lnTo>
                    <a:pt x="43707" y="60929"/>
                  </a:lnTo>
                  <a:lnTo>
                    <a:pt x="41983" y="62165"/>
                  </a:lnTo>
                  <a:lnTo>
                    <a:pt x="39499" y="62545"/>
                  </a:lnTo>
                  <a:lnTo>
                    <a:pt x="36609" y="62356"/>
                  </a:lnTo>
                  <a:lnTo>
                    <a:pt x="33769" y="61452"/>
                  </a:lnTo>
                  <a:lnTo>
                    <a:pt x="31082" y="60025"/>
                  </a:lnTo>
                  <a:lnTo>
                    <a:pt x="28750" y="58218"/>
                  </a:lnTo>
                  <a:lnTo>
                    <a:pt x="27025" y="55696"/>
                  </a:lnTo>
                  <a:lnTo>
                    <a:pt x="26265" y="53034"/>
                  </a:lnTo>
                  <a:lnTo>
                    <a:pt x="23984" y="53034"/>
                  </a:lnTo>
                  <a:lnTo>
                    <a:pt x="21296" y="52272"/>
                  </a:lnTo>
                  <a:lnTo>
                    <a:pt x="15719" y="49418"/>
                  </a:lnTo>
                  <a:lnTo>
                    <a:pt x="13234" y="47420"/>
                  </a:lnTo>
                  <a:lnTo>
                    <a:pt x="11510" y="45280"/>
                  </a:lnTo>
                  <a:lnTo>
                    <a:pt x="10546" y="43139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640361" y="7202815"/>
              <a:ext cx="98511" cy="54048"/>
            </a:xfrm>
            <a:custGeom>
              <a:avLst/>
              <a:gdLst/>
              <a:ahLst/>
              <a:cxnLst/>
              <a:rect l="0" t="0" r="0" b="0"/>
              <a:pathLst>
                <a:path w="99432" h="55034">
                  <a:moveTo>
                    <a:pt x="9026" y="33962"/>
                  </a:moveTo>
                  <a:lnTo>
                    <a:pt x="7454" y="34152"/>
                  </a:lnTo>
                  <a:lnTo>
                    <a:pt x="5729" y="33819"/>
                  </a:lnTo>
                  <a:lnTo>
                    <a:pt x="2484" y="31298"/>
                  </a:lnTo>
                  <a:lnTo>
                    <a:pt x="1318" y="29681"/>
                  </a:lnTo>
                  <a:lnTo>
                    <a:pt x="963" y="27875"/>
                  </a:lnTo>
                  <a:lnTo>
                    <a:pt x="1166" y="26447"/>
                  </a:lnTo>
                  <a:lnTo>
                    <a:pt x="2281" y="25163"/>
                  </a:lnTo>
                  <a:lnTo>
                    <a:pt x="963" y="23926"/>
                  </a:lnTo>
                  <a:lnTo>
                    <a:pt x="203" y="22118"/>
                  </a:lnTo>
                  <a:lnTo>
                    <a:pt x="0" y="19598"/>
                  </a:lnTo>
                  <a:lnTo>
                    <a:pt x="203" y="17075"/>
                  </a:lnTo>
                  <a:lnTo>
                    <a:pt x="1166" y="14747"/>
                  </a:lnTo>
                  <a:lnTo>
                    <a:pt x="2484" y="12937"/>
                  </a:lnTo>
                  <a:lnTo>
                    <a:pt x="4209" y="11701"/>
                  </a:lnTo>
                  <a:lnTo>
                    <a:pt x="6490" y="11701"/>
                  </a:lnTo>
                  <a:lnTo>
                    <a:pt x="5932" y="10227"/>
                  </a:lnTo>
                  <a:lnTo>
                    <a:pt x="6136" y="8801"/>
                  </a:lnTo>
                  <a:lnTo>
                    <a:pt x="6693" y="7563"/>
                  </a:lnTo>
                  <a:lnTo>
                    <a:pt x="7859" y="6468"/>
                  </a:lnTo>
                  <a:lnTo>
                    <a:pt x="9584" y="5945"/>
                  </a:lnTo>
                  <a:lnTo>
                    <a:pt x="11307" y="5756"/>
                  </a:lnTo>
                  <a:lnTo>
                    <a:pt x="13234" y="5945"/>
                  </a:lnTo>
                  <a:lnTo>
                    <a:pt x="15160" y="6849"/>
                  </a:lnTo>
                  <a:lnTo>
                    <a:pt x="15313" y="5375"/>
                  </a:lnTo>
                  <a:lnTo>
                    <a:pt x="15921" y="3947"/>
                  </a:lnTo>
                  <a:lnTo>
                    <a:pt x="17037" y="2712"/>
                  </a:lnTo>
                  <a:lnTo>
                    <a:pt x="18608" y="1808"/>
                  </a:lnTo>
                  <a:lnTo>
                    <a:pt x="21853" y="1094"/>
                  </a:lnTo>
                  <a:lnTo>
                    <a:pt x="23375" y="1236"/>
                  </a:lnTo>
                  <a:lnTo>
                    <a:pt x="24540" y="1998"/>
                  </a:lnTo>
                  <a:lnTo>
                    <a:pt x="25657" y="1094"/>
                  </a:lnTo>
                  <a:lnTo>
                    <a:pt x="27380" y="524"/>
                  </a:lnTo>
                  <a:lnTo>
                    <a:pt x="31792" y="0"/>
                  </a:lnTo>
                  <a:lnTo>
                    <a:pt x="36000" y="905"/>
                  </a:lnTo>
                  <a:lnTo>
                    <a:pt x="37572" y="1617"/>
                  </a:lnTo>
                  <a:lnTo>
                    <a:pt x="38536" y="2521"/>
                  </a:lnTo>
                  <a:lnTo>
                    <a:pt x="39854" y="1428"/>
                  </a:lnTo>
                  <a:lnTo>
                    <a:pt x="41781" y="714"/>
                  </a:lnTo>
                  <a:lnTo>
                    <a:pt x="45786" y="382"/>
                  </a:lnTo>
                  <a:lnTo>
                    <a:pt x="47916" y="714"/>
                  </a:lnTo>
                  <a:lnTo>
                    <a:pt x="49639" y="1236"/>
                  </a:lnTo>
                  <a:lnTo>
                    <a:pt x="50958" y="1998"/>
                  </a:lnTo>
                  <a:lnTo>
                    <a:pt x="51566" y="3044"/>
                  </a:lnTo>
                  <a:lnTo>
                    <a:pt x="52884" y="1998"/>
                  </a:lnTo>
                  <a:lnTo>
                    <a:pt x="55014" y="1428"/>
                  </a:lnTo>
                  <a:lnTo>
                    <a:pt x="59780" y="1428"/>
                  </a:lnTo>
                  <a:lnTo>
                    <a:pt x="64394" y="2521"/>
                  </a:lnTo>
                  <a:lnTo>
                    <a:pt x="66119" y="3235"/>
                  </a:lnTo>
                  <a:lnTo>
                    <a:pt x="66880" y="4329"/>
                  </a:lnTo>
                  <a:lnTo>
                    <a:pt x="69008" y="3758"/>
                  </a:lnTo>
                  <a:lnTo>
                    <a:pt x="71645" y="3758"/>
                  </a:lnTo>
                  <a:lnTo>
                    <a:pt x="77983" y="5233"/>
                  </a:lnTo>
                  <a:lnTo>
                    <a:pt x="80671" y="6468"/>
                  </a:lnTo>
                  <a:lnTo>
                    <a:pt x="82953" y="7705"/>
                  </a:lnTo>
                  <a:lnTo>
                    <a:pt x="84524" y="9370"/>
                  </a:lnTo>
                  <a:lnTo>
                    <a:pt x="84879" y="10798"/>
                  </a:lnTo>
                  <a:lnTo>
                    <a:pt x="86401" y="10227"/>
                  </a:lnTo>
                  <a:lnTo>
                    <a:pt x="88327" y="10417"/>
                  </a:lnTo>
                  <a:lnTo>
                    <a:pt x="91775" y="11845"/>
                  </a:lnTo>
                  <a:lnTo>
                    <a:pt x="94260" y="14556"/>
                  </a:lnTo>
                  <a:lnTo>
                    <a:pt x="94868" y="15982"/>
                  </a:lnTo>
                  <a:lnTo>
                    <a:pt x="94665" y="17267"/>
                  </a:lnTo>
                  <a:lnTo>
                    <a:pt x="97150" y="18170"/>
                  </a:lnTo>
                  <a:lnTo>
                    <a:pt x="98873" y="20121"/>
                  </a:lnTo>
                  <a:lnTo>
                    <a:pt x="99431" y="22642"/>
                  </a:lnTo>
                  <a:lnTo>
                    <a:pt x="99279" y="25686"/>
                  </a:lnTo>
                  <a:lnTo>
                    <a:pt x="98519" y="28778"/>
                  </a:lnTo>
                  <a:lnTo>
                    <a:pt x="96947" y="31298"/>
                  </a:lnTo>
                  <a:lnTo>
                    <a:pt x="94665" y="33059"/>
                  </a:lnTo>
                  <a:lnTo>
                    <a:pt x="91977" y="33628"/>
                  </a:lnTo>
                  <a:lnTo>
                    <a:pt x="92738" y="35247"/>
                  </a:lnTo>
                  <a:lnTo>
                    <a:pt x="92738" y="37386"/>
                  </a:lnTo>
                  <a:lnTo>
                    <a:pt x="91218" y="42047"/>
                  </a:lnTo>
                  <a:lnTo>
                    <a:pt x="89697" y="44045"/>
                  </a:lnTo>
                  <a:lnTo>
                    <a:pt x="88175" y="45473"/>
                  </a:lnTo>
                  <a:lnTo>
                    <a:pt x="86401" y="46377"/>
                  </a:lnTo>
                  <a:lnTo>
                    <a:pt x="84524" y="46043"/>
                  </a:lnTo>
                  <a:lnTo>
                    <a:pt x="83915" y="47803"/>
                  </a:lnTo>
                  <a:lnTo>
                    <a:pt x="82597" y="49278"/>
                  </a:lnTo>
                  <a:lnTo>
                    <a:pt x="80874" y="50514"/>
                  </a:lnTo>
                  <a:lnTo>
                    <a:pt x="78947" y="51417"/>
                  </a:lnTo>
                  <a:lnTo>
                    <a:pt x="74181" y="52133"/>
                  </a:lnTo>
                  <a:lnTo>
                    <a:pt x="69364" y="51417"/>
                  </a:lnTo>
                  <a:lnTo>
                    <a:pt x="68046" y="52845"/>
                  </a:lnTo>
                  <a:lnTo>
                    <a:pt x="65916" y="53940"/>
                  </a:lnTo>
                  <a:lnTo>
                    <a:pt x="63634" y="54652"/>
                  </a:lnTo>
                  <a:lnTo>
                    <a:pt x="60946" y="55033"/>
                  </a:lnTo>
                  <a:lnTo>
                    <a:pt x="55775" y="54652"/>
                  </a:lnTo>
                  <a:lnTo>
                    <a:pt x="53443" y="53749"/>
                  </a:lnTo>
                  <a:lnTo>
                    <a:pt x="51566" y="52656"/>
                  </a:lnTo>
                  <a:lnTo>
                    <a:pt x="49995" y="53749"/>
                  </a:lnTo>
                  <a:lnTo>
                    <a:pt x="48118" y="54463"/>
                  </a:lnTo>
                  <a:lnTo>
                    <a:pt x="43504" y="54652"/>
                  </a:lnTo>
                  <a:lnTo>
                    <a:pt x="41223" y="54272"/>
                  </a:lnTo>
                  <a:lnTo>
                    <a:pt x="39093" y="53368"/>
                  </a:lnTo>
                  <a:lnTo>
                    <a:pt x="37369" y="52322"/>
                  </a:lnTo>
                  <a:lnTo>
                    <a:pt x="36406" y="50894"/>
                  </a:lnTo>
                  <a:lnTo>
                    <a:pt x="34885" y="51941"/>
                  </a:lnTo>
                  <a:lnTo>
                    <a:pt x="32755" y="52322"/>
                  </a:lnTo>
                  <a:lnTo>
                    <a:pt x="30474" y="52133"/>
                  </a:lnTo>
                  <a:lnTo>
                    <a:pt x="27988" y="51417"/>
                  </a:lnTo>
                  <a:lnTo>
                    <a:pt x="25657" y="50135"/>
                  </a:lnTo>
                  <a:lnTo>
                    <a:pt x="23781" y="48517"/>
                  </a:lnTo>
                  <a:lnTo>
                    <a:pt x="22412" y="46566"/>
                  </a:lnTo>
                  <a:lnTo>
                    <a:pt x="21853" y="44236"/>
                  </a:lnTo>
                  <a:lnTo>
                    <a:pt x="19927" y="44236"/>
                  </a:lnTo>
                  <a:lnTo>
                    <a:pt x="17645" y="43666"/>
                  </a:lnTo>
                  <a:lnTo>
                    <a:pt x="13032" y="41333"/>
                  </a:lnTo>
                  <a:lnTo>
                    <a:pt x="10902" y="39717"/>
                  </a:lnTo>
                  <a:lnTo>
                    <a:pt x="9584" y="37910"/>
                  </a:lnTo>
                  <a:lnTo>
                    <a:pt x="8823" y="35959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649895" y="7207584"/>
              <a:ext cx="79444" cy="44510"/>
            </a:xfrm>
            <a:custGeom>
              <a:avLst/>
              <a:gdLst/>
              <a:ahLst/>
              <a:cxnLst/>
              <a:rect l="0" t="0" r="0" b="0"/>
              <a:pathLst>
                <a:path w="79913" h="44047">
                  <a:moveTo>
                    <a:pt x="20688" y="904"/>
                  </a:moveTo>
                  <a:lnTo>
                    <a:pt x="22209" y="380"/>
                  </a:lnTo>
                  <a:lnTo>
                    <a:pt x="25657" y="0"/>
                  </a:lnTo>
                  <a:lnTo>
                    <a:pt x="28902" y="570"/>
                  </a:lnTo>
                  <a:lnTo>
                    <a:pt x="30271" y="1285"/>
                  </a:lnTo>
                  <a:lnTo>
                    <a:pt x="31032" y="2188"/>
                  </a:lnTo>
                  <a:lnTo>
                    <a:pt x="31996" y="1093"/>
                  </a:lnTo>
                  <a:lnTo>
                    <a:pt x="33516" y="570"/>
                  </a:lnTo>
                  <a:lnTo>
                    <a:pt x="36964" y="380"/>
                  </a:lnTo>
                  <a:lnTo>
                    <a:pt x="40058" y="904"/>
                  </a:lnTo>
                  <a:lnTo>
                    <a:pt x="40971" y="1616"/>
                  </a:lnTo>
                  <a:lnTo>
                    <a:pt x="41376" y="2331"/>
                  </a:lnTo>
                  <a:lnTo>
                    <a:pt x="42542" y="1616"/>
                  </a:lnTo>
                  <a:lnTo>
                    <a:pt x="44063" y="1093"/>
                  </a:lnTo>
                  <a:lnTo>
                    <a:pt x="48069" y="1093"/>
                  </a:lnTo>
                  <a:lnTo>
                    <a:pt x="51720" y="1997"/>
                  </a:lnTo>
                  <a:lnTo>
                    <a:pt x="53089" y="2711"/>
                  </a:lnTo>
                  <a:lnTo>
                    <a:pt x="53647" y="3424"/>
                  </a:lnTo>
                  <a:lnTo>
                    <a:pt x="55370" y="3092"/>
                  </a:lnTo>
                  <a:lnTo>
                    <a:pt x="57652" y="3092"/>
                  </a:lnTo>
                  <a:lnTo>
                    <a:pt x="62469" y="4138"/>
                  </a:lnTo>
                  <a:lnTo>
                    <a:pt x="64750" y="5041"/>
                  </a:lnTo>
                  <a:lnTo>
                    <a:pt x="66678" y="6325"/>
                  </a:lnTo>
                  <a:lnTo>
                    <a:pt x="67844" y="7371"/>
                  </a:lnTo>
                  <a:lnTo>
                    <a:pt x="68198" y="8657"/>
                  </a:lnTo>
                  <a:lnTo>
                    <a:pt x="69365" y="8276"/>
                  </a:lnTo>
                  <a:lnTo>
                    <a:pt x="70887" y="8276"/>
                  </a:lnTo>
                  <a:lnTo>
                    <a:pt x="73573" y="9560"/>
                  </a:lnTo>
                  <a:lnTo>
                    <a:pt x="75703" y="11701"/>
                  </a:lnTo>
                  <a:lnTo>
                    <a:pt x="76058" y="12794"/>
                  </a:lnTo>
                  <a:lnTo>
                    <a:pt x="75855" y="13841"/>
                  </a:lnTo>
                  <a:lnTo>
                    <a:pt x="77985" y="14555"/>
                  </a:lnTo>
                  <a:lnTo>
                    <a:pt x="79303" y="16029"/>
                  </a:lnTo>
                  <a:lnTo>
                    <a:pt x="79912" y="18171"/>
                  </a:lnTo>
                  <a:lnTo>
                    <a:pt x="79708" y="20690"/>
                  </a:lnTo>
                  <a:lnTo>
                    <a:pt x="78949" y="23022"/>
                  </a:lnTo>
                  <a:lnTo>
                    <a:pt x="77782" y="25020"/>
                  </a:lnTo>
                  <a:lnTo>
                    <a:pt x="75855" y="26446"/>
                  </a:lnTo>
                  <a:lnTo>
                    <a:pt x="73776" y="26969"/>
                  </a:lnTo>
                  <a:lnTo>
                    <a:pt x="74334" y="28255"/>
                  </a:lnTo>
                  <a:lnTo>
                    <a:pt x="74334" y="29871"/>
                  </a:lnTo>
                  <a:lnTo>
                    <a:pt x="73168" y="33629"/>
                  </a:lnTo>
                  <a:lnTo>
                    <a:pt x="72053" y="35246"/>
                  </a:lnTo>
                  <a:lnTo>
                    <a:pt x="70684" y="36529"/>
                  </a:lnTo>
                  <a:lnTo>
                    <a:pt x="69365" y="37053"/>
                  </a:lnTo>
                  <a:lnTo>
                    <a:pt x="67844" y="36863"/>
                  </a:lnTo>
                  <a:lnTo>
                    <a:pt x="67236" y="38290"/>
                  </a:lnTo>
                  <a:lnTo>
                    <a:pt x="66272" y="39574"/>
                  </a:lnTo>
                  <a:lnTo>
                    <a:pt x="63230" y="41190"/>
                  </a:lnTo>
                  <a:lnTo>
                    <a:pt x="59579" y="41714"/>
                  </a:lnTo>
                  <a:lnTo>
                    <a:pt x="55776" y="41190"/>
                  </a:lnTo>
                  <a:lnTo>
                    <a:pt x="54609" y="42286"/>
                  </a:lnTo>
                  <a:lnTo>
                    <a:pt x="52886" y="43141"/>
                  </a:lnTo>
                  <a:lnTo>
                    <a:pt x="48829" y="44046"/>
                  </a:lnTo>
                  <a:lnTo>
                    <a:pt x="44621" y="43712"/>
                  </a:lnTo>
                  <a:lnTo>
                    <a:pt x="42897" y="43141"/>
                  </a:lnTo>
                  <a:lnTo>
                    <a:pt x="41376" y="42095"/>
                  </a:lnTo>
                  <a:lnTo>
                    <a:pt x="40210" y="42999"/>
                  </a:lnTo>
                  <a:lnTo>
                    <a:pt x="38689" y="43523"/>
                  </a:lnTo>
                  <a:lnTo>
                    <a:pt x="34886" y="43712"/>
                  </a:lnTo>
                  <a:lnTo>
                    <a:pt x="31438" y="42809"/>
                  </a:lnTo>
                  <a:lnTo>
                    <a:pt x="30069" y="41904"/>
                  </a:lnTo>
                  <a:lnTo>
                    <a:pt x="29308" y="40667"/>
                  </a:lnTo>
                  <a:lnTo>
                    <a:pt x="27939" y="41524"/>
                  </a:lnTo>
                  <a:lnTo>
                    <a:pt x="26418" y="41904"/>
                  </a:lnTo>
                  <a:lnTo>
                    <a:pt x="22615" y="41190"/>
                  </a:lnTo>
                  <a:lnTo>
                    <a:pt x="20688" y="40288"/>
                  </a:lnTo>
                  <a:lnTo>
                    <a:pt x="19167" y="38860"/>
                  </a:lnTo>
                  <a:lnTo>
                    <a:pt x="18203" y="37386"/>
                  </a:lnTo>
                  <a:lnTo>
                    <a:pt x="17595" y="35436"/>
                  </a:lnTo>
                  <a:lnTo>
                    <a:pt x="16074" y="35436"/>
                  </a:lnTo>
                  <a:lnTo>
                    <a:pt x="14350" y="35055"/>
                  </a:lnTo>
                  <a:lnTo>
                    <a:pt x="10547" y="33105"/>
                  </a:lnTo>
                  <a:lnTo>
                    <a:pt x="7859" y="30394"/>
                  </a:lnTo>
                  <a:lnTo>
                    <a:pt x="7100" y="28778"/>
                  </a:lnTo>
                  <a:lnTo>
                    <a:pt x="7251" y="27159"/>
                  </a:lnTo>
                  <a:lnTo>
                    <a:pt x="6136" y="27539"/>
                  </a:lnTo>
                  <a:lnTo>
                    <a:pt x="4767" y="26969"/>
                  </a:lnTo>
                  <a:lnTo>
                    <a:pt x="2080" y="25020"/>
                  </a:lnTo>
                  <a:lnTo>
                    <a:pt x="761" y="22309"/>
                  </a:lnTo>
                  <a:lnTo>
                    <a:pt x="963" y="21071"/>
                  </a:lnTo>
                  <a:lnTo>
                    <a:pt x="1876" y="20167"/>
                  </a:lnTo>
                  <a:lnTo>
                    <a:pt x="963" y="19264"/>
                  </a:lnTo>
                  <a:lnTo>
                    <a:pt x="153" y="17648"/>
                  </a:lnTo>
                  <a:lnTo>
                    <a:pt x="0" y="15648"/>
                  </a:lnTo>
                  <a:lnTo>
                    <a:pt x="356" y="13699"/>
                  </a:lnTo>
                  <a:lnTo>
                    <a:pt x="963" y="11892"/>
                  </a:lnTo>
                  <a:lnTo>
                    <a:pt x="2080" y="10274"/>
                  </a:lnTo>
                  <a:lnTo>
                    <a:pt x="3449" y="9370"/>
                  </a:lnTo>
                  <a:lnTo>
                    <a:pt x="5375" y="9370"/>
                  </a:lnTo>
                  <a:lnTo>
                    <a:pt x="4970" y="7039"/>
                  </a:lnTo>
                  <a:lnTo>
                    <a:pt x="6490" y="5232"/>
                  </a:lnTo>
                  <a:lnTo>
                    <a:pt x="9178" y="4520"/>
                  </a:lnTo>
                  <a:lnTo>
                    <a:pt x="12271" y="5423"/>
                  </a:lnTo>
                  <a:lnTo>
                    <a:pt x="12271" y="4327"/>
                  </a:lnTo>
                  <a:lnTo>
                    <a:pt x="12829" y="3092"/>
                  </a:lnTo>
                  <a:lnTo>
                    <a:pt x="14908" y="1474"/>
                  </a:lnTo>
                  <a:lnTo>
                    <a:pt x="17595" y="904"/>
                  </a:lnTo>
                  <a:lnTo>
                    <a:pt x="18761" y="1093"/>
                  </a:lnTo>
                  <a:lnTo>
                    <a:pt x="19928" y="161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41550" y="7260043"/>
              <a:ext cx="430589" cy="243214"/>
            </a:xfrm>
            <a:custGeom>
              <a:avLst/>
              <a:gdLst/>
              <a:ahLst/>
              <a:cxnLst/>
              <a:rect l="0" t="0" r="0" b="0"/>
              <a:pathLst>
                <a:path w="430228" h="243577">
                  <a:moveTo>
                    <a:pt x="2890" y="130326"/>
                  </a:moveTo>
                  <a:lnTo>
                    <a:pt x="6338" y="120242"/>
                  </a:lnTo>
                  <a:lnTo>
                    <a:pt x="10344" y="110729"/>
                  </a:lnTo>
                  <a:lnTo>
                    <a:pt x="14754" y="101358"/>
                  </a:lnTo>
                  <a:lnTo>
                    <a:pt x="19724" y="92750"/>
                  </a:lnTo>
                  <a:lnTo>
                    <a:pt x="25099" y="84283"/>
                  </a:lnTo>
                  <a:lnTo>
                    <a:pt x="30827" y="76387"/>
                  </a:lnTo>
                  <a:lnTo>
                    <a:pt x="37166" y="68825"/>
                  </a:lnTo>
                  <a:lnTo>
                    <a:pt x="43707" y="61642"/>
                  </a:lnTo>
                  <a:lnTo>
                    <a:pt x="50755" y="54793"/>
                  </a:lnTo>
                  <a:lnTo>
                    <a:pt x="58056" y="48515"/>
                  </a:lnTo>
                  <a:lnTo>
                    <a:pt x="65915" y="42568"/>
                  </a:lnTo>
                  <a:lnTo>
                    <a:pt x="73775" y="37004"/>
                  </a:lnTo>
                  <a:lnTo>
                    <a:pt x="82191" y="31819"/>
                  </a:lnTo>
                  <a:lnTo>
                    <a:pt x="90811" y="27110"/>
                  </a:lnTo>
                  <a:lnTo>
                    <a:pt x="99430" y="22830"/>
                  </a:lnTo>
                  <a:lnTo>
                    <a:pt x="117836" y="15077"/>
                  </a:lnTo>
                  <a:lnTo>
                    <a:pt x="137003" y="9132"/>
                  </a:lnTo>
                  <a:lnTo>
                    <a:pt x="156726" y="4661"/>
                  </a:lnTo>
                  <a:lnTo>
                    <a:pt x="176857" y="1616"/>
                  </a:lnTo>
                  <a:lnTo>
                    <a:pt x="197392" y="142"/>
                  </a:lnTo>
                  <a:lnTo>
                    <a:pt x="217877" y="0"/>
                  </a:lnTo>
                  <a:lnTo>
                    <a:pt x="238411" y="1426"/>
                  </a:lnTo>
                  <a:lnTo>
                    <a:pt x="258693" y="4281"/>
                  </a:lnTo>
                  <a:lnTo>
                    <a:pt x="278621" y="8608"/>
                  </a:lnTo>
                  <a:lnTo>
                    <a:pt x="297990" y="14363"/>
                  </a:lnTo>
                  <a:lnTo>
                    <a:pt x="316750" y="21546"/>
                  </a:lnTo>
                  <a:lnTo>
                    <a:pt x="334597" y="30012"/>
                  </a:lnTo>
                  <a:lnTo>
                    <a:pt x="343218" y="34863"/>
                  </a:lnTo>
                  <a:lnTo>
                    <a:pt x="351431" y="40049"/>
                  </a:lnTo>
                  <a:lnTo>
                    <a:pt x="359291" y="45471"/>
                  </a:lnTo>
                  <a:lnTo>
                    <a:pt x="366998" y="51226"/>
                  </a:lnTo>
                  <a:lnTo>
                    <a:pt x="374451" y="57505"/>
                  </a:lnTo>
                  <a:lnTo>
                    <a:pt x="381348" y="63973"/>
                  </a:lnTo>
                  <a:lnTo>
                    <a:pt x="387888" y="70822"/>
                  </a:lnTo>
                  <a:lnTo>
                    <a:pt x="394176" y="77815"/>
                  </a:lnTo>
                  <a:lnTo>
                    <a:pt x="399956" y="85377"/>
                  </a:lnTo>
                  <a:lnTo>
                    <a:pt x="405331" y="93083"/>
                  </a:lnTo>
                  <a:lnTo>
                    <a:pt x="410097" y="101216"/>
                  </a:lnTo>
                  <a:lnTo>
                    <a:pt x="414509" y="109826"/>
                  </a:lnTo>
                  <a:lnTo>
                    <a:pt x="418362" y="118434"/>
                  </a:lnTo>
                  <a:lnTo>
                    <a:pt x="421810" y="127614"/>
                  </a:lnTo>
                  <a:lnTo>
                    <a:pt x="424649" y="136984"/>
                  </a:lnTo>
                  <a:lnTo>
                    <a:pt x="426981" y="146687"/>
                  </a:lnTo>
                  <a:lnTo>
                    <a:pt x="428706" y="156723"/>
                  </a:lnTo>
                  <a:lnTo>
                    <a:pt x="429668" y="167187"/>
                  </a:lnTo>
                  <a:lnTo>
                    <a:pt x="430227" y="177794"/>
                  </a:lnTo>
                  <a:lnTo>
                    <a:pt x="430024" y="188734"/>
                  </a:lnTo>
                  <a:lnTo>
                    <a:pt x="429263" y="200055"/>
                  </a:lnTo>
                  <a:lnTo>
                    <a:pt x="427742" y="211756"/>
                  </a:lnTo>
                  <a:lnTo>
                    <a:pt x="425410" y="223599"/>
                  </a:lnTo>
                  <a:lnTo>
                    <a:pt x="422570" y="235681"/>
                  </a:lnTo>
                  <a:lnTo>
                    <a:pt x="421405" y="238725"/>
                  </a:lnTo>
                  <a:lnTo>
                    <a:pt x="418919" y="241056"/>
                  </a:lnTo>
                  <a:lnTo>
                    <a:pt x="415472" y="242483"/>
                  </a:lnTo>
                  <a:lnTo>
                    <a:pt x="411060" y="243386"/>
                  </a:lnTo>
                  <a:lnTo>
                    <a:pt x="405889" y="243576"/>
                  </a:lnTo>
                  <a:lnTo>
                    <a:pt x="400108" y="243196"/>
                  </a:lnTo>
                  <a:lnTo>
                    <a:pt x="394023" y="242483"/>
                  </a:lnTo>
                  <a:lnTo>
                    <a:pt x="387280" y="241437"/>
                  </a:lnTo>
                  <a:lnTo>
                    <a:pt x="373691" y="238725"/>
                  </a:lnTo>
                  <a:lnTo>
                    <a:pt x="360254" y="235681"/>
                  </a:lnTo>
                  <a:lnTo>
                    <a:pt x="354120" y="234395"/>
                  </a:lnTo>
                  <a:lnTo>
                    <a:pt x="348390" y="233160"/>
                  </a:lnTo>
                  <a:lnTo>
                    <a:pt x="343420" y="232256"/>
                  </a:lnTo>
                  <a:lnTo>
                    <a:pt x="339213" y="231542"/>
                  </a:lnTo>
                  <a:lnTo>
                    <a:pt x="324812" y="229925"/>
                  </a:lnTo>
                  <a:lnTo>
                    <a:pt x="311021" y="227928"/>
                  </a:lnTo>
                  <a:lnTo>
                    <a:pt x="284958" y="223788"/>
                  </a:lnTo>
                  <a:lnTo>
                    <a:pt x="260215" y="218937"/>
                  </a:lnTo>
                  <a:lnTo>
                    <a:pt x="236080" y="213706"/>
                  </a:lnTo>
                  <a:lnTo>
                    <a:pt x="212147" y="208521"/>
                  </a:lnTo>
                  <a:lnTo>
                    <a:pt x="187808" y="203480"/>
                  </a:lnTo>
                  <a:lnTo>
                    <a:pt x="162101" y="198627"/>
                  </a:lnTo>
                  <a:lnTo>
                    <a:pt x="148919" y="196488"/>
                  </a:lnTo>
                  <a:lnTo>
                    <a:pt x="134924" y="194490"/>
                  </a:lnTo>
                  <a:lnTo>
                    <a:pt x="125696" y="193064"/>
                  </a:lnTo>
                  <a:lnTo>
                    <a:pt x="116315" y="191255"/>
                  </a:lnTo>
                  <a:lnTo>
                    <a:pt x="96794" y="186404"/>
                  </a:lnTo>
                  <a:lnTo>
                    <a:pt x="77020" y="180125"/>
                  </a:lnTo>
                  <a:lnTo>
                    <a:pt x="57853" y="173087"/>
                  </a:lnTo>
                  <a:lnTo>
                    <a:pt x="39853" y="165191"/>
                  </a:lnTo>
                  <a:lnTo>
                    <a:pt x="31588" y="161052"/>
                  </a:lnTo>
                  <a:lnTo>
                    <a:pt x="23780" y="157103"/>
                  </a:lnTo>
                  <a:lnTo>
                    <a:pt x="16681" y="152966"/>
                  </a:lnTo>
                  <a:lnTo>
                    <a:pt x="10344" y="148638"/>
                  </a:lnTo>
                  <a:lnTo>
                    <a:pt x="4766" y="144691"/>
                  </a:lnTo>
                  <a:lnTo>
                    <a:pt x="0" y="14074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41550" y="7260043"/>
              <a:ext cx="430589" cy="243214"/>
            </a:xfrm>
            <a:custGeom>
              <a:avLst/>
              <a:gdLst/>
              <a:ahLst/>
              <a:cxnLst/>
              <a:rect l="0" t="0" r="0" b="0"/>
              <a:pathLst>
                <a:path w="430481" h="243529">
                  <a:moveTo>
                    <a:pt x="0" y="140790"/>
                  </a:moveTo>
                  <a:lnTo>
                    <a:pt x="4563" y="144595"/>
                  </a:lnTo>
                  <a:lnTo>
                    <a:pt x="10140" y="148400"/>
                  </a:lnTo>
                  <a:lnTo>
                    <a:pt x="16732" y="152681"/>
                  </a:lnTo>
                  <a:lnTo>
                    <a:pt x="23831" y="156961"/>
                  </a:lnTo>
                  <a:lnTo>
                    <a:pt x="31436" y="160767"/>
                  </a:lnTo>
                  <a:lnTo>
                    <a:pt x="40056" y="165048"/>
                  </a:lnTo>
                  <a:lnTo>
                    <a:pt x="57803" y="173133"/>
                  </a:lnTo>
                  <a:lnTo>
                    <a:pt x="77070" y="180268"/>
                  </a:lnTo>
                  <a:lnTo>
                    <a:pt x="96845" y="186451"/>
                  </a:lnTo>
                  <a:lnTo>
                    <a:pt x="116113" y="191208"/>
                  </a:lnTo>
                  <a:lnTo>
                    <a:pt x="125746" y="193110"/>
                  </a:lnTo>
                  <a:lnTo>
                    <a:pt x="134873" y="194537"/>
                  </a:lnTo>
                  <a:lnTo>
                    <a:pt x="149071" y="196440"/>
                  </a:lnTo>
                  <a:lnTo>
                    <a:pt x="162254" y="198343"/>
                  </a:lnTo>
                  <a:lnTo>
                    <a:pt x="187606" y="203574"/>
                  </a:lnTo>
                  <a:lnTo>
                    <a:pt x="211944" y="208331"/>
                  </a:lnTo>
                  <a:lnTo>
                    <a:pt x="236282" y="213563"/>
                  </a:lnTo>
                  <a:lnTo>
                    <a:pt x="260113" y="218795"/>
                  </a:lnTo>
                  <a:lnTo>
                    <a:pt x="284958" y="223551"/>
                  </a:lnTo>
                  <a:lnTo>
                    <a:pt x="310818" y="227832"/>
                  </a:lnTo>
                  <a:lnTo>
                    <a:pt x="325015" y="229735"/>
                  </a:lnTo>
                  <a:lnTo>
                    <a:pt x="339212" y="231637"/>
                  </a:lnTo>
                  <a:lnTo>
                    <a:pt x="343268" y="232113"/>
                  </a:lnTo>
                  <a:lnTo>
                    <a:pt x="348339" y="233064"/>
                  </a:lnTo>
                  <a:lnTo>
                    <a:pt x="353916" y="234491"/>
                  </a:lnTo>
                  <a:lnTo>
                    <a:pt x="360001" y="235442"/>
                  </a:lnTo>
                  <a:lnTo>
                    <a:pt x="373691" y="238772"/>
                  </a:lnTo>
                  <a:lnTo>
                    <a:pt x="387381" y="241150"/>
                  </a:lnTo>
                  <a:lnTo>
                    <a:pt x="393973" y="242577"/>
                  </a:lnTo>
                  <a:lnTo>
                    <a:pt x="400058" y="243052"/>
                  </a:lnTo>
                  <a:lnTo>
                    <a:pt x="405635" y="243528"/>
                  </a:lnTo>
                  <a:lnTo>
                    <a:pt x="411212" y="243052"/>
                  </a:lnTo>
                  <a:lnTo>
                    <a:pt x="415269" y="242577"/>
                  </a:lnTo>
                  <a:lnTo>
                    <a:pt x="418818" y="241150"/>
                  </a:lnTo>
                  <a:lnTo>
                    <a:pt x="421353" y="238772"/>
                  </a:lnTo>
                  <a:lnTo>
                    <a:pt x="422368" y="235442"/>
                  </a:lnTo>
                  <a:lnTo>
                    <a:pt x="425410" y="223551"/>
                  </a:lnTo>
                  <a:lnTo>
                    <a:pt x="427945" y="211660"/>
                  </a:lnTo>
                  <a:lnTo>
                    <a:pt x="429466" y="199769"/>
                  </a:lnTo>
                  <a:lnTo>
                    <a:pt x="429973" y="188829"/>
                  </a:lnTo>
                  <a:lnTo>
                    <a:pt x="430480" y="177890"/>
                  </a:lnTo>
                  <a:lnTo>
                    <a:pt x="429466" y="166950"/>
                  </a:lnTo>
                  <a:lnTo>
                    <a:pt x="428452" y="156486"/>
                  </a:lnTo>
                  <a:lnTo>
                    <a:pt x="426931" y="146498"/>
                  </a:lnTo>
                  <a:lnTo>
                    <a:pt x="424903" y="136985"/>
                  </a:lnTo>
                  <a:lnTo>
                    <a:pt x="421860" y="127472"/>
                  </a:lnTo>
                  <a:lnTo>
                    <a:pt x="418311" y="118435"/>
                  </a:lnTo>
                  <a:lnTo>
                    <a:pt x="414762" y="109874"/>
                  </a:lnTo>
                  <a:lnTo>
                    <a:pt x="410198" y="101312"/>
                  </a:lnTo>
                  <a:lnTo>
                    <a:pt x="405128" y="93226"/>
                  </a:lnTo>
                  <a:lnTo>
                    <a:pt x="400058" y="85140"/>
                  </a:lnTo>
                  <a:lnTo>
                    <a:pt x="393973" y="77530"/>
                  </a:lnTo>
                  <a:lnTo>
                    <a:pt x="387888" y="70871"/>
                  </a:lnTo>
                  <a:lnTo>
                    <a:pt x="381297" y="63736"/>
                  </a:lnTo>
                  <a:lnTo>
                    <a:pt x="374705" y="57553"/>
                  </a:lnTo>
                  <a:lnTo>
                    <a:pt x="367100" y="50894"/>
                  </a:lnTo>
                  <a:lnTo>
                    <a:pt x="359494" y="45186"/>
                  </a:lnTo>
                  <a:lnTo>
                    <a:pt x="351381" y="39954"/>
                  </a:lnTo>
                  <a:lnTo>
                    <a:pt x="343268" y="34722"/>
                  </a:lnTo>
                  <a:lnTo>
                    <a:pt x="334649" y="29966"/>
                  </a:lnTo>
                  <a:lnTo>
                    <a:pt x="316902" y="21405"/>
                  </a:lnTo>
                  <a:lnTo>
                    <a:pt x="298142" y="14269"/>
                  </a:lnTo>
                  <a:lnTo>
                    <a:pt x="278367" y="8562"/>
                  </a:lnTo>
                  <a:lnTo>
                    <a:pt x="258592" y="4281"/>
                  </a:lnTo>
                  <a:lnTo>
                    <a:pt x="238310" y="1428"/>
                  </a:lnTo>
                  <a:lnTo>
                    <a:pt x="218029" y="0"/>
                  </a:lnTo>
                  <a:lnTo>
                    <a:pt x="197240" y="0"/>
                  </a:lnTo>
                  <a:lnTo>
                    <a:pt x="176958" y="1428"/>
                  </a:lnTo>
                  <a:lnTo>
                    <a:pt x="156676" y="4757"/>
                  </a:lnTo>
                  <a:lnTo>
                    <a:pt x="136901" y="9038"/>
                  </a:lnTo>
                  <a:lnTo>
                    <a:pt x="117634" y="14745"/>
                  </a:lnTo>
                  <a:lnTo>
                    <a:pt x="99380" y="22831"/>
                  </a:lnTo>
                  <a:lnTo>
                    <a:pt x="90760" y="27112"/>
                  </a:lnTo>
                  <a:lnTo>
                    <a:pt x="82141" y="31868"/>
                  </a:lnTo>
                  <a:lnTo>
                    <a:pt x="73521" y="37101"/>
                  </a:lnTo>
                  <a:lnTo>
                    <a:pt x="65915" y="42333"/>
                  </a:lnTo>
                  <a:lnTo>
                    <a:pt x="58310" y="48516"/>
                  </a:lnTo>
                  <a:lnTo>
                    <a:pt x="50704" y="54699"/>
                  </a:lnTo>
                  <a:lnTo>
                    <a:pt x="43605" y="61358"/>
                  </a:lnTo>
                  <a:lnTo>
                    <a:pt x="37014" y="68968"/>
                  </a:lnTo>
                  <a:lnTo>
                    <a:pt x="30929" y="76103"/>
                  </a:lnTo>
                  <a:lnTo>
                    <a:pt x="24845" y="84188"/>
                  </a:lnTo>
                  <a:lnTo>
                    <a:pt x="19774" y="92751"/>
                  </a:lnTo>
                  <a:lnTo>
                    <a:pt x="14704" y="101312"/>
                  </a:lnTo>
                  <a:lnTo>
                    <a:pt x="10140" y="110825"/>
                  </a:lnTo>
                  <a:lnTo>
                    <a:pt x="6591" y="120337"/>
                  </a:lnTo>
                  <a:lnTo>
                    <a:pt x="3042" y="1303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2244728" y="7263222"/>
              <a:ext cx="414700" cy="238446"/>
            </a:xfrm>
            <a:custGeom>
              <a:avLst/>
              <a:gdLst/>
              <a:ahLst/>
              <a:cxnLst/>
              <a:rect l="0" t="0" r="0" b="0"/>
              <a:pathLst>
                <a:path w="415069" h="237678">
                  <a:moveTo>
                    <a:pt x="2687" y="127662"/>
                  </a:moveTo>
                  <a:lnTo>
                    <a:pt x="5932" y="118102"/>
                  </a:lnTo>
                  <a:lnTo>
                    <a:pt x="9583" y="109159"/>
                  </a:lnTo>
                  <a:lnTo>
                    <a:pt x="13791" y="100313"/>
                  </a:lnTo>
                  <a:lnTo>
                    <a:pt x="18406" y="91894"/>
                  </a:lnTo>
                  <a:lnTo>
                    <a:pt x="23374" y="83951"/>
                  </a:lnTo>
                  <a:lnTo>
                    <a:pt x="28749" y="76244"/>
                  </a:lnTo>
                  <a:lnTo>
                    <a:pt x="34479" y="69063"/>
                  </a:lnTo>
                  <a:lnTo>
                    <a:pt x="40614" y="62024"/>
                  </a:lnTo>
                  <a:lnTo>
                    <a:pt x="47155" y="55555"/>
                  </a:lnTo>
                  <a:lnTo>
                    <a:pt x="54051" y="49467"/>
                  </a:lnTo>
                  <a:lnTo>
                    <a:pt x="61149" y="43521"/>
                  </a:lnTo>
                  <a:lnTo>
                    <a:pt x="68401" y="38148"/>
                  </a:lnTo>
                  <a:lnTo>
                    <a:pt x="76260" y="33104"/>
                  </a:lnTo>
                  <a:lnTo>
                    <a:pt x="92383" y="23924"/>
                  </a:lnTo>
                  <a:lnTo>
                    <a:pt x="109421" y="16362"/>
                  </a:lnTo>
                  <a:lnTo>
                    <a:pt x="127066" y="10275"/>
                  </a:lnTo>
                  <a:lnTo>
                    <a:pt x="145471" y="5612"/>
                  </a:lnTo>
                  <a:lnTo>
                    <a:pt x="164232" y="2188"/>
                  </a:lnTo>
                  <a:lnTo>
                    <a:pt x="183398" y="382"/>
                  </a:lnTo>
                  <a:lnTo>
                    <a:pt x="202768" y="0"/>
                  </a:lnTo>
                  <a:lnTo>
                    <a:pt x="221934" y="905"/>
                  </a:lnTo>
                  <a:lnTo>
                    <a:pt x="241100" y="3424"/>
                  </a:lnTo>
                  <a:lnTo>
                    <a:pt x="259861" y="7231"/>
                  </a:lnTo>
                  <a:lnTo>
                    <a:pt x="278470" y="12414"/>
                  </a:lnTo>
                  <a:lnTo>
                    <a:pt x="296267" y="19074"/>
                  </a:lnTo>
                  <a:lnTo>
                    <a:pt x="313507" y="27159"/>
                  </a:lnTo>
                  <a:lnTo>
                    <a:pt x="329783" y="36529"/>
                  </a:lnTo>
                  <a:lnTo>
                    <a:pt x="337642" y="41713"/>
                  </a:lnTo>
                  <a:lnTo>
                    <a:pt x="345146" y="47279"/>
                  </a:lnTo>
                  <a:lnTo>
                    <a:pt x="352397" y="53223"/>
                  </a:lnTo>
                  <a:lnTo>
                    <a:pt x="359293" y="59502"/>
                  </a:lnTo>
                  <a:lnTo>
                    <a:pt x="366037" y="65971"/>
                  </a:lnTo>
                  <a:lnTo>
                    <a:pt x="372324" y="73010"/>
                  </a:lnTo>
                  <a:lnTo>
                    <a:pt x="378307" y="80382"/>
                  </a:lnTo>
                  <a:lnTo>
                    <a:pt x="383834" y="87947"/>
                  </a:lnTo>
                  <a:lnTo>
                    <a:pt x="389006" y="96032"/>
                  </a:lnTo>
                  <a:lnTo>
                    <a:pt x="393823" y="104261"/>
                  </a:lnTo>
                  <a:lnTo>
                    <a:pt x="398032" y="112916"/>
                  </a:lnTo>
                  <a:lnTo>
                    <a:pt x="401885" y="121907"/>
                  </a:lnTo>
                  <a:lnTo>
                    <a:pt x="405333" y="131229"/>
                  </a:lnTo>
                  <a:lnTo>
                    <a:pt x="408173" y="140932"/>
                  </a:lnTo>
                  <a:lnTo>
                    <a:pt x="410657" y="151016"/>
                  </a:lnTo>
                  <a:lnTo>
                    <a:pt x="412583" y="161289"/>
                  </a:lnTo>
                  <a:lnTo>
                    <a:pt x="413953" y="172039"/>
                  </a:lnTo>
                  <a:lnTo>
                    <a:pt x="414713" y="183026"/>
                  </a:lnTo>
                  <a:lnTo>
                    <a:pt x="415068" y="194346"/>
                  </a:lnTo>
                  <a:lnTo>
                    <a:pt x="414713" y="206047"/>
                  </a:lnTo>
                  <a:lnTo>
                    <a:pt x="413749" y="218081"/>
                  </a:lnTo>
                  <a:lnTo>
                    <a:pt x="412229" y="230495"/>
                  </a:lnTo>
                  <a:lnTo>
                    <a:pt x="410860" y="233349"/>
                  </a:lnTo>
                  <a:lnTo>
                    <a:pt x="408578" y="235346"/>
                  </a:lnTo>
                  <a:lnTo>
                    <a:pt x="404927" y="236773"/>
                  </a:lnTo>
                  <a:lnTo>
                    <a:pt x="400516" y="237487"/>
                  </a:lnTo>
                  <a:lnTo>
                    <a:pt x="395141" y="237677"/>
                  </a:lnTo>
                  <a:lnTo>
                    <a:pt x="389209" y="237296"/>
                  </a:lnTo>
                  <a:lnTo>
                    <a:pt x="382871" y="236583"/>
                  </a:lnTo>
                  <a:lnTo>
                    <a:pt x="375974" y="235537"/>
                  </a:lnTo>
                  <a:lnTo>
                    <a:pt x="362183" y="232826"/>
                  </a:lnTo>
                  <a:lnTo>
                    <a:pt x="348595" y="229923"/>
                  </a:lnTo>
                  <a:lnTo>
                    <a:pt x="342459" y="228497"/>
                  </a:lnTo>
                  <a:lnTo>
                    <a:pt x="336729" y="227261"/>
                  </a:lnTo>
                  <a:lnTo>
                    <a:pt x="331710" y="226358"/>
                  </a:lnTo>
                  <a:lnTo>
                    <a:pt x="327704" y="225786"/>
                  </a:lnTo>
                  <a:lnTo>
                    <a:pt x="314115" y="224360"/>
                  </a:lnTo>
                  <a:lnTo>
                    <a:pt x="301084" y="222551"/>
                  </a:lnTo>
                  <a:lnTo>
                    <a:pt x="276542" y="218414"/>
                  </a:lnTo>
                  <a:lnTo>
                    <a:pt x="252965" y="213943"/>
                  </a:lnTo>
                  <a:lnTo>
                    <a:pt x="230351" y="209092"/>
                  </a:lnTo>
                  <a:lnTo>
                    <a:pt x="207736" y="204050"/>
                  </a:lnTo>
                  <a:lnTo>
                    <a:pt x="184565" y="199199"/>
                  </a:lnTo>
                  <a:lnTo>
                    <a:pt x="160378" y="194727"/>
                  </a:lnTo>
                  <a:lnTo>
                    <a:pt x="147753" y="192730"/>
                  </a:lnTo>
                  <a:lnTo>
                    <a:pt x="134721" y="190731"/>
                  </a:lnTo>
                  <a:lnTo>
                    <a:pt x="125899" y="189495"/>
                  </a:lnTo>
                  <a:lnTo>
                    <a:pt x="116722" y="187687"/>
                  </a:lnTo>
                  <a:lnTo>
                    <a:pt x="107291" y="185357"/>
                  </a:lnTo>
                  <a:lnTo>
                    <a:pt x="97555" y="182646"/>
                  </a:lnTo>
                  <a:lnTo>
                    <a:pt x="77628" y="176558"/>
                  </a:lnTo>
                  <a:lnTo>
                    <a:pt x="58259" y="169375"/>
                  </a:lnTo>
                  <a:lnTo>
                    <a:pt x="39854" y="161432"/>
                  </a:lnTo>
                  <a:lnTo>
                    <a:pt x="31436" y="157484"/>
                  </a:lnTo>
                  <a:lnTo>
                    <a:pt x="23577" y="153347"/>
                  </a:lnTo>
                  <a:lnTo>
                    <a:pt x="16276" y="149207"/>
                  </a:lnTo>
                  <a:lnTo>
                    <a:pt x="9937" y="145260"/>
                  </a:lnTo>
                  <a:lnTo>
                    <a:pt x="4410" y="141312"/>
                  </a:lnTo>
                  <a:lnTo>
                    <a:pt x="0" y="137555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244728" y="7263222"/>
              <a:ext cx="414700" cy="238446"/>
            </a:xfrm>
            <a:custGeom>
              <a:avLst/>
              <a:gdLst/>
              <a:ahLst/>
              <a:cxnLst/>
              <a:rect l="0" t="0" r="0" b="0"/>
              <a:pathLst>
                <a:path w="414765" h="237821">
                  <a:moveTo>
                    <a:pt x="0" y="137460"/>
                  </a:moveTo>
                  <a:lnTo>
                    <a:pt x="4564" y="141265"/>
                  </a:lnTo>
                  <a:lnTo>
                    <a:pt x="9634" y="145070"/>
                  </a:lnTo>
                  <a:lnTo>
                    <a:pt x="16226" y="148875"/>
                  </a:lnTo>
                  <a:lnTo>
                    <a:pt x="23324" y="153156"/>
                  </a:lnTo>
                  <a:lnTo>
                    <a:pt x="31437" y="157437"/>
                  </a:lnTo>
                  <a:lnTo>
                    <a:pt x="39550" y="161242"/>
                  </a:lnTo>
                  <a:lnTo>
                    <a:pt x="58310" y="169328"/>
                  </a:lnTo>
                  <a:lnTo>
                    <a:pt x="77578" y="176463"/>
                  </a:lnTo>
                  <a:lnTo>
                    <a:pt x="97353" y="182646"/>
                  </a:lnTo>
                  <a:lnTo>
                    <a:pt x="106987" y="185499"/>
                  </a:lnTo>
                  <a:lnTo>
                    <a:pt x="116621" y="187402"/>
                  </a:lnTo>
                  <a:lnTo>
                    <a:pt x="125748" y="189305"/>
                  </a:lnTo>
                  <a:lnTo>
                    <a:pt x="134367" y="190732"/>
                  </a:lnTo>
                  <a:lnTo>
                    <a:pt x="147551" y="192635"/>
                  </a:lnTo>
                  <a:lnTo>
                    <a:pt x="160227" y="194537"/>
                  </a:lnTo>
                  <a:lnTo>
                    <a:pt x="184565" y="199293"/>
                  </a:lnTo>
                  <a:lnTo>
                    <a:pt x="207889" y="204049"/>
                  </a:lnTo>
                  <a:lnTo>
                    <a:pt x="230199" y="208806"/>
                  </a:lnTo>
                  <a:lnTo>
                    <a:pt x="253016" y="214038"/>
                  </a:lnTo>
                  <a:lnTo>
                    <a:pt x="276341" y="218319"/>
                  </a:lnTo>
                  <a:lnTo>
                    <a:pt x="301186" y="222600"/>
                  </a:lnTo>
                  <a:lnTo>
                    <a:pt x="313862" y="224503"/>
                  </a:lnTo>
                  <a:lnTo>
                    <a:pt x="327552" y="225930"/>
                  </a:lnTo>
                  <a:lnTo>
                    <a:pt x="331609" y="226405"/>
                  </a:lnTo>
                  <a:lnTo>
                    <a:pt x="336679" y="227356"/>
                  </a:lnTo>
                  <a:lnTo>
                    <a:pt x="342257" y="228308"/>
                  </a:lnTo>
                  <a:lnTo>
                    <a:pt x="348341" y="229735"/>
                  </a:lnTo>
                  <a:lnTo>
                    <a:pt x="362031" y="232588"/>
                  </a:lnTo>
                  <a:lnTo>
                    <a:pt x="375722" y="235442"/>
                  </a:lnTo>
                  <a:lnTo>
                    <a:pt x="382820" y="236393"/>
                  </a:lnTo>
                  <a:lnTo>
                    <a:pt x="388905" y="237344"/>
                  </a:lnTo>
                  <a:lnTo>
                    <a:pt x="394990" y="237820"/>
                  </a:lnTo>
                  <a:lnTo>
                    <a:pt x="400567" y="237344"/>
                  </a:lnTo>
                  <a:lnTo>
                    <a:pt x="404623" y="236869"/>
                  </a:lnTo>
                  <a:lnTo>
                    <a:pt x="408680" y="235442"/>
                  </a:lnTo>
                  <a:lnTo>
                    <a:pt x="410708" y="233064"/>
                  </a:lnTo>
                  <a:lnTo>
                    <a:pt x="412229" y="230210"/>
                  </a:lnTo>
                  <a:lnTo>
                    <a:pt x="413750" y="217843"/>
                  </a:lnTo>
                  <a:lnTo>
                    <a:pt x="414764" y="205952"/>
                  </a:lnTo>
                  <a:lnTo>
                    <a:pt x="414764" y="194061"/>
                  </a:lnTo>
                  <a:lnTo>
                    <a:pt x="414764" y="183121"/>
                  </a:lnTo>
                  <a:lnTo>
                    <a:pt x="413750" y="172182"/>
                  </a:lnTo>
                  <a:lnTo>
                    <a:pt x="412229" y="161242"/>
                  </a:lnTo>
                  <a:lnTo>
                    <a:pt x="410708" y="150778"/>
                  </a:lnTo>
                  <a:lnTo>
                    <a:pt x="408173" y="140790"/>
                  </a:lnTo>
                  <a:lnTo>
                    <a:pt x="405130" y="131277"/>
                  </a:lnTo>
                  <a:lnTo>
                    <a:pt x="401581" y="121764"/>
                  </a:lnTo>
                  <a:lnTo>
                    <a:pt x="398032" y="112727"/>
                  </a:lnTo>
                  <a:lnTo>
                    <a:pt x="393975" y="104165"/>
                  </a:lnTo>
                  <a:lnTo>
                    <a:pt x="388905" y="96079"/>
                  </a:lnTo>
                  <a:lnTo>
                    <a:pt x="383834" y="87994"/>
                  </a:lnTo>
                  <a:lnTo>
                    <a:pt x="378257" y="80383"/>
                  </a:lnTo>
                  <a:lnTo>
                    <a:pt x="372172" y="72773"/>
                  </a:lnTo>
                  <a:lnTo>
                    <a:pt x="366088" y="65639"/>
                  </a:lnTo>
                  <a:lnTo>
                    <a:pt x="358989" y="59455"/>
                  </a:lnTo>
                  <a:lnTo>
                    <a:pt x="352398" y="53272"/>
                  </a:lnTo>
                  <a:lnTo>
                    <a:pt x="345299" y="47089"/>
                  </a:lnTo>
                  <a:lnTo>
                    <a:pt x="337693" y="41380"/>
                  </a:lnTo>
                  <a:lnTo>
                    <a:pt x="329580" y="36624"/>
                  </a:lnTo>
                  <a:lnTo>
                    <a:pt x="313355" y="27111"/>
                  </a:lnTo>
                  <a:lnTo>
                    <a:pt x="296115" y="19026"/>
                  </a:lnTo>
                  <a:lnTo>
                    <a:pt x="278369" y="12367"/>
                  </a:lnTo>
                  <a:lnTo>
                    <a:pt x="259608" y="7134"/>
                  </a:lnTo>
                  <a:lnTo>
                    <a:pt x="240847" y="3329"/>
                  </a:lnTo>
                  <a:lnTo>
                    <a:pt x="221580" y="951"/>
                  </a:lnTo>
                  <a:lnTo>
                    <a:pt x="202819" y="0"/>
                  </a:lnTo>
                  <a:lnTo>
                    <a:pt x="183551" y="476"/>
                  </a:lnTo>
                  <a:lnTo>
                    <a:pt x="164283" y="1902"/>
                  </a:lnTo>
                  <a:lnTo>
                    <a:pt x="145522" y="5707"/>
                  </a:lnTo>
                  <a:lnTo>
                    <a:pt x="126762" y="9988"/>
                  </a:lnTo>
                  <a:lnTo>
                    <a:pt x="109522" y="16172"/>
                  </a:lnTo>
                  <a:lnTo>
                    <a:pt x="92283" y="23782"/>
                  </a:lnTo>
                  <a:lnTo>
                    <a:pt x="76057" y="32819"/>
                  </a:lnTo>
                  <a:lnTo>
                    <a:pt x="68451" y="38051"/>
                  </a:lnTo>
                  <a:lnTo>
                    <a:pt x="60846" y="43283"/>
                  </a:lnTo>
                  <a:lnTo>
                    <a:pt x="53747" y="49467"/>
                  </a:lnTo>
                  <a:lnTo>
                    <a:pt x="47155" y="55650"/>
                  </a:lnTo>
                  <a:lnTo>
                    <a:pt x="40564" y="61833"/>
                  </a:lnTo>
                  <a:lnTo>
                    <a:pt x="34479" y="68968"/>
                  </a:lnTo>
                  <a:lnTo>
                    <a:pt x="28902" y="76102"/>
                  </a:lnTo>
                  <a:lnTo>
                    <a:pt x="23324" y="83713"/>
                  </a:lnTo>
                  <a:lnTo>
                    <a:pt x="18254" y="91798"/>
                  </a:lnTo>
                  <a:lnTo>
                    <a:pt x="13690" y="100360"/>
                  </a:lnTo>
                  <a:lnTo>
                    <a:pt x="9634" y="108922"/>
                  </a:lnTo>
                  <a:lnTo>
                    <a:pt x="6085" y="117959"/>
                  </a:lnTo>
                  <a:lnTo>
                    <a:pt x="2535" y="1274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2255850" y="7325217"/>
              <a:ext cx="185899" cy="125582"/>
            </a:xfrm>
            <a:custGeom>
              <a:avLst/>
              <a:gdLst/>
              <a:ahLst/>
              <a:cxnLst/>
              <a:rect l="0" t="0" r="0" b="0"/>
              <a:pathLst>
                <a:path w="186493" h="125284">
                  <a:moveTo>
                    <a:pt x="0" y="68302"/>
                  </a:moveTo>
                  <a:lnTo>
                    <a:pt x="203" y="64686"/>
                  </a:lnTo>
                  <a:lnTo>
                    <a:pt x="1166" y="60214"/>
                  </a:lnTo>
                  <a:lnTo>
                    <a:pt x="2688" y="55173"/>
                  </a:lnTo>
                  <a:lnTo>
                    <a:pt x="4817" y="49750"/>
                  </a:lnTo>
                  <a:lnTo>
                    <a:pt x="7302" y="43853"/>
                  </a:lnTo>
                  <a:lnTo>
                    <a:pt x="13640" y="31961"/>
                  </a:lnTo>
                  <a:lnTo>
                    <a:pt x="17442" y="26064"/>
                  </a:lnTo>
                  <a:lnTo>
                    <a:pt x="21651" y="20452"/>
                  </a:lnTo>
                  <a:lnTo>
                    <a:pt x="26062" y="15268"/>
                  </a:lnTo>
                  <a:lnTo>
                    <a:pt x="30879" y="10558"/>
                  </a:lnTo>
                  <a:lnTo>
                    <a:pt x="35849" y="6610"/>
                  </a:lnTo>
                  <a:lnTo>
                    <a:pt x="41223" y="3376"/>
                  </a:lnTo>
                  <a:lnTo>
                    <a:pt x="46598" y="1044"/>
                  </a:lnTo>
                  <a:lnTo>
                    <a:pt x="52327" y="0"/>
                  </a:lnTo>
                  <a:lnTo>
                    <a:pt x="55775" y="2330"/>
                  </a:lnTo>
                  <a:lnTo>
                    <a:pt x="59984" y="4850"/>
                  </a:lnTo>
                  <a:lnTo>
                    <a:pt x="64394" y="7895"/>
                  </a:lnTo>
                  <a:lnTo>
                    <a:pt x="69211" y="11128"/>
                  </a:lnTo>
                  <a:lnTo>
                    <a:pt x="79759" y="18691"/>
                  </a:lnTo>
                  <a:lnTo>
                    <a:pt x="91066" y="27110"/>
                  </a:lnTo>
                  <a:lnTo>
                    <a:pt x="103133" y="36480"/>
                  </a:lnTo>
                  <a:lnTo>
                    <a:pt x="115556" y="46183"/>
                  </a:lnTo>
                  <a:lnTo>
                    <a:pt x="139742" y="66493"/>
                  </a:lnTo>
                  <a:lnTo>
                    <a:pt x="151049" y="76719"/>
                  </a:lnTo>
                  <a:lnTo>
                    <a:pt x="161393" y="86421"/>
                  </a:lnTo>
                  <a:lnTo>
                    <a:pt x="170368" y="95602"/>
                  </a:lnTo>
                  <a:lnTo>
                    <a:pt x="174221" y="99931"/>
                  </a:lnTo>
                  <a:lnTo>
                    <a:pt x="177669" y="103879"/>
                  </a:lnTo>
                  <a:lnTo>
                    <a:pt x="180560" y="107636"/>
                  </a:lnTo>
                  <a:lnTo>
                    <a:pt x="183044" y="111252"/>
                  </a:lnTo>
                  <a:lnTo>
                    <a:pt x="184767" y="114485"/>
                  </a:lnTo>
                  <a:lnTo>
                    <a:pt x="185884" y="117387"/>
                  </a:lnTo>
                  <a:lnTo>
                    <a:pt x="186492" y="119860"/>
                  </a:lnTo>
                  <a:lnTo>
                    <a:pt x="186289" y="122048"/>
                  </a:lnTo>
                  <a:lnTo>
                    <a:pt x="185528" y="123664"/>
                  </a:lnTo>
                  <a:lnTo>
                    <a:pt x="183805" y="124901"/>
                  </a:lnTo>
                  <a:lnTo>
                    <a:pt x="169607" y="125283"/>
                  </a:lnTo>
                  <a:lnTo>
                    <a:pt x="154649" y="124569"/>
                  </a:lnTo>
                  <a:lnTo>
                    <a:pt x="139539" y="122571"/>
                  </a:lnTo>
                  <a:lnTo>
                    <a:pt x="124023" y="119717"/>
                  </a:lnTo>
                  <a:lnTo>
                    <a:pt x="108306" y="116102"/>
                  </a:lnTo>
                  <a:lnTo>
                    <a:pt x="93145" y="111964"/>
                  </a:lnTo>
                  <a:lnTo>
                    <a:pt x="78187" y="107494"/>
                  </a:lnTo>
                  <a:lnTo>
                    <a:pt x="64040" y="102641"/>
                  </a:lnTo>
                  <a:lnTo>
                    <a:pt x="50603" y="97410"/>
                  </a:lnTo>
                  <a:lnTo>
                    <a:pt x="38333" y="92368"/>
                  </a:lnTo>
                  <a:lnTo>
                    <a:pt x="27431" y="87517"/>
                  </a:lnTo>
                  <a:lnTo>
                    <a:pt x="18051" y="83046"/>
                  </a:lnTo>
                  <a:lnTo>
                    <a:pt x="10344" y="79049"/>
                  </a:lnTo>
                  <a:lnTo>
                    <a:pt x="7302" y="77290"/>
                  </a:lnTo>
                  <a:lnTo>
                    <a:pt x="4614" y="75672"/>
                  </a:lnTo>
                  <a:lnTo>
                    <a:pt x="2688" y="74055"/>
                  </a:lnTo>
                  <a:lnTo>
                    <a:pt x="1166" y="72963"/>
                  </a:lnTo>
                  <a:lnTo>
                    <a:pt x="405" y="71867"/>
                  </a:lnTo>
                  <a:lnTo>
                    <a:pt x="203" y="7115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2255850" y="7325217"/>
              <a:ext cx="185899" cy="125582"/>
            </a:xfrm>
            <a:custGeom>
              <a:avLst/>
              <a:gdLst/>
              <a:ahLst/>
              <a:cxnLst/>
              <a:rect l="0" t="0" r="0" b="0"/>
              <a:pathLst>
                <a:path w="186594" h="125093">
                  <a:moveTo>
                    <a:pt x="507" y="71345"/>
                  </a:moveTo>
                  <a:lnTo>
                    <a:pt x="507" y="71821"/>
                  </a:lnTo>
                  <a:lnTo>
                    <a:pt x="1521" y="72772"/>
                  </a:lnTo>
                  <a:lnTo>
                    <a:pt x="3042" y="74199"/>
                  </a:lnTo>
                  <a:lnTo>
                    <a:pt x="4564" y="75626"/>
                  </a:lnTo>
                  <a:lnTo>
                    <a:pt x="7606" y="77053"/>
                  </a:lnTo>
                  <a:lnTo>
                    <a:pt x="10648" y="78956"/>
                  </a:lnTo>
                  <a:lnTo>
                    <a:pt x="18254" y="83237"/>
                  </a:lnTo>
                  <a:lnTo>
                    <a:pt x="27381" y="87517"/>
                  </a:lnTo>
                  <a:lnTo>
                    <a:pt x="38536" y="92273"/>
                  </a:lnTo>
                  <a:lnTo>
                    <a:pt x="50705" y="97506"/>
                  </a:lnTo>
                  <a:lnTo>
                    <a:pt x="64395" y="102737"/>
                  </a:lnTo>
                  <a:lnTo>
                    <a:pt x="78085" y="107493"/>
                  </a:lnTo>
                  <a:lnTo>
                    <a:pt x="93297" y="111775"/>
                  </a:lnTo>
                  <a:lnTo>
                    <a:pt x="108508" y="116055"/>
                  </a:lnTo>
                  <a:lnTo>
                    <a:pt x="124226" y="119860"/>
                  </a:lnTo>
                  <a:lnTo>
                    <a:pt x="139945" y="122714"/>
                  </a:lnTo>
                  <a:lnTo>
                    <a:pt x="154649" y="124616"/>
                  </a:lnTo>
                  <a:lnTo>
                    <a:pt x="169861" y="125092"/>
                  </a:lnTo>
                  <a:lnTo>
                    <a:pt x="184058" y="124616"/>
                  </a:lnTo>
                  <a:lnTo>
                    <a:pt x="185579" y="123665"/>
                  </a:lnTo>
                  <a:lnTo>
                    <a:pt x="186593" y="122238"/>
                  </a:lnTo>
                  <a:lnTo>
                    <a:pt x="186593" y="119860"/>
                  </a:lnTo>
                  <a:lnTo>
                    <a:pt x="186086" y="117482"/>
                  </a:lnTo>
                  <a:lnTo>
                    <a:pt x="185072" y="114629"/>
                  </a:lnTo>
                  <a:lnTo>
                    <a:pt x="183044" y="111299"/>
                  </a:lnTo>
                  <a:lnTo>
                    <a:pt x="180509" y="107493"/>
                  </a:lnTo>
                  <a:lnTo>
                    <a:pt x="177973" y="103689"/>
                  </a:lnTo>
                  <a:lnTo>
                    <a:pt x="174424" y="99884"/>
                  </a:lnTo>
                  <a:lnTo>
                    <a:pt x="170368" y="95603"/>
                  </a:lnTo>
                  <a:lnTo>
                    <a:pt x="161748" y="86566"/>
                  </a:lnTo>
                  <a:lnTo>
                    <a:pt x="151100" y="76578"/>
                  </a:lnTo>
                  <a:lnTo>
                    <a:pt x="139945" y="66589"/>
                  </a:lnTo>
                  <a:lnTo>
                    <a:pt x="115607" y="46137"/>
                  </a:lnTo>
                  <a:lnTo>
                    <a:pt x="103437" y="36624"/>
                  </a:lnTo>
                  <a:lnTo>
                    <a:pt x="91268" y="27112"/>
                  </a:lnTo>
                  <a:lnTo>
                    <a:pt x="80113" y="18550"/>
                  </a:lnTo>
                  <a:lnTo>
                    <a:pt x="69465" y="10940"/>
                  </a:lnTo>
                  <a:lnTo>
                    <a:pt x="64395" y="8086"/>
                  </a:lnTo>
                  <a:lnTo>
                    <a:pt x="60339" y="4756"/>
                  </a:lnTo>
                  <a:lnTo>
                    <a:pt x="55775" y="2378"/>
                  </a:lnTo>
                  <a:lnTo>
                    <a:pt x="52226" y="0"/>
                  </a:lnTo>
                  <a:lnTo>
                    <a:pt x="46648" y="951"/>
                  </a:lnTo>
                  <a:lnTo>
                    <a:pt x="41578" y="3329"/>
                  </a:lnTo>
                  <a:lnTo>
                    <a:pt x="36000" y="6659"/>
                  </a:lnTo>
                  <a:lnTo>
                    <a:pt x="30930" y="10464"/>
                  </a:lnTo>
                  <a:lnTo>
                    <a:pt x="26367" y="15220"/>
                  </a:lnTo>
                  <a:lnTo>
                    <a:pt x="21803" y="20452"/>
                  </a:lnTo>
                  <a:lnTo>
                    <a:pt x="17747" y="26160"/>
                  </a:lnTo>
                  <a:lnTo>
                    <a:pt x="13690" y="31868"/>
                  </a:lnTo>
                  <a:lnTo>
                    <a:pt x="7606" y="43759"/>
                  </a:lnTo>
                  <a:lnTo>
                    <a:pt x="5071" y="49942"/>
                  </a:lnTo>
                  <a:lnTo>
                    <a:pt x="3042" y="55174"/>
                  </a:lnTo>
                  <a:lnTo>
                    <a:pt x="1521" y="60406"/>
                  </a:lnTo>
                  <a:lnTo>
                    <a:pt x="507" y="64687"/>
                  </a:lnTo>
                  <a:lnTo>
                    <a:pt x="0" y="680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2454461" y="7391982"/>
              <a:ext cx="195434" cy="95378"/>
            </a:xfrm>
            <a:custGeom>
              <a:avLst/>
              <a:gdLst/>
              <a:ahLst/>
              <a:cxnLst/>
              <a:rect l="0" t="0" r="0" b="0"/>
              <a:pathLst>
                <a:path w="196077" h="94939">
                  <a:moveTo>
                    <a:pt x="2890" y="58076"/>
                  </a:moveTo>
                  <a:lnTo>
                    <a:pt x="6542" y="55746"/>
                  </a:lnTo>
                  <a:lnTo>
                    <a:pt x="10749" y="53413"/>
                  </a:lnTo>
                  <a:lnTo>
                    <a:pt x="15313" y="50893"/>
                  </a:lnTo>
                  <a:lnTo>
                    <a:pt x="26468" y="45662"/>
                  </a:lnTo>
                  <a:lnTo>
                    <a:pt x="38891" y="40096"/>
                  </a:lnTo>
                  <a:lnTo>
                    <a:pt x="52885" y="34532"/>
                  </a:lnTo>
                  <a:lnTo>
                    <a:pt x="67640" y="28776"/>
                  </a:lnTo>
                  <a:lnTo>
                    <a:pt x="98520" y="17979"/>
                  </a:lnTo>
                  <a:lnTo>
                    <a:pt x="113832" y="13128"/>
                  </a:lnTo>
                  <a:lnTo>
                    <a:pt x="128587" y="8847"/>
                  </a:lnTo>
                  <a:lnTo>
                    <a:pt x="142227" y="5231"/>
                  </a:lnTo>
                  <a:lnTo>
                    <a:pt x="148717" y="3805"/>
                  </a:lnTo>
                  <a:lnTo>
                    <a:pt x="154650" y="2520"/>
                  </a:lnTo>
                  <a:lnTo>
                    <a:pt x="160227" y="1475"/>
                  </a:lnTo>
                  <a:lnTo>
                    <a:pt x="165399" y="713"/>
                  </a:lnTo>
                  <a:lnTo>
                    <a:pt x="170013" y="189"/>
                  </a:lnTo>
                  <a:lnTo>
                    <a:pt x="174019" y="0"/>
                  </a:lnTo>
                  <a:lnTo>
                    <a:pt x="177467" y="189"/>
                  </a:lnTo>
                  <a:lnTo>
                    <a:pt x="180357" y="570"/>
                  </a:lnTo>
                  <a:lnTo>
                    <a:pt x="182233" y="1284"/>
                  </a:lnTo>
                  <a:lnTo>
                    <a:pt x="183602" y="2520"/>
                  </a:lnTo>
                  <a:lnTo>
                    <a:pt x="184768" y="4138"/>
                  </a:lnTo>
                  <a:lnTo>
                    <a:pt x="186086" y="7039"/>
                  </a:lnTo>
                  <a:lnTo>
                    <a:pt x="187405" y="10797"/>
                  </a:lnTo>
                  <a:lnTo>
                    <a:pt x="188977" y="15647"/>
                  </a:lnTo>
                  <a:lnTo>
                    <a:pt x="190499" y="21404"/>
                  </a:lnTo>
                  <a:lnTo>
                    <a:pt x="192020" y="27681"/>
                  </a:lnTo>
                  <a:lnTo>
                    <a:pt x="194504" y="41524"/>
                  </a:lnTo>
                  <a:lnTo>
                    <a:pt x="195873" y="56458"/>
                  </a:lnTo>
                  <a:lnTo>
                    <a:pt x="196076" y="63831"/>
                  </a:lnTo>
                  <a:lnTo>
                    <a:pt x="195873" y="71013"/>
                  </a:lnTo>
                  <a:lnTo>
                    <a:pt x="195112" y="77862"/>
                  </a:lnTo>
                  <a:lnTo>
                    <a:pt x="193947" y="84142"/>
                  </a:lnTo>
                  <a:lnTo>
                    <a:pt x="192020" y="89897"/>
                  </a:lnTo>
                  <a:lnTo>
                    <a:pt x="189331" y="94938"/>
                  </a:lnTo>
                  <a:lnTo>
                    <a:pt x="180712" y="94415"/>
                  </a:lnTo>
                  <a:lnTo>
                    <a:pt x="170369" y="93844"/>
                  </a:lnTo>
                  <a:lnTo>
                    <a:pt x="158300" y="92940"/>
                  </a:lnTo>
                  <a:lnTo>
                    <a:pt x="145270" y="91893"/>
                  </a:lnTo>
                  <a:lnTo>
                    <a:pt x="131275" y="90610"/>
                  </a:lnTo>
                  <a:lnTo>
                    <a:pt x="116520" y="89182"/>
                  </a:lnTo>
                  <a:lnTo>
                    <a:pt x="86603" y="85425"/>
                  </a:lnTo>
                  <a:lnTo>
                    <a:pt x="71849" y="83095"/>
                  </a:lnTo>
                  <a:lnTo>
                    <a:pt x="57702" y="80716"/>
                  </a:lnTo>
                  <a:lnTo>
                    <a:pt x="44266" y="77862"/>
                  </a:lnTo>
                  <a:lnTo>
                    <a:pt x="31995" y="74961"/>
                  </a:lnTo>
                  <a:lnTo>
                    <a:pt x="21296" y="71584"/>
                  </a:lnTo>
                  <a:lnTo>
                    <a:pt x="12067" y="67969"/>
                  </a:lnTo>
                  <a:lnTo>
                    <a:pt x="4817" y="64211"/>
                  </a:lnTo>
                  <a:lnTo>
                    <a:pt x="2130" y="62214"/>
                  </a:lnTo>
                  <a:lnTo>
                    <a:pt x="0" y="6007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2454461" y="7391982"/>
              <a:ext cx="195434" cy="95378"/>
            </a:xfrm>
            <a:custGeom>
              <a:avLst/>
              <a:gdLst/>
              <a:ahLst/>
              <a:cxnLst/>
              <a:rect l="0" t="0" r="0" b="0"/>
              <a:pathLst>
                <a:path w="196226" h="94655">
                  <a:moveTo>
                    <a:pt x="0" y="59932"/>
                  </a:moveTo>
                  <a:lnTo>
                    <a:pt x="2535" y="62310"/>
                  </a:lnTo>
                  <a:lnTo>
                    <a:pt x="5071" y="64212"/>
                  </a:lnTo>
                  <a:lnTo>
                    <a:pt x="12169" y="68018"/>
                  </a:lnTo>
                  <a:lnTo>
                    <a:pt x="21296" y="71347"/>
                  </a:lnTo>
                  <a:lnTo>
                    <a:pt x="32451" y="75152"/>
                  </a:lnTo>
                  <a:lnTo>
                    <a:pt x="44620" y="78006"/>
                  </a:lnTo>
                  <a:lnTo>
                    <a:pt x="57803" y="80860"/>
                  </a:lnTo>
                  <a:lnTo>
                    <a:pt x="72000" y="83238"/>
                  </a:lnTo>
                  <a:lnTo>
                    <a:pt x="86704" y="85141"/>
                  </a:lnTo>
                  <a:lnTo>
                    <a:pt x="116620" y="88946"/>
                  </a:lnTo>
                  <a:lnTo>
                    <a:pt x="131324" y="90373"/>
                  </a:lnTo>
                  <a:lnTo>
                    <a:pt x="145521" y="91800"/>
                  </a:lnTo>
                  <a:lnTo>
                    <a:pt x="158704" y="92752"/>
                  </a:lnTo>
                  <a:lnTo>
                    <a:pt x="170366" y="93703"/>
                  </a:lnTo>
                  <a:lnTo>
                    <a:pt x="181014" y="94178"/>
                  </a:lnTo>
                  <a:lnTo>
                    <a:pt x="189634" y="94654"/>
                  </a:lnTo>
                  <a:lnTo>
                    <a:pt x="192169" y="89898"/>
                  </a:lnTo>
                  <a:lnTo>
                    <a:pt x="194197" y="84189"/>
                  </a:lnTo>
                  <a:lnTo>
                    <a:pt x="195211" y="78006"/>
                  </a:lnTo>
                  <a:lnTo>
                    <a:pt x="196225" y="70872"/>
                  </a:lnTo>
                  <a:lnTo>
                    <a:pt x="196225" y="63736"/>
                  </a:lnTo>
                  <a:lnTo>
                    <a:pt x="196225" y="56602"/>
                  </a:lnTo>
                  <a:lnTo>
                    <a:pt x="194704" y="41381"/>
                  </a:lnTo>
                  <a:lnTo>
                    <a:pt x="192169" y="27588"/>
                  </a:lnTo>
                  <a:lnTo>
                    <a:pt x="190648" y="21404"/>
                  </a:lnTo>
                  <a:lnTo>
                    <a:pt x="189127" y="15696"/>
                  </a:lnTo>
                  <a:lnTo>
                    <a:pt x="187606" y="10940"/>
                  </a:lnTo>
                  <a:lnTo>
                    <a:pt x="186591" y="7135"/>
                  </a:lnTo>
                  <a:lnTo>
                    <a:pt x="185070" y="4281"/>
                  </a:lnTo>
                  <a:lnTo>
                    <a:pt x="184056" y="2378"/>
                  </a:lnTo>
                  <a:lnTo>
                    <a:pt x="182535" y="1427"/>
                  </a:lnTo>
                  <a:lnTo>
                    <a:pt x="180507" y="476"/>
                  </a:lnTo>
                  <a:lnTo>
                    <a:pt x="177465" y="0"/>
                  </a:lnTo>
                  <a:lnTo>
                    <a:pt x="174422" y="0"/>
                  </a:lnTo>
                  <a:lnTo>
                    <a:pt x="170366" y="0"/>
                  </a:lnTo>
                  <a:lnTo>
                    <a:pt x="165803" y="476"/>
                  </a:lnTo>
                  <a:lnTo>
                    <a:pt x="160225" y="1427"/>
                  </a:lnTo>
                  <a:lnTo>
                    <a:pt x="154648" y="2378"/>
                  </a:lnTo>
                  <a:lnTo>
                    <a:pt x="149070" y="3805"/>
                  </a:lnTo>
                  <a:lnTo>
                    <a:pt x="142479" y="5232"/>
                  </a:lnTo>
                  <a:lnTo>
                    <a:pt x="128789" y="8562"/>
                  </a:lnTo>
                  <a:lnTo>
                    <a:pt x="114085" y="13318"/>
                  </a:lnTo>
                  <a:lnTo>
                    <a:pt x="98873" y="18075"/>
                  </a:lnTo>
                  <a:lnTo>
                    <a:pt x="67944" y="28539"/>
                  </a:lnTo>
                  <a:lnTo>
                    <a:pt x="53240" y="34722"/>
                  </a:lnTo>
                  <a:lnTo>
                    <a:pt x="39042" y="39954"/>
                  </a:lnTo>
                  <a:lnTo>
                    <a:pt x="26873" y="45662"/>
                  </a:lnTo>
                  <a:lnTo>
                    <a:pt x="15719" y="50895"/>
                  </a:lnTo>
                  <a:lnTo>
                    <a:pt x="11155" y="53273"/>
                  </a:lnTo>
                  <a:lnTo>
                    <a:pt x="6592" y="55651"/>
                  </a:lnTo>
                  <a:lnTo>
                    <a:pt x="3043" y="580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456050" y="7302962"/>
              <a:ext cx="171600" cy="138299"/>
            </a:xfrm>
            <a:custGeom>
              <a:avLst/>
              <a:gdLst/>
              <a:ahLst/>
              <a:cxnLst/>
              <a:rect l="0" t="0" r="0" b="0"/>
              <a:pathLst>
                <a:path w="171534" h="138032">
                  <a:moveTo>
                    <a:pt x="0" y="138031"/>
                  </a:moveTo>
                  <a:lnTo>
                    <a:pt x="0" y="137698"/>
                  </a:lnTo>
                  <a:lnTo>
                    <a:pt x="608" y="136412"/>
                  </a:lnTo>
                  <a:lnTo>
                    <a:pt x="1723" y="134463"/>
                  </a:lnTo>
                  <a:lnTo>
                    <a:pt x="3295" y="131942"/>
                  </a:lnTo>
                  <a:lnTo>
                    <a:pt x="5020" y="128707"/>
                  </a:lnTo>
                  <a:lnTo>
                    <a:pt x="7301" y="125093"/>
                  </a:lnTo>
                  <a:lnTo>
                    <a:pt x="9785" y="120765"/>
                  </a:lnTo>
                  <a:lnTo>
                    <a:pt x="12676" y="116293"/>
                  </a:lnTo>
                  <a:lnTo>
                    <a:pt x="15920" y="111251"/>
                  </a:lnTo>
                  <a:lnTo>
                    <a:pt x="19368" y="105877"/>
                  </a:lnTo>
                  <a:lnTo>
                    <a:pt x="26873" y="94365"/>
                  </a:lnTo>
                  <a:lnTo>
                    <a:pt x="35087" y="81953"/>
                  </a:lnTo>
                  <a:lnTo>
                    <a:pt x="43707" y="69204"/>
                  </a:lnTo>
                  <a:lnTo>
                    <a:pt x="61555" y="44187"/>
                  </a:lnTo>
                  <a:lnTo>
                    <a:pt x="70378" y="32533"/>
                  </a:lnTo>
                  <a:lnTo>
                    <a:pt x="78796" y="22070"/>
                  </a:lnTo>
                  <a:lnTo>
                    <a:pt x="82801" y="17407"/>
                  </a:lnTo>
                  <a:lnTo>
                    <a:pt x="86451" y="13269"/>
                  </a:lnTo>
                  <a:lnTo>
                    <a:pt x="90102" y="9702"/>
                  </a:lnTo>
                  <a:lnTo>
                    <a:pt x="93347" y="6467"/>
                  </a:lnTo>
                  <a:lnTo>
                    <a:pt x="96440" y="3757"/>
                  </a:lnTo>
                  <a:lnTo>
                    <a:pt x="99279" y="1949"/>
                  </a:lnTo>
                  <a:lnTo>
                    <a:pt x="101612" y="523"/>
                  </a:lnTo>
                  <a:lnTo>
                    <a:pt x="103691" y="0"/>
                  </a:lnTo>
                  <a:lnTo>
                    <a:pt x="109066" y="1616"/>
                  </a:lnTo>
                  <a:lnTo>
                    <a:pt x="114643" y="4279"/>
                  </a:lnTo>
                  <a:lnTo>
                    <a:pt x="120373" y="7514"/>
                  </a:lnTo>
                  <a:lnTo>
                    <a:pt x="126305" y="11461"/>
                  </a:lnTo>
                  <a:lnTo>
                    <a:pt x="137815" y="21023"/>
                  </a:lnTo>
                  <a:lnTo>
                    <a:pt x="148717" y="31771"/>
                  </a:lnTo>
                  <a:lnTo>
                    <a:pt x="158148" y="43140"/>
                  </a:lnTo>
                  <a:lnTo>
                    <a:pt x="162153" y="48514"/>
                  </a:lnTo>
                  <a:lnTo>
                    <a:pt x="165601" y="53557"/>
                  </a:lnTo>
                  <a:lnTo>
                    <a:pt x="168289" y="58408"/>
                  </a:lnTo>
                  <a:lnTo>
                    <a:pt x="170215" y="62545"/>
                  </a:lnTo>
                  <a:lnTo>
                    <a:pt x="171332" y="66303"/>
                  </a:lnTo>
                  <a:lnTo>
                    <a:pt x="171533" y="69015"/>
                  </a:lnTo>
                  <a:lnTo>
                    <a:pt x="170976" y="70250"/>
                  </a:lnTo>
                  <a:lnTo>
                    <a:pt x="169607" y="71725"/>
                  </a:lnTo>
                  <a:lnTo>
                    <a:pt x="167528" y="73152"/>
                  </a:lnTo>
                  <a:lnTo>
                    <a:pt x="164639" y="74769"/>
                  </a:lnTo>
                  <a:lnTo>
                    <a:pt x="161191" y="76576"/>
                  </a:lnTo>
                  <a:lnTo>
                    <a:pt x="156982" y="78337"/>
                  </a:lnTo>
                  <a:lnTo>
                    <a:pt x="147195" y="82332"/>
                  </a:lnTo>
                  <a:lnTo>
                    <a:pt x="135685" y="86804"/>
                  </a:lnTo>
                  <a:lnTo>
                    <a:pt x="122503" y="91465"/>
                  </a:lnTo>
                  <a:lnTo>
                    <a:pt x="108508" y="96316"/>
                  </a:lnTo>
                  <a:lnTo>
                    <a:pt x="93752" y="101358"/>
                  </a:lnTo>
                  <a:lnTo>
                    <a:pt x="63838" y="111442"/>
                  </a:lnTo>
                  <a:lnTo>
                    <a:pt x="49488" y="116484"/>
                  </a:lnTo>
                  <a:lnTo>
                    <a:pt x="36253" y="121335"/>
                  </a:lnTo>
                  <a:lnTo>
                    <a:pt x="24185" y="126186"/>
                  </a:lnTo>
                  <a:lnTo>
                    <a:pt x="13841" y="130468"/>
                  </a:lnTo>
                  <a:lnTo>
                    <a:pt x="9431" y="132465"/>
                  </a:lnTo>
                  <a:lnTo>
                    <a:pt x="5779" y="134463"/>
                  </a:lnTo>
                  <a:lnTo>
                    <a:pt x="2535" y="13641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8" name="Freihandform 97"/>
            <p:cNvSpPr/>
            <p:nvPr/>
          </p:nvSpPr>
          <p:spPr>
            <a:xfrm>
              <a:off x="2456050" y="7302962"/>
              <a:ext cx="171600" cy="138299"/>
            </a:xfrm>
            <a:custGeom>
              <a:avLst/>
              <a:gdLst/>
              <a:ahLst/>
              <a:cxnLst/>
              <a:rect l="0" t="0" r="0" b="0"/>
              <a:pathLst>
                <a:path w="171379" h="137936">
                  <a:moveTo>
                    <a:pt x="0" y="137935"/>
                  </a:moveTo>
                  <a:lnTo>
                    <a:pt x="0" y="137459"/>
                  </a:lnTo>
                  <a:lnTo>
                    <a:pt x="506" y="136508"/>
                  </a:lnTo>
                  <a:lnTo>
                    <a:pt x="1521" y="134606"/>
                  </a:lnTo>
                  <a:lnTo>
                    <a:pt x="3549" y="131752"/>
                  </a:lnTo>
                  <a:lnTo>
                    <a:pt x="5070" y="128422"/>
                  </a:lnTo>
                  <a:lnTo>
                    <a:pt x="7098" y="125093"/>
                  </a:lnTo>
                  <a:lnTo>
                    <a:pt x="9633" y="120812"/>
                  </a:lnTo>
                  <a:lnTo>
                    <a:pt x="12676" y="116056"/>
                  </a:lnTo>
                  <a:lnTo>
                    <a:pt x="15718" y="111299"/>
                  </a:lnTo>
                  <a:lnTo>
                    <a:pt x="19267" y="106067"/>
                  </a:lnTo>
                  <a:lnTo>
                    <a:pt x="26873" y="94176"/>
                  </a:lnTo>
                  <a:lnTo>
                    <a:pt x="34985" y="81810"/>
                  </a:lnTo>
                  <a:lnTo>
                    <a:pt x="43605" y="68967"/>
                  </a:lnTo>
                  <a:lnTo>
                    <a:pt x="61351" y="44234"/>
                  </a:lnTo>
                  <a:lnTo>
                    <a:pt x="70478" y="32344"/>
                  </a:lnTo>
                  <a:lnTo>
                    <a:pt x="78590" y="21879"/>
                  </a:lnTo>
                  <a:lnTo>
                    <a:pt x="82647" y="17123"/>
                  </a:lnTo>
                  <a:lnTo>
                    <a:pt x="86196" y="13318"/>
                  </a:lnTo>
                  <a:lnTo>
                    <a:pt x="90252" y="9512"/>
                  </a:lnTo>
                  <a:lnTo>
                    <a:pt x="93295" y="6659"/>
                  </a:lnTo>
                  <a:lnTo>
                    <a:pt x="96337" y="3805"/>
                  </a:lnTo>
                  <a:lnTo>
                    <a:pt x="99379" y="1902"/>
                  </a:lnTo>
                  <a:lnTo>
                    <a:pt x="101407" y="476"/>
                  </a:lnTo>
                  <a:lnTo>
                    <a:pt x="103942" y="0"/>
                  </a:lnTo>
                  <a:lnTo>
                    <a:pt x="109013" y="1427"/>
                  </a:lnTo>
                  <a:lnTo>
                    <a:pt x="114590" y="4280"/>
                  </a:lnTo>
                  <a:lnTo>
                    <a:pt x="120168" y="7610"/>
                  </a:lnTo>
                  <a:lnTo>
                    <a:pt x="126252" y="11415"/>
                  </a:lnTo>
                  <a:lnTo>
                    <a:pt x="137914" y="20928"/>
                  </a:lnTo>
                  <a:lnTo>
                    <a:pt x="148562" y="31868"/>
                  </a:lnTo>
                  <a:lnTo>
                    <a:pt x="158196" y="43283"/>
                  </a:lnTo>
                  <a:lnTo>
                    <a:pt x="162252" y="48515"/>
                  </a:lnTo>
                  <a:lnTo>
                    <a:pt x="165801" y="53747"/>
                  </a:lnTo>
                  <a:lnTo>
                    <a:pt x="168336" y="58503"/>
                  </a:lnTo>
                  <a:lnTo>
                    <a:pt x="170364" y="62308"/>
                  </a:lnTo>
                  <a:lnTo>
                    <a:pt x="171378" y="66114"/>
                  </a:lnTo>
                  <a:lnTo>
                    <a:pt x="171378" y="68967"/>
                  </a:lnTo>
                  <a:lnTo>
                    <a:pt x="170871" y="70394"/>
                  </a:lnTo>
                  <a:lnTo>
                    <a:pt x="169857" y="71821"/>
                  </a:lnTo>
                  <a:lnTo>
                    <a:pt x="167322" y="73248"/>
                  </a:lnTo>
                  <a:lnTo>
                    <a:pt x="164787" y="74675"/>
                  </a:lnTo>
                  <a:lnTo>
                    <a:pt x="161238" y="76577"/>
                  </a:lnTo>
                  <a:lnTo>
                    <a:pt x="157181" y="78480"/>
                  </a:lnTo>
                  <a:lnTo>
                    <a:pt x="147041" y="82286"/>
                  </a:lnTo>
                  <a:lnTo>
                    <a:pt x="135886" y="86566"/>
                  </a:lnTo>
                  <a:lnTo>
                    <a:pt x="122703" y="91322"/>
                  </a:lnTo>
                  <a:lnTo>
                    <a:pt x="108506" y="96079"/>
                  </a:lnTo>
                  <a:lnTo>
                    <a:pt x="93802" y="101311"/>
                  </a:lnTo>
                  <a:lnTo>
                    <a:pt x="63886" y="111299"/>
                  </a:lnTo>
                  <a:lnTo>
                    <a:pt x="49689" y="116532"/>
                  </a:lnTo>
                  <a:lnTo>
                    <a:pt x="36506" y="121288"/>
                  </a:lnTo>
                  <a:lnTo>
                    <a:pt x="24337" y="126044"/>
                  </a:lnTo>
                  <a:lnTo>
                    <a:pt x="13690" y="130324"/>
                  </a:lnTo>
                  <a:lnTo>
                    <a:pt x="9633" y="132227"/>
                  </a:lnTo>
                  <a:lnTo>
                    <a:pt x="5577" y="134606"/>
                  </a:lnTo>
                  <a:lnTo>
                    <a:pt x="2535" y="13650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2313050" y="7280707"/>
              <a:ext cx="136644" cy="152605"/>
            </a:xfrm>
            <a:custGeom>
              <a:avLst/>
              <a:gdLst/>
              <a:ahLst/>
              <a:cxnLst/>
              <a:rect l="0" t="0" r="0" b="0"/>
              <a:pathLst>
                <a:path w="136295" h="152585">
                  <a:moveTo>
                    <a:pt x="0" y="41856"/>
                  </a:moveTo>
                  <a:lnTo>
                    <a:pt x="964" y="37528"/>
                  </a:lnTo>
                  <a:lnTo>
                    <a:pt x="2687" y="33389"/>
                  </a:lnTo>
                  <a:lnTo>
                    <a:pt x="5578" y="29633"/>
                  </a:lnTo>
                  <a:lnTo>
                    <a:pt x="9026" y="26065"/>
                  </a:lnTo>
                  <a:lnTo>
                    <a:pt x="13234" y="22450"/>
                  </a:lnTo>
                  <a:lnTo>
                    <a:pt x="18050" y="19216"/>
                  </a:lnTo>
                  <a:lnTo>
                    <a:pt x="23223" y="16314"/>
                  </a:lnTo>
                  <a:lnTo>
                    <a:pt x="28750" y="13651"/>
                  </a:lnTo>
                  <a:lnTo>
                    <a:pt x="40665" y="8799"/>
                  </a:lnTo>
                  <a:lnTo>
                    <a:pt x="52733" y="4851"/>
                  </a:lnTo>
                  <a:lnTo>
                    <a:pt x="64040" y="1950"/>
                  </a:lnTo>
                  <a:lnTo>
                    <a:pt x="69009" y="856"/>
                  </a:lnTo>
                  <a:lnTo>
                    <a:pt x="73826" y="0"/>
                  </a:lnTo>
                  <a:lnTo>
                    <a:pt x="75144" y="1237"/>
                  </a:lnTo>
                  <a:lnTo>
                    <a:pt x="76463" y="2853"/>
                  </a:lnTo>
                  <a:lnTo>
                    <a:pt x="78034" y="5184"/>
                  </a:lnTo>
                  <a:lnTo>
                    <a:pt x="79911" y="8086"/>
                  </a:lnTo>
                  <a:lnTo>
                    <a:pt x="83764" y="15077"/>
                  </a:lnTo>
                  <a:lnTo>
                    <a:pt x="87769" y="24067"/>
                  </a:lnTo>
                  <a:lnTo>
                    <a:pt x="92383" y="34150"/>
                  </a:lnTo>
                  <a:lnTo>
                    <a:pt x="96997" y="45471"/>
                  </a:lnTo>
                  <a:lnTo>
                    <a:pt x="101967" y="57504"/>
                  </a:lnTo>
                  <a:lnTo>
                    <a:pt x="106784" y="70109"/>
                  </a:lnTo>
                  <a:lnTo>
                    <a:pt x="116164" y="95412"/>
                  </a:lnTo>
                  <a:lnTo>
                    <a:pt x="120575" y="107638"/>
                  </a:lnTo>
                  <a:lnTo>
                    <a:pt x="124784" y="119148"/>
                  </a:lnTo>
                  <a:lnTo>
                    <a:pt x="128434" y="129611"/>
                  </a:lnTo>
                  <a:lnTo>
                    <a:pt x="131680" y="138933"/>
                  </a:lnTo>
                  <a:lnTo>
                    <a:pt x="134367" y="146496"/>
                  </a:lnTo>
                  <a:lnTo>
                    <a:pt x="135533" y="149730"/>
                  </a:lnTo>
                  <a:lnTo>
                    <a:pt x="136294" y="152251"/>
                  </a:lnTo>
                  <a:lnTo>
                    <a:pt x="134925" y="152584"/>
                  </a:lnTo>
                  <a:lnTo>
                    <a:pt x="133403" y="152442"/>
                  </a:lnTo>
                  <a:lnTo>
                    <a:pt x="131477" y="151681"/>
                  </a:lnTo>
                  <a:lnTo>
                    <a:pt x="129194" y="150634"/>
                  </a:lnTo>
                  <a:lnTo>
                    <a:pt x="126507" y="149207"/>
                  </a:lnTo>
                  <a:lnTo>
                    <a:pt x="123618" y="147210"/>
                  </a:lnTo>
                  <a:lnTo>
                    <a:pt x="117127" y="142358"/>
                  </a:lnTo>
                  <a:lnTo>
                    <a:pt x="109420" y="136223"/>
                  </a:lnTo>
                  <a:lnTo>
                    <a:pt x="101003" y="129041"/>
                  </a:lnTo>
                  <a:lnTo>
                    <a:pt x="92029" y="121145"/>
                  </a:lnTo>
                  <a:lnTo>
                    <a:pt x="82446" y="112345"/>
                  </a:lnTo>
                  <a:lnTo>
                    <a:pt x="72254" y="103166"/>
                  </a:lnTo>
                  <a:lnTo>
                    <a:pt x="61708" y="93653"/>
                  </a:lnTo>
                  <a:lnTo>
                    <a:pt x="40665" y="74581"/>
                  </a:lnTo>
                  <a:lnTo>
                    <a:pt x="29916" y="65591"/>
                  </a:lnTo>
                  <a:lnTo>
                    <a:pt x="19572" y="56981"/>
                  </a:lnTo>
                  <a:lnTo>
                    <a:pt x="9583" y="4889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2313050" y="7280707"/>
              <a:ext cx="136644" cy="152605"/>
            </a:xfrm>
            <a:custGeom>
              <a:avLst/>
              <a:gdLst/>
              <a:ahLst/>
              <a:cxnLst/>
              <a:rect l="0" t="0" r="0" b="0"/>
              <a:pathLst>
                <a:path w="136394" h="152683">
                  <a:moveTo>
                    <a:pt x="0" y="41857"/>
                  </a:moveTo>
                  <a:lnTo>
                    <a:pt x="1014" y="37576"/>
                  </a:lnTo>
                  <a:lnTo>
                    <a:pt x="3042" y="33295"/>
                  </a:lnTo>
                  <a:lnTo>
                    <a:pt x="5577" y="29491"/>
                  </a:lnTo>
                  <a:lnTo>
                    <a:pt x="9127" y="26161"/>
                  </a:lnTo>
                  <a:lnTo>
                    <a:pt x="13183" y="22355"/>
                  </a:lnTo>
                  <a:lnTo>
                    <a:pt x="18253" y="19026"/>
                  </a:lnTo>
                  <a:lnTo>
                    <a:pt x="23324" y="16172"/>
                  </a:lnTo>
                  <a:lnTo>
                    <a:pt x="28901" y="13794"/>
                  </a:lnTo>
                  <a:lnTo>
                    <a:pt x="40563" y="8562"/>
                  </a:lnTo>
                  <a:lnTo>
                    <a:pt x="52732" y="4757"/>
                  </a:lnTo>
                  <a:lnTo>
                    <a:pt x="64394" y="1902"/>
                  </a:lnTo>
                  <a:lnTo>
                    <a:pt x="68957" y="951"/>
                  </a:lnTo>
                  <a:lnTo>
                    <a:pt x="74028" y="0"/>
                  </a:lnTo>
                  <a:lnTo>
                    <a:pt x="75549" y="1427"/>
                  </a:lnTo>
                  <a:lnTo>
                    <a:pt x="76563" y="2854"/>
                  </a:lnTo>
                  <a:lnTo>
                    <a:pt x="78084" y="5232"/>
                  </a:lnTo>
                  <a:lnTo>
                    <a:pt x="80112" y="8087"/>
                  </a:lnTo>
                  <a:lnTo>
                    <a:pt x="83661" y="15221"/>
                  </a:lnTo>
                  <a:lnTo>
                    <a:pt x="87718" y="24258"/>
                  </a:lnTo>
                  <a:lnTo>
                    <a:pt x="92788" y="34247"/>
                  </a:lnTo>
                  <a:lnTo>
                    <a:pt x="97351" y="45663"/>
                  </a:lnTo>
                  <a:lnTo>
                    <a:pt x="101915" y="57553"/>
                  </a:lnTo>
                  <a:lnTo>
                    <a:pt x="106985" y="69920"/>
                  </a:lnTo>
                  <a:lnTo>
                    <a:pt x="116112" y="95605"/>
                  </a:lnTo>
                  <a:lnTo>
                    <a:pt x="120675" y="107496"/>
                  </a:lnTo>
                  <a:lnTo>
                    <a:pt x="124732" y="118912"/>
                  </a:lnTo>
                  <a:lnTo>
                    <a:pt x="128788" y="129376"/>
                  </a:lnTo>
                  <a:lnTo>
                    <a:pt x="131830" y="138889"/>
                  </a:lnTo>
                  <a:lnTo>
                    <a:pt x="134365" y="146499"/>
                  </a:lnTo>
                  <a:lnTo>
                    <a:pt x="135886" y="149828"/>
                  </a:lnTo>
                  <a:lnTo>
                    <a:pt x="136393" y="152206"/>
                  </a:lnTo>
                  <a:lnTo>
                    <a:pt x="134872" y="152682"/>
                  </a:lnTo>
                  <a:lnTo>
                    <a:pt x="133351" y="152206"/>
                  </a:lnTo>
                  <a:lnTo>
                    <a:pt x="131830" y="151731"/>
                  </a:lnTo>
                  <a:lnTo>
                    <a:pt x="129295" y="150780"/>
                  </a:lnTo>
                  <a:lnTo>
                    <a:pt x="126760" y="149353"/>
                  </a:lnTo>
                  <a:lnTo>
                    <a:pt x="123717" y="146974"/>
                  </a:lnTo>
                  <a:lnTo>
                    <a:pt x="117126" y="142218"/>
                  </a:lnTo>
                  <a:lnTo>
                    <a:pt x="109520" y="136035"/>
                  </a:lnTo>
                  <a:lnTo>
                    <a:pt x="101408" y="128900"/>
                  </a:lnTo>
                  <a:lnTo>
                    <a:pt x="92281" y="121290"/>
                  </a:lnTo>
                  <a:lnTo>
                    <a:pt x="82647" y="112252"/>
                  </a:lnTo>
                  <a:lnTo>
                    <a:pt x="72507" y="103216"/>
                  </a:lnTo>
                  <a:lnTo>
                    <a:pt x="61859" y="93702"/>
                  </a:lnTo>
                  <a:lnTo>
                    <a:pt x="40563" y="74676"/>
                  </a:lnTo>
                  <a:lnTo>
                    <a:pt x="29915" y="65639"/>
                  </a:lnTo>
                  <a:lnTo>
                    <a:pt x="19775" y="57077"/>
                  </a:lnTo>
                  <a:lnTo>
                    <a:pt x="9634" y="4899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2403617" y="7272760"/>
              <a:ext cx="138234" cy="151015"/>
            </a:xfrm>
            <a:custGeom>
              <a:avLst/>
              <a:gdLst/>
              <a:ahLst/>
              <a:cxnLst/>
              <a:rect l="0" t="0" r="0" b="0"/>
              <a:pathLst>
                <a:path w="137003" h="151205">
                  <a:moveTo>
                    <a:pt x="761" y="7943"/>
                  </a:moveTo>
                  <a:lnTo>
                    <a:pt x="1876" y="6658"/>
                  </a:lnTo>
                  <a:lnTo>
                    <a:pt x="5729" y="4519"/>
                  </a:lnTo>
                  <a:lnTo>
                    <a:pt x="11459" y="2901"/>
                  </a:lnTo>
                  <a:lnTo>
                    <a:pt x="18557" y="1474"/>
                  </a:lnTo>
                  <a:lnTo>
                    <a:pt x="27178" y="570"/>
                  </a:lnTo>
                  <a:lnTo>
                    <a:pt x="36608" y="0"/>
                  </a:lnTo>
                  <a:lnTo>
                    <a:pt x="47104" y="0"/>
                  </a:lnTo>
                  <a:lnTo>
                    <a:pt x="58057" y="381"/>
                  </a:lnTo>
                  <a:lnTo>
                    <a:pt x="69160" y="1284"/>
                  </a:lnTo>
                  <a:lnTo>
                    <a:pt x="80670" y="2901"/>
                  </a:lnTo>
                  <a:lnTo>
                    <a:pt x="91774" y="4852"/>
                  </a:lnTo>
                  <a:lnTo>
                    <a:pt x="102524" y="7372"/>
                  </a:lnTo>
                  <a:lnTo>
                    <a:pt x="112664" y="10605"/>
                  </a:lnTo>
                  <a:lnTo>
                    <a:pt x="121842" y="14412"/>
                  </a:lnTo>
                  <a:lnTo>
                    <a:pt x="130108" y="18693"/>
                  </a:lnTo>
                  <a:lnTo>
                    <a:pt x="136799" y="23924"/>
                  </a:lnTo>
                  <a:lnTo>
                    <a:pt x="137002" y="25922"/>
                  </a:lnTo>
                  <a:lnTo>
                    <a:pt x="136799" y="28443"/>
                  </a:lnTo>
                  <a:lnTo>
                    <a:pt x="136242" y="31487"/>
                  </a:lnTo>
                  <a:lnTo>
                    <a:pt x="135279" y="34913"/>
                  </a:lnTo>
                  <a:lnTo>
                    <a:pt x="133758" y="38860"/>
                  </a:lnTo>
                  <a:lnTo>
                    <a:pt x="132034" y="43330"/>
                  </a:lnTo>
                  <a:lnTo>
                    <a:pt x="129904" y="47848"/>
                  </a:lnTo>
                  <a:lnTo>
                    <a:pt x="127622" y="52890"/>
                  </a:lnTo>
                  <a:lnTo>
                    <a:pt x="122044" y="63639"/>
                  </a:lnTo>
                  <a:lnTo>
                    <a:pt x="115707" y="74959"/>
                  </a:lnTo>
                  <a:lnTo>
                    <a:pt x="101154" y="98361"/>
                  </a:lnTo>
                  <a:lnTo>
                    <a:pt x="93499" y="109681"/>
                  </a:lnTo>
                  <a:lnTo>
                    <a:pt x="85842" y="120477"/>
                  </a:lnTo>
                  <a:lnTo>
                    <a:pt x="78337" y="129991"/>
                  </a:lnTo>
                  <a:lnTo>
                    <a:pt x="71290" y="138266"/>
                  </a:lnTo>
                  <a:lnTo>
                    <a:pt x="67994" y="141834"/>
                  </a:lnTo>
                  <a:lnTo>
                    <a:pt x="64952" y="144735"/>
                  </a:lnTo>
                  <a:lnTo>
                    <a:pt x="61859" y="147257"/>
                  </a:lnTo>
                  <a:lnTo>
                    <a:pt x="59375" y="149206"/>
                  </a:lnTo>
                  <a:lnTo>
                    <a:pt x="56890" y="150681"/>
                  </a:lnTo>
                  <a:lnTo>
                    <a:pt x="54811" y="151204"/>
                  </a:lnTo>
                  <a:lnTo>
                    <a:pt x="53087" y="151204"/>
                  </a:lnTo>
                  <a:lnTo>
                    <a:pt x="51515" y="150492"/>
                  </a:lnTo>
                  <a:lnTo>
                    <a:pt x="48675" y="145448"/>
                  </a:lnTo>
                  <a:lnTo>
                    <a:pt x="45228" y="138600"/>
                  </a:lnTo>
                  <a:lnTo>
                    <a:pt x="41577" y="130514"/>
                  </a:lnTo>
                  <a:lnTo>
                    <a:pt x="37521" y="121193"/>
                  </a:lnTo>
                  <a:lnTo>
                    <a:pt x="33160" y="110776"/>
                  </a:lnTo>
                  <a:lnTo>
                    <a:pt x="28901" y="99978"/>
                  </a:lnTo>
                  <a:lnTo>
                    <a:pt x="20282" y="77147"/>
                  </a:lnTo>
                  <a:lnTo>
                    <a:pt x="16276" y="65638"/>
                  </a:lnTo>
                  <a:lnTo>
                    <a:pt x="12422" y="54651"/>
                  </a:lnTo>
                  <a:lnTo>
                    <a:pt x="8974" y="44044"/>
                  </a:lnTo>
                  <a:lnTo>
                    <a:pt x="6135" y="34340"/>
                  </a:lnTo>
                  <a:lnTo>
                    <a:pt x="3599" y="25922"/>
                  </a:lnTo>
                  <a:lnTo>
                    <a:pt x="1723" y="18550"/>
                  </a:lnTo>
                  <a:lnTo>
                    <a:pt x="963" y="15649"/>
                  </a:lnTo>
                  <a:lnTo>
                    <a:pt x="354" y="12984"/>
                  </a:lnTo>
                  <a:lnTo>
                    <a:pt x="152" y="10798"/>
                  </a:lnTo>
                  <a:lnTo>
                    <a:pt x="0" y="9179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2403617" y="7272760"/>
              <a:ext cx="138234" cy="151015"/>
            </a:xfrm>
            <a:custGeom>
              <a:avLst/>
              <a:gdLst/>
              <a:ahLst/>
              <a:cxnLst/>
              <a:rect l="0" t="0" r="0" b="0"/>
              <a:pathLst>
                <a:path w="136903" h="151255">
                  <a:moveTo>
                    <a:pt x="0" y="9037"/>
                  </a:moveTo>
                  <a:lnTo>
                    <a:pt x="0" y="10940"/>
                  </a:lnTo>
                  <a:lnTo>
                    <a:pt x="507" y="12843"/>
                  </a:lnTo>
                  <a:lnTo>
                    <a:pt x="1014" y="15696"/>
                  </a:lnTo>
                  <a:lnTo>
                    <a:pt x="1521" y="18550"/>
                  </a:lnTo>
                  <a:lnTo>
                    <a:pt x="3549" y="25685"/>
                  </a:lnTo>
                  <a:lnTo>
                    <a:pt x="6084" y="34246"/>
                  </a:lnTo>
                  <a:lnTo>
                    <a:pt x="9127" y="43759"/>
                  </a:lnTo>
                  <a:lnTo>
                    <a:pt x="12169" y="54699"/>
                  </a:lnTo>
                  <a:lnTo>
                    <a:pt x="16225" y="65639"/>
                  </a:lnTo>
                  <a:lnTo>
                    <a:pt x="20282" y="77054"/>
                  </a:lnTo>
                  <a:lnTo>
                    <a:pt x="28901" y="99885"/>
                  </a:lnTo>
                  <a:lnTo>
                    <a:pt x="32958" y="110825"/>
                  </a:lnTo>
                  <a:lnTo>
                    <a:pt x="37521" y="121289"/>
                  </a:lnTo>
                  <a:lnTo>
                    <a:pt x="41578" y="130326"/>
                  </a:lnTo>
                  <a:lnTo>
                    <a:pt x="45127" y="138412"/>
                  </a:lnTo>
                  <a:lnTo>
                    <a:pt x="48676" y="145547"/>
                  </a:lnTo>
                  <a:lnTo>
                    <a:pt x="51718" y="150303"/>
                  </a:lnTo>
                  <a:lnTo>
                    <a:pt x="53239" y="151254"/>
                  </a:lnTo>
                  <a:lnTo>
                    <a:pt x="54761" y="151254"/>
                  </a:lnTo>
                  <a:lnTo>
                    <a:pt x="56789" y="150778"/>
                  </a:lnTo>
                  <a:lnTo>
                    <a:pt x="59324" y="149352"/>
                  </a:lnTo>
                  <a:lnTo>
                    <a:pt x="61859" y="146973"/>
                  </a:lnTo>
                  <a:lnTo>
                    <a:pt x="64902" y="144595"/>
                  </a:lnTo>
                  <a:lnTo>
                    <a:pt x="67944" y="141742"/>
                  </a:lnTo>
                  <a:lnTo>
                    <a:pt x="70986" y="137937"/>
                  </a:lnTo>
                  <a:lnTo>
                    <a:pt x="78085" y="129850"/>
                  </a:lnTo>
                  <a:lnTo>
                    <a:pt x="85690" y="120338"/>
                  </a:lnTo>
                  <a:lnTo>
                    <a:pt x="93296" y="109398"/>
                  </a:lnTo>
                  <a:lnTo>
                    <a:pt x="100902" y="98458"/>
                  </a:lnTo>
                  <a:lnTo>
                    <a:pt x="115606" y="74676"/>
                  </a:lnTo>
                  <a:lnTo>
                    <a:pt x="122197" y="63736"/>
                  </a:lnTo>
                  <a:lnTo>
                    <a:pt x="127775" y="52796"/>
                  </a:lnTo>
                  <a:lnTo>
                    <a:pt x="129803" y="47565"/>
                  </a:lnTo>
                  <a:lnTo>
                    <a:pt x="131831" y="43283"/>
                  </a:lnTo>
                  <a:lnTo>
                    <a:pt x="133860" y="38527"/>
                  </a:lnTo>
                  <a:lnTo>
                    <a:pt x="135381" y="34722"/>
                  </a:lnTo>
                  <a:lnTo>
                    <a:pt x="136395" y="31393"/>
                  </a:lnTo>
                  <a:lnTo>
                    <a:pt x="136902" y="28539"/>
                  </a:lnTo>
                  <a:lnTo>
                    <a:pt x="136902" y="25685"/>
                  </a:lnTo>
                  <a:lnTo>
                    <a:pt x="136902" y="23782"/>
                  </a:lnTo>
                  <a:lnTo>
                    <a:pt x="130310" y="18550"/>
                  </a:lnTo>
                  <a:lnTo>
                    <a:pt x="121691" y="14269"/>
                  </a:lnTo>
                  <a:lnTo>
                    <a:pt x="112564" y="10465"/>
                  </a:lnTo>
                  <a:lnTo>
                    <a:pt x="102423" y="7135"/>
                  </a:lnTo>
                  <a:lnTo>
                    <a:pt x="91775" y="4756"/>
                  </a:lnTo>
                  <a:lnTo>
                    <a:pt x="80620" y="2854"/>
                  </a:lnTo>
                  <a:lnTo>
                    <a:pt x="68958" y="1427"/>
                  </a:lnTo>
                  <a:lnTo>
                    <a:pt x="57803" y="476"/>
                  </a:lnTo>
                  <a:lnTo>
                    <a:pt x="47155" y="0"/>
                  </a:lnTo>
                  <a:lnTo>
                    <a:pt x="36507" y="0"/>
                  </a:lnTo>
                  <a:lnTo>
                    <a:pt x="26873" y="476"/>
                  </a:lnTo>
                  <a:lnTo>
                    <a:pt x="18761" y="1427"/>
                  </a:lnTo>
                  <a:lnTo>
                    <a:pt x="11662" y="2854"/>
                  </a:lnTo>
                  <a:lnTo>
                    <a:pt x="5577" y="4281"/>
                  </a:lnTo>
                  <a:lnTo>
                    <a:pt x="2028" y="6659"/>
                  </a:lnTo>
                  <a:lnTo>
                    <a:pt x="507" y="7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2403617" y="7425365"/>
              <a:ext cx="17478" cy="14306"/>
            </a:xfrm>
            <a:custGeom>
              <a:avLst/>
              <a:gdLst/>
              <a:ahLst/>
              <a:cxnLst/>
              <a:rect l="0" t="0" r="0" b="0"/>
              <a:pathLst>
                <a:path w="18610" h="13317">
                  <a:moveTo>
                    <a:pt x="15161" y="3996"/>
                  </a:moveTo>
                  <a:lnTo>
                    <a:pt x="17037" y="4519"/>
                  </a:lnTo>
                  <a:lnTo>
                    <a:pt x="18203" y="6135"/>
                  </a:lnTo>
                  <a:lnTo>
                    <a:pt x="18609" y="8132"/>
                  </a:lnTo>
                  <a:lnTo>
                    <a:pt x="18203" y="10272"/>
                  </a:lnTo>
                  <a:lnTo>
                    <a:pt x="16885" y="12081"/>
                  </a:lnTo>
                  <a:lnTo>
                    <a:pt x="14755" y="13127"/>
                  </a:lnTo>
                  <a:lnTo>
                    <a:pt x="11713" y="13316"/>
                  </a:lnTo>
                  <a:lnTo>
                    <a:pt x="9785" y="12793"/>
                  </a:lnTo>
                  <a:lnTo>
                    <a:pt x="7657" y="11889"/>
                  </a:lnTo>
                  <a:lnTo>
                    <a:pt x="4410" y="9893"/>
                  </a:lnTo>
                  <a:lnTo>
                    <a:pt x="1926" y="7371"/>
                  </a:lnTo>
                  <a:lnTo>
                    <a:pt x="405" y="4708"/>
                  </a:lnTo>
                  <a:lnTo>
                    <a:pt x="0" y="2188"/>
                  </a:lnTo>
                  <a:lnTo>
                    <a:pt x="203" y="1285"/>
                  </a:lnTo>
                  <a:lnTo>
                    <a:pt x="962" y="571"/>
                  </a:lnTo>
                  <a:lnTo>
                    <a:pt x="2130" y="0"/>
                  </a:lnTo>
                  <a:lnTo>
                    <a:pt x="3651" y="0"/>
                  </a:lnTo>
                  <a:lnTo>
                    <a:pt x="5729" y="189"/>
                  </a:lnTo>
                  <a:lnTo>
                    <a:pt x="8265" y="905"/>
                  </a:lnTo>
                  <a:lnTo>
                    <a:pt x="11510" y="218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2403617" y="7426954"/>
              <a:ext cx="17478" cy="12717"/>
            </a:xfrm>
            <a:custGeom>
              <a:avLst/>
              <a:gdLst/>
              <a:ahLst/>
              <a:cxnLst/>
              <a:rect l="0" t="0" r="0" b="0"/>
              <a:pathLst>
                <a:path w="18254" h="13317">
                  <a:moveTo>
                    <a:pt x="15211" y="3805"/>
                  </a:moveTo>
                  <a:lnTo>
                    <a:pt x="16732" y="4281"/>
                  </a:lnTo>
                  <a:lnTo>
                    <a:pt x="17746" y="6183"/>
                  </a:lnTo>
                  <a:lnTo>
                    <a:pt x="18253" y="8085"/>
                  </a:lnTo>
                  <a:lnTo>
                    <a:pt x="17746" y="9987"/>
                  </a:lnTo>
                  <a:lnTo>
                    <a:pt x="16732" y="11889"/>
                  </a:lnTo>
                  <a:lnTo>
                    <a:pt x="14704" y="12841"/>
                  </a:lnTo>
                  <a:lnTo>
                    <a:pt x="11662" y="13316"/>
                  </a:lnTo>
                  <a:lnTo>
                    <a:pt x="9634" y="12841"/>
                  </a:lnTo>
                  <a:lnTo>
                    <a:pt x="7606" y="11889"/>
                  </a:lnTo>
                  <a:lnTo>
                    <a:pt x="4056" y="9987"/>
                  </a:lnTo>
                  <a:lnTo>
                    <a:pt x="1521" y="7134"/>
                  </a:lnTo>
                  <a:lnTo>
                    <a:pt x="0" y="4756"/>
                  </a:lnTo>
                  <a:lnTo>
                    <a:pt x="0" y="1902"/>
                  </a:lnTo>
                  <a:lnTo>
                    <a:pt x="0" y="951"/>
                  </a:lnTo>
                  <a:lnTo>
                    <a:pt x="1014" y="476"/>
                  </a:lnTo>
                  <a:lnTo>
                    <a:pt x="2028" y="0"/>
                  </a:lnTo>
                  <a:lnTo>
                    <a:pt x="3549" y="0"/>
                  </a:lnTo>
                  <a:lnTo>
                    <a:pt x="5577" y="0"/>
                  </a:lnTo>
                  <a:lnTo>
                    <a:pt x="8112" y="951"/>
                  </a:lnTo>
                  <a:lnTo>
                    <a:pt x="11155" y="190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403617" y="7430134"/>
              <a:ext cx="66733" cy="39742"/>
            </a:xfrm>
            <a:custGeom>
              <a:avLst/>
              <a:gdLst/>
              <a:ahLst/>
              <a:cxnLst/>
              <a:rect l="0" t="0" r="0" b="0"/>
              <a:pathLst>
                <a:path w="68046" h="39906">
                  <a:moveTo>
                    <a:pt x="9583" y="27681"/>
                  </a:moveTo>
                  <a:lnTo>
                    <a:pt x="18000" y="28252"/>
                  </a:lnTo>
                  <a:lnTo>
                    <a:pt x="25099" y="27872"/>
                  </a:lnTo>
                  <a:lnTo>
                    <a:pt x="31031" y="26777"/>
                  </a:lnTo>
                  <a:lnTo>
                    <a:pt x="36202" y="25018"/>
                  </a:lnTo>
                  <a:lnTo>
                    <a:pt x="40259" y="22688"/>
                  </a:lnTo>
                  <a:lnTo>
                    <a:pt x="43505" y="20166"/>
                  </a:lnTo>
                  <a:lnTo>
                    <a:pt x="46192" y="17265"/>
                  </a:lnTo>
                  <a:lnTo>
                    <a:pt x="49437" y="11176"/>
                  </a:lnTo>
                  <a:lnTo>
                    <a:pt x="50400" y="8275"/>
                  </a:lnTo>
                  <a:lnTo>
                    <a:pt x="50959" y="5566"/>
                  </a:lnTo>
                  <a:lnTo>
                    <a:pt x="51364" y="3234"/>
                  </a:lnTo>
                  <a:lnTo>
                    <a:pt x="51567" y="1617"/>
                  </a:lnTo>
                  <a:lnTo>
                    <a:pt x="51567" y="380"/>
                  </a:lnTo>
                  <a:lnTo>
                    <a:pt x="51718" y="0"/>
                  </a:lnTo>
                  <a:lnTo>
                    <a:pt x="51921" y="3947"/>
                  </a:lnTo>
                  <a:lnTo>
                    <a:pt x="51718" y="8085"/>
                  </a:lnTo>
                  <a:lnTo>
                    <a:pt x="50198" y="16552"/>
                  </a:lnTo>
                  <a:lnTo>
                    <a:pt x="49081" y="20166"/>
                  </a:lnTo>
                  <a:lnTo>
                    <a:pt x="48271" y="23020"/>
                  </a:lnTo>
                  <a:lnTo>
                    <a:pt x="47511" y="25018"/>
                  </a:lnTo>
                  <a:lnTo>
                    <a:pt x="47358" y="25541"/>
                  </a:lnTo>
                  <a:lnTo>
                    <a:pt x="47511" y="25921"/>
                  </a:lnTo>
                  <a:lnTo>
                    <a:pt x="48271" y="26253"/>
                  </a:lnTo>
                  <a:lnTo>
                    <a:pt x="50603" y="27872"/>
                  </a:lnTo>
                  <a:lnTo>
                    <a:pt x="53848" y="30202"/>
                  </a:lnTo>
                  <a:lnTo>
                    <a:pt x="57702" y="32723"/>
                  </a:lnTo>
                  <a:lnTo>
                    <a:pt x="61505" y="35244"/>
                  </a:lnTo>
                  <a:lnTo>
                    <a:pt x="64749" y="37573"/>
                  </a:lnTo>
                  <a:lnTo>
                    <a:pt x="67082" y="39191"/>
                  </a:lnTo>
                  <a:lnTo>
                    <a:pt x="67843" y="39761"/>
                  </a:lnTo>
                  <a:lnTo>
                    <a:pt x="68045" y="39905"/>
                  </a:lnTo>
                  <a:lnTo>
                    <a:pt x="59578" y="36861"/>
                  </a:lnTo>
                  <a:lnTo>
                    <a:pt x="50198" y="34530"/>
                  </a:lnTo>
                  <a:lnTo>
                    <a:pt x="30270" y="30773"/>
                  </a:lnTo>
                  <a:lnTo>
                    <a:pt x="20687" y="29298"/>
                  </a:lnTo>
                  <a:lnTo>
                    <a:pt x="12270" y="28062"/>
                  </a:lnTo>
                  <a:lnTo>
                    <a:pt x="5171" y="27158"/>
                  </a:lnTo>
                  <a:lnTo>
                    <a:pt x="0" y="26253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634006" y="7474643"/>
              <a:ext cx="22244" cy="22255"/>
            </a:xfrm>
            <a:custGeom>
              <a:avLst/>
              <a:gdLst/>
              <a:ahLst/>
              <a:cxnLst/>
              <a:rect l="0" t="0" r="0" b="0"/>
              <a:pathLst>
                <a:path w="22311" h="21882">
                  <a:moveTo>
                    <a:pt x="22310" y="0"/>
                  </a:moveTo>
                  <a:lnTo>
                    <a:pt x="21296" y="0"/>
                  </a:lnTo>
                  <a:lnTo>
                    <a:pt x="20789" y="951"/>
                  </a:lnTo>
                  <a:lnTo>
                    <a:pt x="20789" y="2378"/>
                  </a:lnTo>
                  <a:lnTo>
                    <a:pt x="20789" y="4281"/>
                  </a:lnTo>
                  <a:lnTo>
                    <a:pt x="20789" y="5232"/>
                  </a:lnTo>
                  <a:lnTo>
                    <a:pt x="19268" y="9989"/>
                  </a:lnTo>
                  <a:lnTo>
                    <a:pt x="18254" y="13795"/>
                  </a:lnTo>
                  <a:lnTo>
                    <a:pt x="17747" y="16649"/>
                  </a:lnTo>
                  <a:lnTo>
                    <a:pt x="16226" y="18551"/>
                  </a:lnTo>
                  <a:lnTo>
                    <a:pt x="14705" y="20454"/>
                  </a:lnTo>
                  <a:lnTo>
                    <a:pt x="11155" y="21405"/>
                  </a:lnTo>
                  <a:lnTo>
                    <a:pt x="6592" y="21881"/>
                  </a:lnTo>
                  <a:lnTo>
                    <a:pt x="0" y="21881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2411562" y="7279118"/>
              <a:ext cx="46077" cy="133530"/>
            </a:xfrm>
            <a:custGeom>
              <a:avLst/>
              <a:gdLst/>
              <a:ahLst/>
              <a:cxnLst/>
              <a:rect l="0" t="0" r="0" b="0"/>
              <a:pathLst>
                <a:path w="46142" h="134132">
                  <a:moveTo>
                    <a:pt x="46141" y="134131"/>
                  </a:moveTo>
                  <a:lnTo>
                    <a:pt x="45127" y="132704"/>
                  </a:lnTo>
                  <a:lnTo>
                    <a:pt x="43606" y="130326"/>
                  </a:lnTo>
                  <a:lnTo>
                    <a:pt x="42085" y="127472"/>
                  </a:lnTo>
                  <a:lnTo>
                    <a:pt x="40564" y="124142"/>
                  </a:lnTo>
                  <a:lnTo>
                    <a:pt x="39043" y="120337"/>
                  </a:lnTo>
                  <a:lnTo>
                    <a:pt x="37014" y="116057"/>
                  </a:lnTo>
                  <a:lnTo>
                    <a:pt x="32451" y="106068"/>
                  </a:lnTo>
                  <a:lnTo>
                    <a:pt x="27888" y="95129"/>
                  </a:lnTo>
                  <a:lnTo>
                    <a:pt x="22817" y="83713"/>
                  </a:lnTo>
                  <a:lnTo>
                    <a:pt x="13183" y="58980"/>
                  </a:lnTo>
                  <a:lnTo>
                    <a:pt x="9127" y="47089"/>
                  </a:lnTo>
                  <a:lnTo>
                    <a:pt x="5071" y="35673"/>
                  </a:lnTo>
                  <a:lnTo>
                    <a:pt x="2535" y="25210"/>
                  </a:lnTo>
                  <a:lnTo>
                    <a:pt x="1521" y="20453"/>
                  </a:lnTo>
                  <a:lnTo>
                    <a:pt x="507" y="16172"/>
                  </a:lnTo>
                  <a:lnTo>
                    <a:pt x="0" y="12367"/>
                  </a:lnTo>
                  <a:lnTo>
                    <a:pt x="0" y="8562"/>
                  </a:lnTo>
                  <a:lnTo>
                    <a:pt x="507" y="5708"/>
                  </a:lnTo>
                  <a:lnTo>
                    <a:pt x="1014" y="3330"/>
                  </a:lnTo>
                  <a:lnTo>
                    <a:pt x="2028" y="1427"/>
                  </a:lnTo>
                  <a:lnTo>
                    <a:pt x="3043" y="476"/>
                  </a:lnTo>
                  <a:lnTo>
                    <a:pt x="5071" y="0"/>
                  </a:lnTo>
                  <a:lnTo>
                    <a:pt x="7606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2319406" y="7312500"/>
              <a:ext cx="114400" cy="106506"/>
            </a:xfrm>
            <a:custGeom>
              <a:avLst/>
              <a:gdLst/>
              <a:ahLst/>
              <a:cxnLst/>
              <a:rect l="0" t="0" r="0" b="0"/>
              <a:pathLst>
                <a:path w="115608" h="106544">
                  <a:moveTo>
                    <a:pt x="115607" y="106543"/>
                  </a:moveTo>
                  <a:lnTo>
                    <a:pt x="114593" y="105592"/>
                  </a:lnTo>
                  <a:lnTo>
                    <a:pt x="113579" y="105116"/>
                  </a:lnTo>
                  <a:lnTo>
                    <a:pt x="111551" y="103213"/>
                  </a:lnTo>
                  <a:lnTo>
                    <a:pt x="109015" y="101310"/>
                  </a:lnTo>
                  <a:lnTo>
                    <a:pt x="106480" y="98932"/>
                  </a:lnTo>
                  <a:lnTo>
                    <a:pt x="102931" y="96554"/>
                  </a:lnTo>
                  <a:lnTo>
                    <a:pt x="99381" y="93701"/>
                  </a:lnTo>
                  <a:lnTo>
                    <a:pt x="95325" y="90371"/>
                  </a:lnTo>
                  <a:lnTo>
                    <a:pt x="86705" y="82760"/>
                  </a:lnTo>
                  <a:lnTo>
                    <a:pt x="77071" y="74675"/>
                  </a:lnTo>
                  <a:lnTo>
                    <a:pt x="66930" y="66113"/>
                  </a:lnTo>
                  <a:lnTo>
                    <a:pt x="56282" y="57076"/>
                  </a:lnTo>
                  <a:lnTo>
                    <a:pt x="46141" y="48039"/>
                  </a:lnTo>
                  <a:lnTo>
                    <a:pt x="36000" y="39002"/>
                  </a:lnTo>
                  <a:lnTo>
                    <a:pt x="26367" y="31391"/>
                  </a:lnTo>
                  <a:lnTo>
                    <a:pt x="17747" y="23782"/>
                  </a:lnTo>
                  <a:lnTo>
                    <a:pt x="14197" y="20452"/>
                  </a:lnTo>
                  <a:lnTo>
                    <a:pt x="11155" y="17123"/>
                  </a:lnTo>
                  <a:lnTo>
                    <a:pt x="7606" y="14744"/>
                  </a:lnTo>
                  <a:lnTo>
                    <a:pt x="5070" y="12366"/>
                  </a:lnTo>
                  <a:lnTo>
                    <a:pt x="3042" y="10464"/>
                  </a:lnTo>
                  <a:lnTo>
                    <a:pt x="1521" y="9037"/>
                  </a:lnTo>
                  <a:lnTo>
                    <a:pt x="507" y="7610"/>
                  </a:lnTo>
                  <a:lnTo>
                    <a:pt x="0" y="7134"/>
                  </a:lnTo>
                  <a:lnTo>
                    <a:pt x="0" y="5232"/>
                  </a:lnTo>
                  <a:lnTo>
                    <a:pt x="1521" y="3329"/>
                  </a:lnTo>
                  <a:lnTo>
                    <a:pt x="5578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2260617" y="7380855"/>
              <a:ext cx="117578" cy="60406"/>
            </a:xfrm>
            <a:custGeom>
              <a:avLst/>
              <a:gdLst/>
              <a:ahLst/>
              <a:cxnLst/>
              <a:rect l="0" t="0" r="0" b="0"/>
              <a:pathLst>
                <a:path w="117129" h="61359">
                  <a:moveTo>
                    <a:pt x="117128" y="61358"/>
                  </a:moveTo>
                  <a:lnTo>
                    <a:pt x="110029" y="59931"/>
                  </a:lnTo>
                  <a:lnTo>
                    <a:pt x="101409" y="57552"/>
                  </a:lnTo>
                  <a:lnTo>
                    <a:pt x="92282" y="54698"/>
                  </a:lnTo>
                  <a:lnTo>
                    <a:pt x="82142" y="51845"/>
                  </a:lnTo>
                  <a:lnTo>
                    <a:pt x="60339" y="44711"/>
                  </a:lnTo>
                  <a:lnTo>
                    <a:pt x="49184" y="41381"/>
                  </a:lnTo>
                  <a:lnTo>
                    <a:pt x="39043" y="37100"/>
                  </a:lnTo>
                  <a:lnTo>
                    <a:pt x="28902" y="32819"/>
                  </a:lnTo>
                  <a:lnTo>
                    <a:pt x="20282" y="28539"/>
                  </a:lnTo>
                  <a:lnTo>
                    <a:pt x="12676" y="24258"/>
                  </a:lnTo>
                  <a:lnTo>
                    <a:pt x="6085" y="19501"/>
                  </a:lnTo>
                  <a:lnTo>
                    <a:pt x="2028" y="14745"/>
                  </a:lnTo>
                  <a:lnTo>
                    <a:pt x="0" y="9513"/>
                  </a:lnTo>
                  <a:lnTo>
                    <a:pt x="0" y="7610"/>
                  </a:lnTo>
                  <a:lnTo>
                    <a:pt x="0" y="4756"/>
                  </a:lnTo>
                  <a:lnTo>
                    <a:pt x="1521" y="2378"/>
                  </a:lnTo>
                  <a:lnTo>
                    <a:pt x="3042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2498950" y="7309321"/>
              <a:ext cx="69911" cy="77893"/>
            </a:xfrm>
            <a:custGeom>
              <a:avLst/>
              <a:gdLst/>
              <a:ahLst/>
              <a:cxnLst/>
              <a:rect l="0" t="0" r="0" b="0"/>
              <a:pathLst>
                <a:path w="69465" h="77056">
                  <a:moveTo>
                    <a:pt x="0" y="77055"/>
                  </a:moveTo>
                  <a:lnTo>
                    <a:pt x="2535" y="73250"/>
                  </a:lnTo>
                  <a:lnTo>
                    <a:pt x="6085" y="68018"/>
                  </a:lnTo>
                  <a:lnTo>
                    <a:pt x="10141" y="61835"/>
                  </a:lnTo>
                  <a:lnTo>
                    <a:pt x="14197" y="55175"/>
                  </a:lnTo>
                  <a:lnTo>
                    <a:pt x="23831" y="40430"/>
                  </a:lnTo>
                  <a:lnTo>
                    <a:pt x="33465" y="25686"/>
                  </a:lnTo>
                  <a:lnTo>
                    <a:pt x="38535" y="19026"/>
                  </a:lnTo>
                  <a:lnTo>
                    <a:pt x="43605" y="12843"/>
                  </a:lnTo>
                  <a:lnTo>
                    <a:pt x="48676" y="7611"/>
                  </a:lnTo>
                  <a:lnTo>
                    <a:pt x="53239" y="3806"/>
                  </a:lnTo>
                  <a:lnTo>
                    <a:pt x="57802" y="951"/>
                  </a:lnTo>
                  <a:lnTo>
                    <a:pt x="62366" y="0"/>
                  </a:lnTo>
                  <a:lnTo>
                    <a:pt x="65915" y="951"/>
                  </a:lnTo>
                  <a:lnTo>
                    <a:pt x="67943" y="1903"/>
                  </a:lnTo>
                  <a:lnTo>
                    <a:pt x="69464" y="3806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476705" y="7401520"/>
              <a:ext cx="160478" cy="41331"/>
            </a:xfrm>
            <a:custGeom>
              <a:avLst/>
              <a:gdLst/>
              <a:ahLst/>
              <a:cxnLst/>
              <a:rect l="0" t="0" r="0" b="0"/>
              <a:pathLst>
                <a:path w="159721" h="40905">
                  <a:moveTo>
                    <a:pt x="0" y="40904"/>
                  </a:moveTo>
                  <a:lnTo>
                    <a:pt x="3042" y="39953"/>
                  </a:lnTo>
                  <a:lnTo>
                    <a:pt x="6084" y="38526"/>
                  </a:lnTo>
                  <a:lnTo>
                    <a:pt x="14197" y="35672"/>
                  </a:lnTo>
                  <a:lnTo>
                    <a:pt x="23324" y="32342"/>
                  </a:lnTo>
                  <a:lnTo>
                    <a:pt x="33465" y="28062"/>
                  </a:lnTo>
                  <a:lnTo>
                    <a:pt x="44620" y="23782"/>
                  </a:lnTo>
                  <a:lnTo>
                    <a:pt x="56789" y="19501"/>
                  </a:lnTo>
                  <a:lnTo>
                    <a:pt x="81634" y="10940"/>
                  </a:lnTo>
                  <a:lnTo>
                    <a:pt x="93803" y="7135"/>
                  </a:lnTo>
                  <a:lnTo>
                    <a:pt x="105973" y="4281"/>
                  </a:lnTo>
                  <a:lnTo>
                    <a:pt x="117635" y="1427"/>
                  </a:lnTo>
                  <a:lnTo>
                    <a:pt x="128283" y="476"/>
                  </a:lnTo>
                  <a:lnTo>
                    <a:pt x="138424" y="0"/>
                  </a:lnTo>
                  <a:lnTo>
                    <a:pt x="142480" y="476"/>
                  </a:lnTo>
                  <a:lnTo>
                    <a:pt x="147043" y="951"/>
                  </a:lnTo>
                  <a:lnTo>
                    <a:pt x="150593" y="1902"/>
                  </a:lnTo>
                  <a:lnTo>
                    <a:pt x="154142" y="3329"/>
                  </a:lnTo>
                  <a:lnTo>
                    <a:pt x="157184" y="5232"/>
                  </a:lnTo>
                  <a:lnTo>
                    <a:pt x="159720" y="7611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483061" y="7449209"/>
              <a:ext cx="19067" cy="9538"/>
            </a:xfrm>
            <a:custGeom>
              <a:avLst/>
              <a:gdLst/>
              <a:ahLst/>
              <a:cxnLst/>
              <a:rect l="0" t="0" r="0" b="0"/>
              <a:pathLst>
                <a:path w="20132" h="10940">
                  <a:moveTo>
                    <a:pt x="6491" y="10605"/>
                  </a:moveTo>
                  <a:lnTo>
                    <a:pt x="4412" y="10939"/>
                  </a:lnTo>
                  <a:lnTo>
                    <a:pt x="2485" y="10416"/>
                  </a:lnTo>
                  <a:lnTo>
                    <a:pt x="964" y="8989"/>
                  </a:lnTo>
                  <a:lnTo>
                    <a:pt x="0" y="6992"/>
                  </a:lnTo>
                  <a:lnTo>
                    <a:pt x="0" y="4851"/>
                  </a:lnTo>
                  <a:lnTo>
                    <a:pt x="1116" y="2854"/>
                  </a:lnTo>
                  <a:lnTo>
                    <a:pt x="3651" y="1094"/>
                  </a:lnTo>
                  <a:lnTo>
                    <a:pt x="5374" y="334"/>
                  </a:lnTo>
                  <a:lnTo>
                    <a:pt x="7657" y="0"/>
                  </a:lnTo>
                  <a:lnTo>
                    <a:pt x="11459" y="0"/>
                  </a:lnTo>
                  <a:lnTo>
                    <a:pt x="15110" y="714"/>
                  </a:lnTo>
                  <a:lnTo>
                    <a:pt x="18204" y="1951"/>
                  </a:lnTo>
                  <a:lnTo>
                    <a:pt x="19927" y="3758"/>
                  </a:lnTo>
                  <a:lnTo>
                    <a:pt x="20131" y="5755"/>
                  </a:lnTo>
                  <a:lnTo>
                    <a:pt x="19522" y="6658"/>
                  </a:lnTo>
                  <a:lnTo>
                    <a:pt x="18204" y="7705"/>
                  </a:lnTo>
                  <a:lnTo>
                    <a:pt x="16276" y="8608"/>
                  </a:lnTo>
                  <a:lnTo>
                    <a:pt x="13792" y="9323"/>
                  </a:lnTo>
                  <a:lnTo>
                    <a:pt x="10547" y="10084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83061" y="7449209"/>
              <a:ext cx="19067" cy="9538"/>
            </a:xfrm>
            <a:custGeom>
              <a:avLst/>
              <a:gdLst/>
              <a:ahLst/>
              <a:cxnLst/>
              <a:rect l="0" t="0" r="0" b="0"/>
              <a:pathLst>
                <a:path w="20284" h="10940">
                  <a:moveTo>
                    <a:pt x="6592" y="10463"/>
                  </a:moveTo>
                  <a:lnTo>
                    <a:pt x="4564" y="10939"/>
                  </a:lnTo>
                  <a:lnTo>
                    <a:pt x="2536" y="10463"/>
                  </a:lnTo>
                  <a:lnTo>
                    <a:pt x="1015" y="9037"/>
                  </a:lnTo>
                  <a:lnTo>
                    <a:pt x="0" y="7135"/>
                  </a:lnTo>
                  <a:lnTo>
                    <a:pt x="0" y="4757"/>
                  </a:lnTo>
                  <a:lnTo>
                    <a:pt x="1015" y="2854"/>
                  </a:lnTo>
                  <a:lnTo>
                    <a:pt x="3550" y="952"/>
                  </a:lnTo>
                  <a:lnTo>
                    <a:pt x="5578" y="476"/>
                  </a:lnTo>
                  <a:lnTo>
                    <a:pt x="7606" y="0"/>
                  </a:lnTo>
                  <a:lnTo>
                    <a:pt x="11663" y="0"/>
                  </a:lnTo>
                  <a:lnTo>
                    <a:pt x="15212" y="952"/>
                  </a:lnTo>
                  <a:lnTo>
                    <a:pt x="18255" y="1903"/>
                  </a:lnTo>
                  <a:lnTo>
                    <a:pt x="19776" y="3805"/>
                  </a:lnTo>
                  <a:lnTo>
                    <a:pt x="20283" y="5708"/>
                  </a:lnTo>
                  <a:lnTo>
                    <a:pt x="19776" y="6659"/>
                  </a:lnTo>
                  <a:lnTo>
                    <a:pt x="18255" y="7610"/>
                  </a:lnTo>
                  <a:lnTo>
                    <a:pt x="16227" y="8561"/>
                  </a:lnTo>
                  <a:lnTo>
                    <a:pt x="13691" y="9512"/>
                  </a:lnTo>
                  <a:lnTo>
                    <a:pt x="10649" y="998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460817" y="7390393"/>
              <a:ext cx="12711" cy="17486"/>
            </a:xfrm>
            <a:custGeom>
              <a:avLst/>
              <a:gdLst/>
              <a:ahLst/>
              <a:cxnLst/>
              <a:rect l="0" t="0" r="0" b="0"/>
              <a:pathLst>
                <a:path w="12475" h="18311">
                  <a:moveTo>
                    <a:pt x="2130" y="3945"/>
                  </a:moveTo>
                  <a:lnTo>
                    <a:pt x="2484" y="1949"/>
                  </a:lnTo>
                  <a:lnTo>
                    <a:pt x="3853" y="712"/>
                  </a:lnTo>
                  <a:lnTo>
                    <a:pt x="5932" y="0"/>
                  </a:lnTo>
                  <a:lnTo>
                    <a:pt x="8214" y="0"/>
                  </a:lnTo>
                  <a:lnTo>
                    <a:pt x="10344" y="712"/>
                  </a:lnTo>
                  <a:lnTo>
                    <a:pt x="11865" y="2519"/>
                  </a:lnTo>
                  <a:lnTo>
                    <a:pt x="12474" y="5373"/>
                  </a:lnTo>
                  <a:lnTo>
                    <a:pt x="12474" y="7180"/>
                  </a:lnTo>
                  <a:lnTo>
                    <a:pt x="11865" y="9322"/>
                  </a:lnTo>
                  <a:lnTo>
                    <a:pt x="10344" y="12746"/>
                  </a:lnTo>
                  <a:lnTo>
                    <a:pt x="8062" y="15457"/>
                  </a:lnTo>
                  <a:lnTo>
                    <a:pt x="5578" y="17407"/>
                  </a:lnTo>
                  <a:lnTo>
                    <a:pt x="3041" y="18310"/>
                  </a:lnTo>
                  <a:lnTo>
                    <a:pt x="1166" y="17596"/>
                  </a:lnTo>
                  <a:lnTo>
                    <a:pt x="405" y="16693"/>
                  </a:lnTo>
                  <a:lnTo>
                    <a:pt x="0" y="15265"/>
                  </a:lnTo>
                  <a:lnTo>
                    <a:pt x="0" y="13269"/>
                  </a:lnTo>
                  <a:lnTo>
                    <a:pt x="203" y="10796"/>
                  </a:lnTo>
                  <a:lnTo>
                    <a:pt x="962" y="7561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2460817" y="7390393"/>
              <a:ext cx="12711" cy="17486"/>
            </a:xfrm>
            <a:custGeom>
              <a:avLst/>
              <a:gdLst/>
              <a:ahLst/>
              <a:cxnLst/>
              <a:rect l="0" t="0" r="0" b="0"/>
              <a:pathLst>
                <a:path w="12171" h="18075">
                  <a:moveTo>
                    <a:pt x="2029" y="3805"/>
                  </a:moveTo>
                  <a:lnTo>
                    <a:pt x="2029" y="1902"/>
                  </a:lnTo>
                  <a:lnTo>
                    <a:pt x="3550" y="476"/>
                  </a:lnTo>
                  <a:lnTo>
                    <a:pt x="5578" y="0"/>
                  </a:lnTo>
                  <a:lnTo>
                    <a:pt x="8114" y="0"/>
                  </a:lnTo>
                  <a:lnTo>
                    <a:pt x="10142" y="476"/>
                  </a:lnTo>
                  <a:lnTo>
                    <a:pt x="11663" y="2378"/>
                  </a:lnTo>
                  <a:lnTo>
                    <a:pt x="12170" y="5232"/>
                  </a:lnTo>
                  <a:lnTo>
                    <a:pt x="12170" y="7135"/>
                  </a:lnTo>
                  <a:lnTo>
                    <a:pt x="11663" y="9038"/>
                  </a:lnTo>
                  <a:lnTo>
                    <a:pt x="10142" y="12842"/>
                  </a:lnTo>
                  <a:lnTo>
                    <a:pt x="7607" y="15220"/>
                  </a:lnTo>
                  <a:lnTo>
                    <a:pt x="5071" y="17123"/>
                  </a:lnTo>
                  <a:lnTo>
                    <a:pt x="2536" y="18074"/>
                  </a:lnTo>
                  <a:lnTo>
                    <a:pt x="1014" y="17598"/>
                  </a:lnTo>
                  <a:lnTo>
                    <a:pt x="0" y="16647"/>
                  </a:lnTo>
                  <a:lnTo>
                    <a:pt x="0" y="15220"/>
                  </a:lnTo>
                  <a:lnTo>
                    <a:pt x="0" y="13318"/>
                  </a:lnTo>
                  <a:lnTo>
                    <a:pt x="0" y="10464"/>
                  </a:lnTo>
                  <a:lnTo>
                    <a:pt x="508" y="7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58E-7 -1.47645E-6 L 0.44715 0.01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559E-6 -3.65864E-6 L 0.3757 0.0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024E-6 4.36291E-6 L 0.33223 0.038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218E-6 -4.03809E-6 L 0.28877 0.007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341E-6 2.9529E-7 L 0.45341 0.039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383E-6 -3.42389E-6 L 0.38977 0.054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272E-6 -3.2541E-6 L 0.34631 0.033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CB371"/>
            </a:gs>
            <a:gs pos="100000">
              <a:srgbClr val="009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ieren 45"/>
          <p:cNvGrpSpPr>
            <a:grpSpLocks/>
          </p:cNvGrpSpPr>
          <p:nvPr/>
        </p:nvGrpSpPr>
        <p:grpSpPr bwMode="auto">
          <a:xfrm>
            <a:off x="-303213" y="2628900"/>
            <a:ext cx="10694988" cy="6356350"/>
            <a:chOff x="-302513" y="2628900"/>
            <a:chExt cx="10694452" cy="6356013"/>
          </a:xfrm>
        </p:grpSpPr>
        <p:sp>
          <p:nvSpPr>
            <p:cNvPr id="2" name="Freihandform 1"/>
            <p:cNvSpPr/>
            <p:nvPr/>
          </p:nvSpPr>
          <p:spPr>
            <a:xfrm>
              <a:off x="-302513" y="2628900"/>
              <a:ext cx="10694452" cy="6319503"/>
            </a:xfrm>
            <a:custGeom>
              <a:avLst/>
              <a:gdLst/>
              <a:ahLst/>
              <a:cxnLst/>
              <a:rect l="0" t="0" r="0" b="0"/>
              <a:pathLst>
                <a:path w="10694452" h="6319951">
                  <a:moveTo>
                    <a:pt x="2544880" y="468026"/>
                  </a:moveTo>
                  <a:lnTo>
                    <a:pt x="2736989" y="433224"/>
                  </a:lnTo>
                  <a:lnTo>
                    <a:pt x="3256705" y="346116"/>
                  </a:lnTo>
                  <a:lnTo>
                    <a:pt x="3449231" y="259218"/>
                  </a:lnTo>
                  <a:lnTo>
                    <a:pt x="3681095" y="225471"/>
                  </a:lnTo>
                  <a:lnTo>
                    <a:pt x="4143158" y="52518"/>
                  </a:lnTo>
                  <a:lnTo>
                    <a:pt x="4394377" y="17505"/>
                  </a:lnTo>
                  <a:lnTo>
                    <a:pt x="4641436" y="0"/>
                  </a:lnTo>
                  <a:lnTo>
                    <a:pt x="4857481" y="67704"/>
                  </a:lnTo>
                  <a:lnTo>
                    <a:pt x="4991520" y="153547"/>
                  </a:lnTo>
                  <a:lnTo>
                    <a:pt x="5261266" y="225471"/>
                  </a:lnTo>
                  <a:lnTo>
                    <a:pt x="5472939" y="259218"/>
                  </a:lnTo>
                  <a:lnTo>
                    <a:pt x="5703761" y="207965"/>
                  </a:lnTo>
                  <a:lnTo>
                    <a:pt x="5897330" y="121066"/>
                  </a:lnTo>
                  <a:lnTo>
                    <a:pt x="6031577" y="52518"/>
                  </a:lnTo>
                  <a:lnTo>
                    <a:pt x="6281965" y="17505"/>
                  </a:lnTo>
                  <a:lnTo>
                    <a:pt x="6571690" y="121066"/>
                  </a:lnTo>
                  <a:lnTo>
                    <a:pt x="6822078" y="225471"/>
                  </a:lnTo>
                  <a:lnTo>
                    <a:pt x="6936968" y="276513"/>
                  </a:lnTo>
                  <a:lnTo>
                    <a:pt x="7496647" y="519280"/>
                  </a:lnTo>
                  <a:lnTo>
                    <a:pt x="7901473" y="641191"/>
                  </a:lnTo>
                  <a:lnTo>
                    <a:pt x="8671785" y="588882"/>
                  </a:lnTo>
                  <a:lnTo>
                    <a:pt x="8980243" y="622630"/>
                  </a:lnTo>
                  <a:lnTo>
                    <a:pt x="9191500" y="847891"/>
                  </a:lnTo>
                  <a:lnTo>
                    <a:pt x="9499959" y="1401972"/>
                  </a:lnTo>
                  <a:lnTo>
                    <a:pt x="9904991" y="1817903"/>
                  </a:lnTo>
                  <a:lnTo>
                    <a:pt x="10271312" y="2199032"/>
                  </a:lnTo>
                  <a:lnTo>
                    <a:pt x="10424707" y="2459094"/>
                  </a:lnTo>
                  <a:lnTo>
                    <a:pt x="10598917" y="2857306"/>
                  </a:lnTo>
                  <a:lnTo>
                    <a:pt x="10676345" y="3479937"/>
                  </a:lnTo>
                  <a:lnTo>
                    <a:pt x="10694451" y="3792518"/>
                  </a:lnTo>
                  <a:lnTo>
                    <a:pt x="10694451" y="4883176"/>
                  </a:lnTo>
                  <a:lnTo>
                    <a:pt x="10694451" y="5921736"/>
                  </a:lnTo>
                  <a:lnTo>
                    <a:pt x="10521492" y="5940087"/>
                  </a:lnTo>
                  <a:lnTo>
                    <a:pt x="9885635" y="5973833"/>
                  </a:lnTo>
                  <a:lnTo>
                    <a:pt x="9499959" y="6026352"/>
                  </a:lnTo>
                  <a:lnTo>
                    <a:pt x="9441889" y="6094899"/>
                  </a:lnTo>
                  <a:lnTo>
                    <a:pt x="9249571" y="6319950"/>
                  </a:lnTo>
                  <a:lnTo>
                    <a:pt x="9076816" y="6285148"/>
                  </a:lnTo>
                  <a:lnTo>
                    <a:pt x="8286107" y="6285148"/>
                  </a:lnTo>
                  <a:lnTo>
                    <a:pt x="7901473" y="6251401"/>
                  </a:lnTo>
                  <a:lnTo>
                    <a:pt x="7187357" y="6269117"/>
                  </a:lnTo>
                  <a:lnTo>
                    <a:pt x="6359184" y="6216600"/>
                  </a:lnTo>
                  <a:lnTo>
                    <a:pt x="6204538" y="6146996"/>
                  </a:lnTo>
                  <a:lnTo>
                    <a:pt x="5569722" y="6164503"/>
                  </a:lnTo>
                  <a:lnTo>
                    <a:pt x="4220585" y="6146996"/>
                  </a:lnTo>
                  <a:lnTo>
                    <a:pt x="3797235" y="6130756"/>
                  </a:lnTo>
                  <a:lnTo>
                    <a:pt x="3353696" y="6164503"/>
                  </a:lnTo>
                  <a:lnTo>
                    <a:pt x="3122666" y="6078448"/>
                  </a:lnTo>
                  <a:lnTo>
                    <a:pt x="3006733" y="5940087"/>
                  </a:lnTo>
                  <a:lnTo>
                    <a:pt x="2814208" y="5887989"/>
                  </a:lnTo>
                  <a:lnTo>
                    <a:pt x="2428530" y="5853188"/>
                  </a:lnTo>
                  <a:lnTo>
                    <a:pt x="1889459" y="5921736"/>
                  </a:lnTo>
                  <a:lnTo>
                    <a:pt x="944104" y="5905283"/>
                  </a:lnTo>
                  <a:lnTo>
                    <a:pt x="462893" y="5645223"/>
                  </a:lnTo>
                  <a:lnTo>
                    <a:pt x="58069" y="5628771"/>
                  </a:lnTo>
                  <a:lnTo>
                    <a:pt x="0" y="5437257"/>
                  </a:lnTo>
                  <a:lnTo>
                    <a:pt x="115931" y="5229292"/>
                  </a:lnTo>
                  <a:lnTo>
                    <a:pt x="174001" y="4831078"/>
                  </a:lnTo>
                  <a:lnTo>
                    <a:pt x="327605" y="3653101"/>
                  </a:lnTo>
                  <a:lnTo>
                    <a:pt x="367567" y="3221140"/>
                  </a:lnTo>
                  <a:lnTo>
                    <a:pt x="327605" y="2736662"/>
                  </a:lnTo>
                  <a:lnTo>
                    <a:pt x="424388" y="2373250"/>
                  </a:lnTo>
                  <a:lnTo>
                    <a:pt x="579033" y="2216117"/>
                  </a:lnTo>
                  <a:lnTo>
                    <a:pt x="810064" y="1938970"/>
                  </a:lnTo>
                  <a:lnTo>
                    <a:pt x="1252561" y="1401972"/>
                  </a:lnTo>
                  <a:lnTo>
                    <a:pt x="1985201" y="51928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" name="Freihandform 2"/>
            <p:cNvSpPr/>
            <p:nvPr/>
          </p:nvSpPr>
          <p:spPr>
            <a:xfrm>
              <a:off x="8945799" y="5063996"/>
              <a:ext cx="1377881" cy="1315968"/>
            </a:xfrm>
            <a:custGeom>
              <a:avLst/>
              <a:gdLst/>
              <a:ahLst/>
              <a:cxnLst/>
              <a:rect l="0" t="0" r="0" b="0"/>
              <a:pathLst>
                <a:path w="1377027" h="1315918">
                  <a:moveTo>
                    <a:pt x="1285653" y="1172492"/>
                  </a:moveTo>
                  <a:lnTo>
                    <a:pt x="1216969" y="1192949"/>
                  </a:lnTo>
                  <a:lnTo>
                    <a:pt x="1148285" y="1212565"/>
                  </a:lnTo>
                  <a:lnTo>
                    <a:pt x="1078351" y="1254116"/>
                  </a:lnTo>
                  <a:lnTo>
                    <a:pt x="1010706" y="1274788"/>
                  </a:lnTo>
                  <a:lnTo>
                    <a:pt x="940981" y="1295457"/>
                  </a:lnTo>
                  <a:lnTo>
                    <a:pt x="849400" y="1315917"/>
                  </a:lnTo>
                  <a:lnTo>
                    <a:pt x="780717" y="1315917"/>
                  </a:lnTo>
                  <a:lnTo>
                    <a:pt x="734718" y="1131153"/>
                  </a:lnTo>
                  <a:lnTo>
                    <a:pt x="619619" y="1006920"/>
                  </a:lnTo>
                  <a:lnTo>
                    <a:pt x="527208" y="904628"/>
                  </a:lnTo>
                  <a:lnTo>
                    <a:pt x="413565" y="781658"/>
                  </a:lnTo>
                  <a:lnTo>
                    <a:pt x="321152" y="657639"/>
                  </a:lnTo>
                  <a:lnTo>
                    <a:pt x="229990" y="534677"/>
                  </a:lnTo>
                  <a:lnTo>
                    <a:pt x="161096" y="411711"/>
                  </a:lnTo>
                  <a:lnTo>
                    <a:pt x="68684" y="288533"/>
                  </a:lnTo>
                  <a:lnTo>
                    <a:pt x="0" y="164514"/>
                  </a:lnTo>
                  <a:lnTo>
                    <a:pt x="161096" y="143847"/>
                  </a:lnTo>
                  <a:lnTo>
                    <a:pt x="298467" y="143847"/>
                  </a:lnTo>
                  <a:lnTo>
                    <a:pt x="437085" y="122965"/>
                  </a:lnTo>
                  <a:lnTo>
                    <a:pt x="573413" y="103349"/>
                  </a:lnTo>
                  <a:lnTo>
                    <a:pt x="710992" y="81623"/>
                  </a:lnTo>
                  <a:lnTo>
                    <a:pt x="849400" y="62010"/>
                  </a:lnTo>
                  <a:lnTo>
                    <a:pt x="986979" y="20879"/>
                  </a:lnTo>
                  <a:lnTo>
                    <a:pt x="1124558" y="0"/>
                  </a:lnTo>
                  <a:lnTo>
                    <a:pt x="1216969" y="103349"/>
                  </a:lnTo>
                  <a:lnTo>
                    <a:pt x="1285653" y="247196"/>
                  </a:lnTo>
                  <a:lnTo>
                    <a:pt x="1331030" y="370158"/>
                  </a:lnTo>
                  <a:lnTo>
                    <a:pt x="1354549" y="534677"/>
                  </a:lnTo>
                  <a:lnTo>
                    <a:pt x="1377026" y="678311"/>
                  </a:lnTo>
                  <a:lnTo>
                    <a:pt x="1377026" y="843671"/>
                  </a:lnTo>
                  <a:lnTo>
                    <a:pt x="1377026" y="987305"/>
                  </a:lnTo>
                  <a:lnTo>
                    <a:pt x="1377026" y="115182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9566480" y="6295831"/>
              <a:ext cx="782599" cy="1377877"/>
            </a:xfrm>
            <a:custGeom>
              <a:avLst/>
              <a:gdLst/>
              <a:ahLst/>
              <a:cxnLst/>
              <a:rect l="0" t="0" r="0" b="0"/>
              <a:pathLst>
                <a:path w="782180" h="1378143">
                  <a:moveTo>
                    <a:pt x="689764" y="1336592"/>
                  </a:moveTo>
                  <a:lnTo>
                    <a:pt x="597352" y="1336592"/>
                  </a:lnTo>
                  <a:lnTo>
                    <a:pt x="483502" y="1357261"/>
                  </a:lnTo>
                  <a:lnTo>
                    <a:pt x="413567" y="1357261"/>
                  </a:lnTo>
                  <a:lnTo>
                    <a:pt x="299925" y="1357261"/>
                  </a:lnTo>
                  <a:lnTo>
                    <a:pt x="207512" y="1357261"/>
                  </a:lnTo>
                  <a:lnTo>
                    <a:pt x="115932" y="1357261"/>
                  </a:lnTo>
                  <a:lnTo>
                    <a:pt x="0" y="1378142"/>
                  </a:lnTo>
                  <a:lnTo>
                    <a:pt x="0" y="1213624"/>
                  </a:lnTo>
                  <a:lnTo>
                    <a:pt x="23519" y="1069989"/>
                  </a:lnTo>
                  <a:lnTo>
                    <a:pt x="23519" y="925087"/>
                  </a:lnTo>
                  <a:lnTo>
                    <a:pt x="46413" y="761625"/>
                  </a:lnTo>
                  <a:lnTo>
                    <a:pt x="69933" y="617148"/>
                  </a:lnTo>
                  <a:lnTo>
                    <a:pt x="92412" y="452631"/>
                  </a:lnTo>
                  <a:lnTo>
                    <a:pt x="115932" y="308994"/>
                  </a:lnTo>
                  <a:lnTo>
                    <a:pt x="162346" y="144477"/>
                  </a:lnTo>
                  <a:lnTo>
                    <a:pt x="253510" y="124020"/>
                  </a:lnTo>
                  <a:lnTo>
                    <a:pt x="322403" y="124020"/>
                  </a:lnTo>
                  <a:lnTo>
                    <a:pt x="391089" y="103349"/>
                  </a:lnTo>
                  <a:lnTo>
                    <a:pt x="459982" y="82677"/>
                  </a:lnTo>
                  <a:lnTo>
                    <a:pt x="529707" y="61797"/>
                  </a:lnTo>
                  <a:lnTo>
                    <a:pt x="597352" y="41129"/>
                  </a:lnTo>
                  <a:lnTo>
                    <a:pt x="666246" y="0"/>
                  </a:lnTo>
                  <a:lnTo>
                    <a:pt x="758659" y="0"/>
                  </a:lnTo>
                  <a:lnTo>
                    <a:pt x="782179" y="131592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544256" y="7643547"/>
              <a:ext cx="825459" cy="965149"/>
            </a:xfrm>
            <a:custGeom>
              <a:avLst/>
              <a:gdLst/>
              <a:ahLst/>
              <a:cxnLst/>
              <a:rect l="0" t="0" r="0" b="0"/>
              <a:pathLst>
                <a:path w="825888" h="966426">
                  <a:moveTo>
                    <a:pt x="734722" y="905471"/>
                  </a:moveTo>
                  <a:lnTo>
                    <a:pt x="619831" y="905471"/>
                  </a:lnTo>
                  <a:lnTo>
                    <a:pt x="528459" y="905471"/>
                  </a:lnTo>
                  <a:lnTo>
                    <a:pt x="436046" y="905471"/>
                  </a:lnTo>
                  <a:lnTo>
                    <a:pt x="344881" y="905471"/>
                  </a:lnTo>
                  <a:lnTo>
                    <a:pt x="252469" y="925086"/>
                  </a:lnTo>
                  <a:lnTo>
                    <a:pt x="161306" y="947021"/>
                  </a:lnTo>
                  <a:lnTo>
                    <a:pt x="68893" y="966425"/>
                  </a:lnTo>
                  <a:lnTo>
                    <a:pt x="0" y="82681"/>
                  </a:lnTo>
                  <a:lnTo>
                    <a:pt x="92412" y="82681"/>
                  </a:lnTo>
                  <a:lnTo>
                    <a:pt x="206472" y="82681"/>
                  </a:lnTo>
                  <a:lnTo>
                    <a:pt x="298676" y="82681"/>
                  </a:lnTo>
                  <a:lnTo>
                    <a:pt x="413567" y="61799"/>
                  </a:lnTo>
                  <a:lnTo>
                    <a:pt x="505980" y="61799"/>
                  </a:lnTo>
                  <a:lnTo>
                    <a:pt x="619831" y="41129"/>
                  </a:lnTo>
                  <a:lnTo>
                    <a:pt x="712243" y="21514"/>
                  </a:lnTo>
                  <a:lnTo>
                    <a:pt x="825887" y="0"/>
                  </a:lnTo>
                  <a:lnTo>
                    <a:pt x="825887" y="9250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8582280" y="4438554"/>
              <a:ext cx="1446141" cy="698463"/>
            </a:xfrm>
            <a:custGeom>
              <a:avLst/>
              <a:gdLst/>
              <a:ahLst/>
              <a:cxnLst/>
              <a:rect l="0" t="0" r="0" b="0"/>
              <a:pathLst>
                <a:path w="1445715" h="698771">
                  <a:moveTo>
                    <a:pt x="0" y="124231"/>
                  </a:moveTo>
                  <a:lnTo>
                    <a:pt x="92412" y="103352"/>
                  </a:lnTo>
                  <a:lnTo>
                    <a:pt x="206262" y="103352"/>
                  </a:lnTo>
                  <a:lnTo>
                    <a:pt x="321154" y="82680"/>
                  </a:lnTo>
                  <a:lnTo>
                    <a:pt x="458734" y="62009"/>
                  </a:lnTo>
                  <a:lnTo>
                    <a:pt x="596310" y="41128"/>
                  </a:lnTo>
                  <a:lnTo>
                    <a:pt x="734721" y="20671"/>
                  </a:lnTo>
                  <a:lnTo>
                    <a:pt x="848571" y="20671"/>
                  </a:lnTo>
                  <a:lnTo>
                    <a:pt x="987398" y="0"/>
                  </a:lnTo>
                  <a:lnTo>
                    <a:pt x="1445714" y="535308"/>
                  </a:lnTo>
                  <a:lnTo>
                    <a:pt x="1308553" y="596478"/>
                  </a:lnTo>
                  <a:lnTo>
                    <a:pt x="1170974" y="638027"/>
                  </a:lnTo>
                  <a:lnTo>
                    <a:pt x="1032147" y="658485"/>
                  </a:lnTo>
                  <a:lnTo>
                    <a:pt x="894985" y="679155"/>
                  </a:lnTo>
                  <a:lnTo>
                    <a:pt x="734721" y="679155"/>
                  </a:lnTo>
                  <a:lnTo>
                    <a:pt x="596310" y="679155"/>
                  </a:lnTo>
                  <a:lnTo>
                    <a:pt x="458734" y="698770"/>
                  </a:lnTo>
                  <a:lnTo>
                    <a:pt x="321154" y="69877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499659" y="5146542"/>
              <a:ext cx="2135081" cy="1315968"/>
            </a:xfrm>
            <a:custGeom>
              <a:avLst/>
              <a:gdLst/>
              <a:ahLst/>
              <a:cxnLst/>
              <a:rect l="0" t="0" r="0" b="0"/>
              <a:pathLst>
                <a:path w="2135274" h="1316131">
                  <a:moveTo>
                    <a:pt x="1951698" y="1254120"/>
                  </a:moveTo>
                  <a:lnTo>
                    <a:pt x="1745436" y="1254120"/>
                  </a:lnTo>
                  <a:lnTo>
                    <a:pt x="1561855" y="1274790"/>
                  </a:lnTo>
                  <a:lnTo>
                    <a:pt x="1377030" y="1295460"/>
                  </a:lnTo>
                  <a:lnTo>
                    <a:pt x="1170769" y="1295460"/>
                  </a:lnTo>
                  <a:lnTo>
                    <a:pt x="987194" y="1316130"/>
                  </a:lnTo>
                  <a:lnTo>
                    <a:pt x="803406" y="1316130"/>
                  </a:lnTo>
                  <a:lnTo>
                    <a:pt x="619621" y="1295460"/>
                  </a:lnTo>
                  <a:lnTo>
                    <a:pt x="573624" y="1130944"/>
                  </a:lnTo>
                  <a:lnTo>
                    <a:pt x="505980" y="966639"/>
                  </a:lnTo>
                  <a:lnTo>
                    <a:pt x="436045" y="802333"/>
                  </a:lnTo>
                  <a:lnTo>
                    <a:pt x="344881" y="638028"/>
                  </a:lnTo>
                  <a:lnTo>
                    <a:pt x="252468" y="472669"/>
                  </a:lnTo>
                  <a:lnTo>
                    <a:pt x="161097" y="329032"/>
                  </a:lnTo>
                  <a:lnTo>
                    <a:pt x="92413" y="164516"/>
                  </a:lnTo>
                  <a:lnTo>
                    <a:pt x="0" y="0"/>
                  </a:lnTo>
                  <a:lnTo>
                    <a:pt x="183575" y="0"/>
                  </a:lnTo>
                  <a:lnTo>
                    <a:pt x="367152" y="20669"/>
                  </a:lnTo>
                  <a:lnTo>
                    <a:pt x="528458" y="41550"/>
                  </a:lnTo>
                  <a:lnTo>
                    <a:pt x="712034" y="41550"/>
                  </a:lnTo>
                  <a:lnTo>
                    <a:pt x="872298" y="62221"/>
                  </a:lnTo>
                  <a:lnTo>
                    <a:pt x="1033397" y="81836"/>
                  </a:lnTo>
                  <a:lnTo>
                    <a:pt x="1216973" y="81836"/>
                  </a:lnTo>
                  <a:lnTo>
                    <a:pt x="1399512" y="81836"/>
                  </a:lnTo>
                  <a:lnTo>
                    <a:pt x="1469443" y="225472"/>
                  </a:lnTo>
                  <a:lnTo>
                    <a:pt x="1561855" y="349281"/>
                  </a:lnTo>
                  <a:lnTo>
                    <a:pt x="1629501" y="494181"/>
                  </a:lnTo>
                  <a:lnTo>
                    <a:pt x="1721704" y="616092"/>
                  </a:lnTo>
                  <a:lnTo>
                    <a:pt x="1836808" y="740113"/>
                  </a:lnTo>
                  <a:lnTo>
                    <a:pt x="1928178" y="863288"/>
                  </a:lnTo>
                  <a:lnTo>
                    <a:pt x="2042862" y="987308"/>
                  </a:lnTo>
                  <a:lnTo>
                    <a:pt x="2135273" y="1130944"/>
                  </a:lnTo>
                  <a:lnTo>
                    <a:pt x="2135273" y="123324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8031445" y="6462510"/>
              <a:ext cx="1608056" cy="1214373"/>
            </a:xfrm>
            <a:custGeom>
              <a:avLst/>
              <a:gdLst/>
              <a:ahLst/>
              <a:cxnLst/>
              <a:rect l="0" t="0" r="0" b="0"/>
              <a:pathLst>
                <a:path w="1607020" h="1213837">
                  <a:moveTo>
                    <a:pt x="1170974" y="1213836"/>
                  </a:moveTo>
                  <a:lnTo>
                    <a:pt x="1170974" y="1172284"/>
                  </a:lnTo>
                  <a:lnTo>
                    <a:pt x="1148495" y="1110271"/>
                  </a:lnTo>
                  <a:lnTo>
                    <a:pt x="1148495" y="1048053"/>
                  </a:lnTo>
                  <a:lnTo>
                    <a:pt x="1148495" y="987310"/>
                  </a:lnTo>
                  <a:lnTo>
                    <a:pt x="1148495" y="925088"/>
                  </a:lnTo>
                  <a:lnTo>
                    <a:pt x="1148495" y="863289"/>
                  </a:lnTo>
                  <a:lnTo>
                    <a:pt x="1125808" y="823001"/>
                  </a:lnTo>
                  <a:lnTo>
                    <a:pt x="1102290" y="781454"/>
                  </a:lnTo>
                  <a:lnTo>
                    <a:pt x="1079810" y="823001"/>
                  </a:lnTo>
                  <a:lnTo>
                    <a:pt x="1056083" y="842617"/>
                  </a:lnTo>
                  <a:lnTo>
                    <a:pt x="1056083" y="883960"/>
                  </a:lnTo>
                  <a:lnTo>
                    <a:pt x="1056083" y="925088"/>
                  </a:lnTo>
                  <a:lnTo>
                    <a:pt x="1056083" y="945970"/>
                  </a:lnTo>
                  <a:lnTo>
                    <a:pt x="1079810" y="987310"/>
                  </a:lnTo>
                  <a:lnTo>
                    <a:pt x="1079810" y="1027806"/>
                  </a:lnTo>
                  <a:lnTo>
                    <a:pt x="1079810" y="1068934"/>
                  </a:lnTo>
                  <a:lnTo>
                    <a:pt x="918506" y="1048053"/>
                  </a:lnTo>
                  <a:lnTo>
                    <a:pt x="781136" y="1048053"/>
                  </a:lnTo>
                  <a:lnTo>
                    <a:pt x="666244" y="1048053"/>
                  </a:lnTo>
                  <a:lnTo>
                    <a:pt x="528666" y="1048053"/>
                  </a:lnTo>
                  <a:lnTo>
                    <a:pt x="390048" y="1048053"/>
                  </a:lnTo>
                  <a:lnTo>
                    <a:pt x="252470" y="1048053"/>
                  </a:lnTo>
                  <a:lnTo>
                    <a:pt x="138621" y="1027806"/>
                  </a:lnTo>
                  <a:lnTo>
                    <a:pt x="0" y="1006925"/>
                  </a:lnTo>
                  <a:lnTo>
                    <a:pt x="0" y="883960"/>
                  </a:lnTo>
                  <a:lnTo>
                    <a:pt x="22688" y="760992"/>
                  </a:lnTo>
                  <a:lnTo>
                    <a:pt x="46415" y="657643"/>
                  </a:lnTo>
                  <a:lnTo>
                    <a:pt x="68895" y="534255"/>
                  </a:lnTo>
                  <a:lnTo>
                    <a:pt x="68895" y="432172"/>
                  </a:lnTo>
                  <a:lnTo>
                    <a:pt x="92413" y="307941"/>
                  </a:lnTo>
                  <a:lnTo>
                    <a:pt x="92413" y="205646"/>
                  </a:lnTo>
                  <a:lnTo>
                    <a:pt x="92413" y="82681"/>
                  </a:lnTo>
                  <a:lnTo>
                    <a:pt x="298677" y="82681"/>
                  </a:lnTo>
                  <a:lnTo>
                    <a:pt x="482252" y="82681"/>
                  </a:lnTo>
                  <a:lnTo>
                    <a:pt x="666244" y="62011"/>
                  </a:lnTo>
                  <a:lnTo>
                    <a:pt x="849820" y="41340"/>
                  </a:lnTo>
                  <a:lnTo>
                    <a:pt x="1033395" y="20882"/>
                  </a:lnTo>
                  <a:lnTo>
                    <a:pt x="1239658" y="20882"/>
                  </a:lnTo>
                  <a:lnTo>
                    <a:pt x="1423442" y="0"/>
                  </a:lnTo>
                  <a:lnTo>
                    <a:pt x="1607019" y="20882"/>
                  </a:lnTo>
                  <a:lnTo>
                    <a:pt x="1584539" y="164305"/>
                  </a:lnTo>
                  <a:lnTo>
                    <a:pt x="1538541" y="328610"/>
                  </a:lnTo>
                  <a:lnTo>
                    <a:pt x="1538541" y="472457"/>
                  </a:lnTo>
                  <a:lnTo>
                    <a:pt x="1515647" y="596476"/>
                  </a:lnTo>
                  <a:lnTo>
                    <a:pt x="1515647" y="740325"/>
                  </a:lnTo>
                  <a:lnTo>
                    <a:pt x="1492127" y="883960"/>
                  </a:lnTo>
                  <a:lnTo>
                    <a:pt x="1492127" y="1048053"/>
                  </a:lnTo>
                  <a:lnTo>
                    <a:pt x="1446128" y="121383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8053669" y="3244817"/>
              <a:ext cx="1400105" cy="1214374"/>
            </a:xfrm>
            <a:custGeom>
              <a:avLst/>
              <a:gdLst/>
              <a:ahLst/>
              <a:cxnLst/>
              <a:rect l="0" t="0" r="0" b="0"/>
              <a:pathLst>
                <a:path w="1400551" h="1213831">
                  <a:moveTo>
                    <a:pt x="391089" y="1070197"/>
                  </a:moveTo>
                  <a:lnTo>
                    <a:pt x="322195" y="925296"/>
                  </a:lnTo>
                  <a:lnTo>
                    <a:pt x="229990" y="781662"/>
                  </a:lnTo>
                  <a:lnTo>
                    <a:pt x="183576" y="637815"/>
                  </a:lnTo>
                  <a:lnTo>
                    <a:pt x="115932" y="494181"/>
                  </a:lnTo>
                  <a:lnTo>
                    <a:pt x="45998" y="349700"/>
                  </a:lnTo>
                  <a:lnTo>
                    <a:pt x="23519" y="205854"/>
                  </a:lnTo>
                  <a:lnTo>
                    <a:pt x="0" y="41338"/>
                  </a:lnTo>
                  <a:lnTo>
                    <a:pt x="69933" y="41338"/>
                  </a:lnTo>
                  <a:lnTo>
                    <a:pt x="161098" y="41338"/>
                  </a:lnTo>
                  <a:lnTo>
                    <a:pt x="253511" y="20666"/>
                  </a:lnTo>
                  <a:lnTo>
                    <a:pt x="344675" y="20666"/>
                  </a:lnTo>
                  <a:lnTo>
                    <a:pt x="413567" y="20666"/>
                  </a:lnTo>
                  <a:lnTo>
                    <a:pt x="505773" y="0"/>
                  </a:lnTo>
                  <a:lnTo>
                    <a:pt x="597142" y="0"/>
                  </a:lnTo>
                  <a:lnTo>
                    <a:pt x="667077" y="20666"/>
                  </a:lnTo>
                  <a:lnTo>
                    <a:pt x="758241" y="164302"/>
                  </a:lnTo>
                  <a:lnTo>
                    <a:pt x="826926" y="288535"/>
                  </a:lnTo>
                  <a:lnTo>
                    <a:pt x="895819" y="432171"/>
                  </a:lnTo>
                  <a:lnTo>
                    <a:pt x="986983" y="576017"/>
                  </a:lnTo>
                  <a:lnTo>
                    <a:pt x="1079394" y="719652"/>
                  </a:lnTo>
                  <a:lnTo>
                    <a:pt x="1170974" y="843882"/>
                  </a:lnTo>
                  <a:lnTo>
                    <a:pt x="1286906" y="987307"/>
                  </a:lnTo>
                  <a:lnTo>
                    <a:pt x="1400550" y="1110482"/>
                  </a:lnTo>
                  <a:lnTo>
                    <a:pt x="1286906" y="1130942"/>
                  </a:lnTo>
                  <a:lnTo>
                    <a:pt x="1170974" y="1151609"/>
                  </a:lnTo>
                  <a:lnTo>
                    <a:pt x="1033396" y="1172491"/>
                  </a:lnTo>
                  <a:lnTo>
                    <a:pt x="919337" y="1192107"/>
                  </a:lnTo>
                  <a:lnTo>
                    <a:pt x="803407" y="1213830"/>
                  </a:lnTo>
                  <a:lnTo>
                    <a:pt x="689555" y="1213830"/>
                  </a:lnTo>
                  <a:lnTo>
                    <a:pt x="574665" y="1213830"/>
                  </a:lnTo>
                  <a:lnTo>
                    <a:pt x="459773" y="12138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156926" y="7737204"/>
              <a:ext cx="366695" cy="944513"/>
            </a:xfrm>
            <a:custGeom>
              <a:avLst/>
              <a:gdLst/>
              <a:ahLst/>
              <a:cxnLst/>
              <a:rect l="0" t="0" r="0" b="0"/>
              <a:pathLst>
                <a:path w="367581" h="945753">
                  <a:moveTo>
                    <a:pt x="321581" y="925081"/>
                  </a:moveTo>
                  <a:lnTo>
                    <a:pt x="275165" y="925081"/>
                  </a:lnTo>
                  <a:lnTo>
                    <a:pt x="252686" y="925081"/>
                  </a:lnTo>
                  <a:lnTo>
                    <a:pt x="206478" y="945752"/>
                  </a:lnTo>
                  <a:lnTo>
                    <a:pt x="161311" y="945752"/>
                  </a:lnTo>
                  <a:lnTo>
                    <a:pt x="115103" y="945752"/>
                  </a:lnTo>
                  <a:lnTo>
                    <a:pt x="68895" y="945752"/>
                  </a:lnTo>
                  <a:lnTo>
                    <a:pt x="22896" y="945752"/>
                  </a:lnTo>
                  <a:lnTo>
                    <a:pt x="22896" y="842404"/>
                  </a:lnTo>
                  <a:lnTo>
                    <a:pt x="22896" y="718174"/>
                  </a:lnTo>
                  <a:lnTo>
                    <a:pt x="22896" y="596472"/>
                  </a:lnTo>
                  <a:lnTo>
                    <a:pt x="22896" y="472242"/>
                  </a:lnTo>
                  <a:lnTo>
                    <a:pt x="0" y="349278"/>
                  </a:lnTo>
                  <a:lnTo>
                    <a:pt x="22896" y="225049"/>
                  </a:lnTo>
                  <a:lnTo>
                    <a:pt x="22896" y="102081"/>
                  </a:lnTo>
                  <a:lnTo>
                    <a:pt x="46417" y="0"/>
                  </a:lnTo>
                  <a:lnTo>
                    <a:pt x="321581" y="0"/>
                  </a:lnTo>
                  <a:lnTo>
                    <a:pt x="367580" y="9046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867941" y="7565763"/>
              <a:ext cx="1239776" cy="1419150"/>
            </a:xfrm>
            <a:custGeom>
              <a:avLst/>
              <a:gdLst/>
              <a:ahLst/>
              <a:cxnLst/>
              <a:rect l="0" t="0" r="0" b="0"/>
              <a:pathLst>
                <a:path w="1239662" h="1419480">
                  <a:moveTo>
                    <a:pt x="1170975" y="1419479"/>
                  </a:moveTo>
                  <a:lnTo>
                    <a:pt x="1032149" y="1397540"/>
                  </a:lnTo>
                  <a:lnTo>
                    <a:pt x="872300" y="1397540"/>
                  </a:lnTo>
                  <a:lnTo>
                    <a:pt x="712243" y="1397540"/>
                  </a:lnTo>
                  <a:lnTo>
                    <a:pt x="551147" y="1397540"/>
                  </a:lnTo>
                  <a:lnTo>
                    <a:pt x="412318" y="1377928"/>
                  </a:lnTo>
                  <a:lnTo>
                    <a:pt x="252261" y="1377928"/>
                  </a:lnTo>
                  <a:lnTo>
                    <a:pt x="114891" y="1377928"/>
                  </a:lnTo>
                  <a:lnTo>
                    <a:pt x="0" y="1357259"/>
                  </a:lnTo>
                  <a:lnTo>
                    <a:pt x="138619" y="0"/>
                  </a:lnTo>
                  <a:lnTo>
                    <a:pt x="275157" y="0"/>
                  </a:lnTo>
                  <a:lnTo>
                    <a:pt x="412318" y="20670"/>
                  </a:lnTo>
                  <a:lnTo>
                    <a:pt x="574666" y="20670"/>
                  </a:lnTo>
                  <a:lnTo>
                    <a:pt x="712243" y="20670"/>
                  </a:lnTo>
                  <a:lnTo>
                    <a:pt x="825886" y="0"/>
                  </a:lnTo>
                  <a:lnTo>
                    <a:pt x="964505" y="20670"/>
                  </a:lnTo>
                  <a:lnTo>
                    <a:pt x="1102083" y="20670"/>
                  </a:lnTo>
                  <a:lnTo>
                    <a:pt x="1239661" y="41337"/>
                  </a:lnTo>
                  <a:lnTo>
                    <a:pt x="1215726" y="185186"/>
                  </a:lnTo>
                  <a:lnTo>
                    <a:pt x="1215726" y="328820"/>
                  </a:lnTo>
                  <a:lnTo>
                    <a:pt x="1215726" y="494179"/>
                  </a:lnTo>
                  <a:lnTo>
                    <a:pt x="1215726" y="657430"/>
                  </a:lnTo>
                  <a:lnTo>
                    <a:pt x="1215726" y="823003"/>
                  </a:lnTo>
                  <a:lnTo>
                    <a:pt x="1215726" y="987096"/>
                  </a:lnTo>
                  <a:lnTo>
                    <a:pt x="1215726" y="1130943"/>
                  </a:lnTo>
                  <a:lnTo>
                    <a:pt x="1194495" y="12954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7225036" y="4356008"/>
              <a:ext cx="1630280" cy="779422"/>
            </a:xfrm>
            <a:custGeom>
              <a:avLst/>
              <a:gdLst/>
              <a:ahLst/>
              <a:cxnLst/>
              <a:rect l="0" t="0" r="0" b="0"/>
              <a:pathLst>
                <a:path w="1629292" h="780188">
                  <a:moveTo>
                    <a:pt x="206263" y="617148"/>
                  </a:moveTo>
                  <a:lnTo>
                    <a:pt x="160056" y="534257"/>
                  </a:lnTo>
                  <a:lnTo>
                    <a:pt x="113851" y="451577"/>
                  </a:lnTo>
                  <a:lnTo>
                    <a:pt x="91163" y="370162"/>
                  </a:lnTo>
                  <a:lnTo>
                    <a:pt x="45999" y="267656"/>
                  </a:lnTo>
                  <a:lnTo>
                    <a:pt x="23520" y="184976"/>
                  </a:lnTo>
                  <a:lnTo>
                    <a:pt x="0" y="81625"/>
                  </a:lnTo>
                  <a:lnTo>
                    <a:pt x="0" y="0"/>
                  </a:lnTo>
                  <a:lnTo>
                    <a:pt x="113851" y="0"/>
                  </a:lnTo>
                  <a:lnTo>
                    <a:pt x="206263" y="41130"/>
                  </a:lnTo>
                  <a:lnTo>
                    <a:pt x="297635" y="102297"/>
                  </a:lnTo>
                  <a:lnTo>
                    <a:pt x="413568" y="164095"/>
                  </a:lnTo>
                  <a:lnTo>
                    <a:pt x="551144" y="143425"/>
                  </a:lnTo>
                  <a:lnTo>
                    <a:pt x="527418" y="102297"/>
                  </a:lnTo>
                  <a:lnTo>
                    <a:pt x="619831" y="102297"/>
                  </a:lnTo>
                  <a:lnTo>
                    <a:pt x="710994" y="122966"/>
                  </a:lnTo>
                  <a:lnTo>
                    <a:pt x="803407" y="143425"/>
                  </a:lnTo>
                  <a:lnTo>
                    <a:pt x="894570" y="164095"/>
                  </a:lnTo>
                  <a:lnTo>
                    <a:pt x="986982" y="184976"/>
                  </a:lnTo>
                  <a:lnTo>
                    <a:pt x="1078562" y="184976"/>
                  </a:lnTo>
                  <a:lnTo>
                    <a:pt x="1170975" y="205646"/>
                  </a:lnTo>
                  <a:lnTo>
                    <a:pt x="1262138" y="205646"/>
                  </a:lnTo>
                  <a:lnTo>
                    <a:pt x="1629291" y="780187"/>
                  </a:lnTo>
                  <a:lnTo>
                    <a:pt x="1446964" y="780187"/>
                  </a:lnTo>
                  <a:lnTo>
                    <a:pt x="1262138" y="780187"/>
                  </a:lnTo>
                  <a:lnTo>
                    <a:pt x="1101041" y="760572"/>
                  </a:lnTo>
                  <a:lnTo>
                    <a:pt x="940984" y="760572"/>
                  </a:lnTo>
                  <a:lnTo>
                    <a:pt x="757199" y="740114"/>
                  </a:lnTo>
                  <a:lnTo>
                    <a:pt x="597143" y="740114"/>
                  </a:lnTo>
                  <a:lnTo>
                    <a:pt x="436045" y="719443"/>
                  </a:lnTo>
                  <a:lnTo>
                    <a:pt x="252261" y="71944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7342505" y="3208307"/>
              <a:ext cx="1103257" cy="1273107"/>
            </a:xfrm>
            <a:custGeom>
              <a:avLst/>
              <a:gdLst/>
              <a:ahLst/>
              <a:cxnLst/>
              <a:rect l="0" t="0" r="0" b="0"/>
              <a:pathLst>
                <a:path w="1103124" h="1273524">
                  <a:moveTo>
                    <a:pt x="183784" y="1048262"/>
                  </a:moveTo>
                  <a:lnTo>
                    <a:pt x="114891" y="904626"/>
                  </a:lnTo>
                  <a:lnTo>
                    <a:pt x="69932" y="739054"/>
                  </a:lnTo>
                  <a:lnTo>
                    <a:pt x="23727" y="595210"/>
                  </a:lnTo>
                  <a:lnTo>
                    <a:pt x="0" y="431117"/>
                  </a:lnTo>
                  <a:lnTo>
                    <a:pt x="0" y="287481"/>
                  </a:lnTo>
                  <a:lnTo>
                    <a:pt x="0" y="143636"/>
                  </a:lnTo>
                  <a:lnTo>
                    <a:pt x="0" y="0"/>
                  </a:lnTo>
                  <a:lnTo>
                    <a:pt x="46206" y="20667"/>
                  </a:lnTo>
                  <a:lnTo>
                    <a:pt x="137576" y="40282"/>
                  </a:lnTo>
                  <a:lnTo>
                    <a:pt x="207303" y="60955"/>
                  </a:lnTo>
                  <a:lnTo>
                    <a:pt x="275989" y="60955"/>
                  </a:lnTo>
                  <a:lnTo>
                    <a:pt x="367360" y="60955"/>
                  </a:lnTo>
                  <a:lnTo>
                    <a:pt x="437293" y="60955"/>
                  </a:lnTo>
                  <a:lnTo>
                    <a:pt x="528458" y="60955"/>
                  </a:lnTo>
                  <a:lnTo>
                    <a:pt x="597143" y="60955"/>
                  </a:lnTo>
                  <a:lnTo>
                    <a:pt x="643557" y="226313"/>
                  </a:lnTo>
                  <a:lnTo>
                    <a:pt x="689556" y="370158"/>
                  </a:lnTo>
                  <a:lnTo>
                    <a:pt x="757199" y="534466"/>
                  </a:lnTo>
                  <a:lnTo>
                    <a:pt x="827133" y="678312"/>
                  </a:lnTo>
                  <a:lnTo>
                    <a:pt x="895820" y="821736"/>
                  </a:lnTo>
                  <a:lnTo>
                    <a:pt x="964712" y="965372"/>
                  </a:lnTo>
                  <a:lnTo>
                    <a:pt x="1033397" y="1110271"/>
                  </a:lnTo>
                  <a:lnTo>
                    <a:pt x="1103123" y="1273523"/>
                  </a:lnTo>
                  <a:lnTo>
                    <a:pt x="275989" y="117122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5870966" y="5146542"/>
              <a:ext cx="2179529" cy="1315968"/>
            </a:xfrm>
            <a:custGeom>
              <a:avLst/>
              <a:gdLst/>
              <a:ahLst/>
              <a:cxnLst/>
              <a:rect l="0" t="0" r="0" b="0"/>
              <a:pathLst>
                <a:path w="2180436" h="1316131">
                  <a:moveTo>
                    <a:pt x="2111749" y="1316130"/>
                  </a:moveTo>
                  <a:lnTo>
                    <a:pt x="2043065" y="1316130"/>
                  </a:lnTo>
                  <a:lnTo>
                    <a:pt x="1974380" y="1316130"/>
                  </a:lnTo>
                  <a:lnTo>
                    <a:pt x="1905695" y="1295460"/>
                  </a:lnTo>
                  <a:lnTo>
                    <a:pt x="1835761" y="1295460"/>
                  </a:lnTo>
                  <a:lnTo>
                    <a:pt x="1766868" y="1274790"/>
                  </a:lnTo>
                  <a:lnTo>
                    <a:pt x="1698183" y="1274790"/>
                  </a:lnTo>
                  <a:lnTo>
                    <a:pt x="1629291" y="1254120"/>
                  </a:lnTo>
                  <a:lnTo>
                    <a:pt x="1468402" y="1233240"/>
                  </a:lnTo>
                  <a:lnTo>
                    <a:pt x="1285658" y="1233240"/>
                  </a:lnTo>
                  <a:lnTo>
                    <a:pt x="1102081" y="1212780"/>
                  </a:lnTo>
                  <a:lnTo>
                    <a:pt x="918296" y="1212780"/>
                  </a:lnTo>
                  <a:lnTo>
                    <a:pt x="712243" y="1192111"/>
                  </a:lnTo>
                  <a:lnTo>
                    <a:pt x="528250" y="1192111"/>
                  </a:lnTo>
                  <a:lnTo>
                    <a:pt x="343633" y="1192111"/>
                  </a:lnTo>
                  <a:lnTo>
                    <a:pt x="182536" y="1192111"/>
                  </a:lnTo>
                  <a:lnTo>
                    <a:pt x="160057" y="1048475"/>
                  </a:lnTo>
                  <a:lnTo>
                    <a:pt x="137579" y="925298"/>
                  </a:lnTo>
                  <a:lnTo>
                    <a:pt x="114892" y="781662"/>
                  </a:lnTo>
                  <a:lnTo>
                    <a:pt x="114892" y="638028"/>
                  </a:lnTo>
                  <a:lnTo>
                    <a:pt x="68687" y="494181"/>
                  </a:lnTo>
                  <a:lnTo>
                    <a:pt x="45166" y="370161"/>
                  </a:lnTo>
                  <a:lnTo>
                    <a:pt x="22479" y="225472"/>
                  </a:lnTo>
                  <a:lnTo>
                    <a:pt x="0" y="81836"/>
                  </a:lnTo>
                  <a:lnTo>
                    <a:pt x="182536" y="62221"/>
                  </a:lnTo>
                  <a:lnTo>
                    <a:pt x="389840" y="41550"/>
                  </a:lnTo>
                  <a:lnTo>
                    <a:pt x="596311" y="20669"/>
                  </a:lnTo>
                  <a:lnTo>
                    <a:pt x="802366" y="20669"/>
                  </a:lnTo>
                  <a:lnTo>
                    <a:pt x="1009877" y="0"/>
                  </a:lnTo>
                  <a:lnTo>
                    <a:pt x="1215724" y="0"/>
                  </a:lnTo>
                  <a:lnTo>
                    <a:pt x="1399715" y="0"/>
                  </a:lnTo>
                  <a:lnTo>
                    <a:pt x="1560815" y="0"/>
                  </a:lnTo>
                  <a:lnTo>
                    <a:pt x="1652184" y="164516"/>
                  </a:lnTo>
                  <a:lnTo>
                    <a:pt x="1721702" y="329032"/>
                  </a:lnTo>
                  <a:lnTo>
                    <a:pt x="1813282" y="472669"/>
                  </a:lnTo>
                  <a:lnTo>
                    <a:pt x="1905695" y="638028"/>
                  </a:lnTo>
                  <a:lnTo>
                    <a:pt x="1996858" y="802333"/>
                  </a:lnTo>
                  <a:lnTo>
                    <a:pt x="2065543" y="966639"/>
                  </a:lnTo>
                  <a:lnTo>
                    <a:pt x="2135477" y="1130944"/>
                  </a:lnTo>
                  <a:lnTo>
                    <a:pt x="2180435" y="13161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6051932" y="6399013"/>
              <a:ext cx="1996975" cy="1069918"/>
            </a:xfrm>
            <a:custGeom>
              <a:avLst/>
              <a:gdLst/>
              <a:ahLst/>
              <a:cxnLst/>
              <a:rect l="0" t="0" r="0" b="0"/>
              <a:pathLst>
                <a:path w="1996855" h="1069144">
                  <a:moveTo>
                    <a:pt x="1653013" y="1049528"/>
                  </a:moveTo>
                  <a:lnTo>
                    <a:pt x="1400753" y="1049528"/>
                  </a:lnTo>
                  <a:lnTo>
                    <a:pt x="1170763" y="1027591"/>
                  </a:lnTo>
                  <a:lnTo>
                    <a:pt x="918294" y="1007974"/>
                  </a:lnTo>
                  <a:lnTo>
                    <a:pt x="688513" y="987517"/>
                  </a:lnTo>
                  <a:lnTo>
                    <a:pt x="458522" y="987517"/>
                  </a:lnTo>
                  <a:lnTo>
                    <a:pt x="229781" y="987517"/>
                  </a:lnTo>
                  <a:lnTo>
                    <a:pt x="0" y="987517"/>
                  </a:lnTo>
                  <a:lnTo>
                    <a:pt x="0" y="863499"/>
                  </a:lnTo>
                  <a:lnTo>
                    <a:pt x="0" y="740532"/>
                  </a:lnTo>
                  <a:lnTo>
                    <a:pt x="0" y="617146"/>
                  </a:lnTo>
                  <a:lnTo>
                    <a:pt x="0" y="493337"/>
                  </a:lnTo>
                  <a:lnTo>
                    <a:pt x="0" y="370373"/>
                  </a:lnTo>
                  <a:lnTo>
                    <a:pt x="0" y="246352"/>
                  </a:lnTo>
                  <a:lnTo>
                    <a:pt x="0" y="124230"/>
                  </a:lnTo>
                  <a:lnTo>
                    <a:pt x="23727" y="20671"/>
                  </a:lnTo>
                  <a:lnTo>
                    <a:pt x="274947" y="0"/>
                  </a:lnTo>
                  <a:lnTo>
                    <a:pt x="528457" y="0"/>
                  </a:lnTo>
                  <a:lnTo>
                    <a:pt x="780717" y="20671"/>
                  </a:lnTo>
                  <a:lnTo>
                    <a:pt x="1033392" y="41550"/>
                  </a:lnTo>
                  <a:lnTo>
                    <a:pt x="1284613" y="62220"/>
                  </a:lnTo>
                  <a:lnTo>
                    <a:pt x="1514603" y="82890"/>
                  </a:lnTo>
                  <a:lnTo>
                    <a:pt x="1768113" y="124230"/>
                  </a:lnTo>
                  <a:lnTo>
                    <a:pt x="1996854" y="143636"/>
                  </a:lnTo>
                  <a:lnTo>
                    <a:pt x="1996854" y="267866"/>
                  </a:lnTo>
                  <a:lnTo>
                    <a:pt x="1974167" y="390831"/>
                  </a:lnTo>
                  <a:lnTo>
                    <a:pt x="1951689" y="493337"/>
                  </a:lnTo>
                  <a:lnTo>
                    <a:pt x="1951689" y="617146"/>
                  </a:lnTo>
                  <a:lnTo>
                    <a:pt x="1928170" y="719652"/>
                  </a:lnTo>
                  <a:lnTo>
                    <a:pt x="1905690" y="843884"/>
                  </a:lnTo>
                  <a:lnTo>
                    <a:pt x="1905690" y="946175"/>
                  </a:lnTo>
                  <a:lnTo>
                    <a:pt x="1881754" y="106914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5915413" y="7448294"/>
              <a:ext cx="2019199" cy="1481059"/>
            </a:xfrm>
            <a:custGeom>
              <a:avLst/>
              <a:gdLst/>
              <a:ahLst/>
              <a:cxnLst/>
              <a:rect l="0" t="0" r="0" b="0"/>
              <a:pathLst>
                <a:path w="2020380" h="1480431">
                  <a:moveTo>
                    <a:pt x="1676747" y="1459549"/>
                  </a:moveTo>
                  <a:lnTo>
                    <a:pt x="1515648" y="1459549"/>
                  </a:lnTo>
                  <a:lnTo>
                    <a:pt x="1355591" y="1459549"/>
                  </a:lnTo>
                  <a:lnTo>
                    <a:pt x="1194495" y="1459549"/>
                  </a:lnTo>
                  <a:lnTo>
                    <a:pt x="1033188" y="1459549"/>
                  </a:lnTo>
                  <a:lnTo>
                    <a:pt x="873338" y="1459549"/>
                  </a:lnTo>
                  <a:lnTo>
                    <a:pt x="712032" y="1459549"/>
                  </a:lnTo>
                  <a:lnTo>
                    <a:pt x="529291" y="1480430"/>
                  </a:lnTo>
                  <a:lnTo>
                    <a:pt x="459563" y="1459549"/>
                  </a:lnTo>
                  <a:lnTo>
                    <a:pt x="413360" y="1459549"/>
                  </a:lnTo>
                  <a:lnTo>
                    <a:pt x="345715" y="1459549"/>
                  </a:lnTo>
                  <a:lnTo>
                    <a:pt x="275780" y="1438880"/>
                  </a:lnTo>
                  <a:lnTo>
                    <a:pt x="207095" y="1438880"/>
                  </a:lnTo>
                  <a:lnTo>
                    <a:pt x="138411" y="1418421"/>
                  </a:lnTo>
                  <a:lnTo>
                    <a:pt x="69724" y="1397749"/>
                  </a:lnTo>
                  <a:lnTo>
                    <a:pt x="0" y="1397749"/>
                  </a:lnTo>
                  <a:lnTo>
                    <a:pt x="0" y="1212565"/>
                  </a:lnTo>
                  <a:lnTo>
                    <a:pt x="0" y="1048260"/>
                  </a:lnTo>
                  <a:lnTo>
                    <a:pt x="0" y="863073"/>
                  </a:lnTo>
                  <a:lnTo>
                    <a:pt x="23519" y="698769"/>
                  </a:lnTo>
                  <a:lnTo>
                    <a:pt x="45996" y="513795"/>
                  </a:lnTo>
                  <a:lnTo>
                    <a:pt x="69724" y="349278"/>
                  </a:lnTo>
                  <a:lnTo>
                    <a:pt x="69724" y="164514"/>
                  </a:lnTo>
                  <a:lnTo>
                    <a:pt x="92205" y="0"/>
                  </a:lnTo>
                  <a:lnTo>
                    <a:pt x="345715" y="0"/>
                  </a:lnTo>
                  <a:lnTo>
                    <a:pt x="596935" y="0"/>
                  </a:lnTo>
                  <a:lnTo>
                    <a:pt x="826926" y="20666"/>
                  </a:lnTo>
                  <a:lnTo>
                    <a:pt x="1079396" y="40282"/>
                  </a:lnTo>
                  <a:lnTo>
                    <a:pt x="1309178" y="40282"/>
                  </a:lnTo>
                  <a:lnTo>
                    <a:pt x="1539168" y="60953"/>
                  </a:lnTo>
                  <a:lnTo>
                    <a:pt x="1769158" y="81413"/>
                  </a:lnTo>
                  <a:lnTo>
                    <a:pt x="2020379" y="122962"/>
                  </a:lnTo>
                  <a:lnTo>
                    <a:pt x="2020379" y="287479"/>
                  </a:lnTo>
                  <a:lnTo>
                    <a:pt x="1997902" y="451571"/>
                  </a:lnTo>
                  <a:lnTo>
                    <a:pt x="1975215" y="617143"/>
                  </a:lnTo>
                  <a:lnTo>
                    <a:pt x="1952734" y="802117"/>
                  </a:lnTo>
                  <a:lnTo>
                    <a:pt x="1929215" y="945754"/>
                  </a:lnTo>
                  <a:lnTo>
                    <a:pt x="1906737" y="1129886"/>
                  </a:lnTo>
                  <a:lnTo>
                    <a:pt x="1882799" y="1295456"/>
                  </a:lnTo>
                  <a:lnTo>
                    <a:pt x="1860322" y="14804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6518633" y="2857488"/>
              <a:ext cx="917529" cy="1314380"/>
            </a:xfrm>
            <a:custGeom>
              <a:avLst/>
              <a:gdLst/>
              <a:ahLst/>
              <a:cxnLst/>
              <a:rect l="0" t="0" r="0" b="0"/>
              <a:pathLst>
                <a:path w="917469" h="1315073">
                  <a:moveTo>
                    <a:pt x="0" y="0"/>
                  </a:moveTo>
                  <a:lnTo>
                    <a:pt x="91164" y="41550"/>
                  </a:lnTo>
                  <a:lnTo>
                    <a:pt x="183577" y="102295"/>
                  </a:lnTo>
                  <a:lnTo>
                    <a:pt x="275156" y="143845"/>
                  </a:lnTo>
                  <a:lnTo>
                    <a:pt x="367361" y="184974"/>
                  </a:lnTo>
                  <a:lnTo>
                    <a:pt x="458733" y="225261"/>
                  </a:lnTo>
                  <a:lnTo>
                    <a:pt x="551149" y="266810"/>
                  </a:lnTo>
                  <a:lnTo>
                    <a:pt x="642313" y="308151"/>
                  </a:lnTo>
                  <a:lnTo>
                    <a:pt x="757411" y="328610"/>
                  </a:lnTo>
                  <a:lnTo>
                    <a:pt x="734726" y="328610"/>
                  </a:lnTo>
                  <a:lnTo>
                    <a:pt x="734726" y="451572"/>
                  </a:lnTo>
                  <a:lnTo>
                    <a:pt x="734726" y="575806"/>
                  </a:lnTo>
                  <a:lnTo>
                    <a:pt x="757411" y="697926"/>
                  </a:lnTo>
                  <a:lnTo>
                    <a:pt x="780929" y="842407"/>
                  </a:lnTo>
                  <a:lnTo>
                    <a:pt x="803409" y="944914"/>
                  </a:lnTo>
                  <a:lnTo>
                    <a:pt x="825890" y="1068933"/>
                  </a:lnTo>
                  <a:lnTo>
                    <a:pt x="871052" y="1191897"/>
                  </a:lnTo>
                  <a:lnTo>
                    <a:pt x="917468" y="1315072"/>
                  </a:lnTo>
                  <a:lnTo>
                    <a:pt x="803409" y="1233236"/>
                  </a:lnTo>
                  <a:lnTo>
                    <a:pt x="734726" y="1150559"/>
                  </a:lnTo>
                  <a:lnTo>
                    <a:pt x="642313" y="1047207"/>
                  </a:lnTo>
                  <a:lnTo>
                    <a:pt x="551149" y="966636"/>
                  </a:lnTo>
                  <a:lnTo>
                    <a:pt x="458733" y="863289"/>
                  </a:lnTo>
                  <a:lnTo>
                    <a:pt x="343636" y="801278"/>
                  </a:lnTo>
                  <a:lnTo>
                    <a:pt x="251221" y="739055"/>
                  </a:lnTo>
                  <a:lnTo>
                    <a:pt x="137581" y="69792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5801119" y="4097260"/>
              <a:ext cx="1606469" cy="1068330"/>
            </a:xfrm>
            <a:custGeom>
              <a:avLst/>
              <a:gdLst/>
              <a:ahLst/>
              <a:cxnLst/>
              <a:rect l="0" t="0" r="0" b="0"/>
              <a:pathLst>
                <a:path w="1607020" h="1068723">
                  <a:moveTo>
                    <a:pt x="46413" y="945757"/>
                  </a:moveTo>
                  <a:lnTo>
                    <a:pt x="46413" y="802121"/>
                  </a:lnTo>
                  <a:lnTo>
                    <a:pt x="23519" y="677891"/>
                  </a:lnTo>
                  <a:lnTo>
                    <a:pt x="0" y="554926"/>
                  </a:lnTo>
                  <a:lnTo>
                    <a:pt x="0" y="411291"/>
                  </a:lnTo>
                  <a:lnTo>
                    <a:pt x="0" y="267866"/>
                  </a:lnTo>
                  <a:lnTo>
                    <a:pt x="0" y="143635"/>
                  </a:lnTo>
                  <a:lnTo>
                    <a:pt x="23519" y="20670"/>
                  </a:lnTo>
                  <a:lnTo>
                    <a:pt x="183784" y="0"/>
                  </a:lnTo>
                  <a:lnTo>
                    <a:pt x="367568" y="0"/>
                  </a:lnTo>
                  <a:lnTo>
                    <a:pt x="528665" y="0"/>
                  </a:lnTo>
                  <a:lnTo>
                    <a:pt x="689762" y="41130"/>
                  </a:lnTo>
                  <a:lnTo>
                    <a:pt x="849819" y="61799"/>
                  </a:lnTo>
                  <a:lnTo>
                    <a:pt x="1009876" y="102084"/>
                  </a:lnTo>
                  <a:lnTo>
                    <a:pt x="1170972" y="164305"/>
                  </a:lnTo>
                  <a:lnTo>
                    <a:pt x="1309383" y="226314"/>
                  </a:lnTo>
                  <a:lnTo>
                    <a:pt x="1355589" y="308995"/>
                  </a:lnTo>
                  <a:lnTo>
                    <a:pt x="1378068" y="411291"/>
                  </a:lnTo>
                  <a:lnTo>
                    <a:pt x="1423234" y="513799"/>
                  </a:lnTo>
                  <a:lnTo>
                    <a:pt x="1446962" y="596476"/>
                  </a:lnTo>
                  <a:lnTo>
                    <a:pt x="1493167" y="698564"/>
                  </a:lnTo>
                  <a:lnTo>
                    <a:pt x="1515646" y="802121"/>
                  </a:lnTo>
                  <a:lnTo>
                    <a:pt x="1562059" y="883748"/>
                  </a:lnTo>
                  <a:lnTo>
                    <a:pt x="1607019" y="987310"/>
                  </a:lnTo>
                  <a:lnTo>
                    <a:pt x="1400964" y="987310"/>
                  </a:lnTo>
                  <a:lnTo>
                    <a:pt x="1193452" y="987310"/>
                  </a:lnTo>
                  <a:lnTo>
                    <a:pt x="1009876" y="1006712"/>
                  </a:lnTo>
                  <a:lnTo>
                    <a:pt x="826092" y="1006712"/>
                  </a:lnTo>
                  <a:lnTo>
                    <a:pt x="643349" y="1027593"/>
                  </a:lnTo>
                  <a:lnTo>
                    <a:pt x="482251" y="1048055"/>
                  </a:lnTo>
                  <a:lnTo>
                    <a:pt x="276197" y="1068722"/>
                  </a:lnTo>
                  <a:lnTo>
                    <a:pt x="69933" y="10687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7175825" y="4119484"/>
              <a:ext cx="184141" cy="184140"/>
            </a:xfrm>
            <a:custGeom>
              <a:avLst/>
              <a:gdLst/>
              <a:ahLst/>
              <a:cxnLst/>
              <a:rect l="0" t="0" r="0" b="0"/>
              <a:pathLst>
                <a:path w="183570" h="185186">
                  <a:moveTo>
                    <a:pt x="0" y="0"/>
                  </a:moveTo>
                  <a:lnTo>
                    <a:pt x="183569" y="185185"/>
                  </a:lnTo>
                  <a:lnTo>
                    <a:pt x="160051" y="165570"/>
                  </a:lnTo>
                  <a:lnTo>
                    <a:pt x="114888" y="165570"/>
                  </a:lnTo>
                  <a:lnTo>
                    <a:pt x="91369" y="165570"/>
                  </a:lnTo>
                  <a:lnTo>
                    <a:pt x="68889" y="165570"/>
                  </a:lnTo>
                  <a:lnTo>
                    <a:pt x="46413" y="165570"/>
                  </a:lnTo>
                  <a:lnTo>
                    <a:pt x="23727" y="143633"/>
                  </a:lnTo>
                  <a:lnTo>
                    <a:pt x="0" y="124228"/>
                  </a:lnTo>
                  <a:lnTo>
                    <a:pt x="0" y="10334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5804294" y="3554364"/>
              <a:ext cx="1309622" cy="657190"/>
            </a:xfrm>
            <a:custGeom>
              <a:avLst/>
              <a:gdLst/>
              <a:ahLst/>
              <a:cxnLst/>
              <a:rect l="0" t="0" r="0" b="0"/>
              <a:pathLst>
                <a:path w="1309390" h="657642">
                  <a:moveTo>
                    <a:pt x="1147247" y="616092"/>
                  </a:moveTo>
                  <a:lnTo>
                    <a:pt x="1009668" y="575806"/>
                  </a:lnTo>
                  <a:lnTo>
                    <a:pt x="849612" y="534676"/>
                  </a:lnTo>
                  <a:lnTo>
                    <a:pt x="666037" y="513796"/>
                  </a:lnTo>
                  <a:lnTo>
                    <a:pt x="505980" y="472456"/>
                  </a:lnTo>
                  <a:lnTo>
                    <a:pt x="343632" y="472456"/>
                  </a:lnTo>
                  <a:lnTo>
                    <a:pt x="183576" y="472456"/>
                  </a:lnTo>
                  <a:lnTo>
                    <a:pt x="0" y="472456"/>
                  </a:lnTo>
                  <a:lnTo>
                    <a:pt x="23726" y="20880"/>
                  </a:lnTo>
                  <a:lnTo>
                    <a:pt x="206055" y="0"/>
                  </a:lnTo>
                  <a:lnTo>
                    <a:pt x="367360" y="0"/>
                  </a:lnTo>
                  <a:lnTo>
                    <a:pt x="550940" y="20880"/>
                  </a:lnTo>
                  <a:lnTo>
                    <a:pt x="712034" y="62010"/>
                  </a:lnTo>
                  <a:lnTo>
                    <a:pt x="872303" y="122966"/>
                  </a:lnTo>
                  <a:lnTo>
                    <a:pt x="1009668" y="205645"/>
                  </a:lnTo>
                  <a:lnTo>
                    <a:pt x="1147247" y="328611"/>
                  </a:lnTo>
                  <a:lnTo>
                    <a:pt x="1285869" y="452841"/>
                  </a:lnTo>
                  <a:lnTo>
                    <a:pt x="1285869" y="472456"/>
                  </a:lnTo>
                  <a:lnTo>
                    <a:pt x="1285869" y="513796"/>
                  </a:lnTo>
                  <a:lnTo>
                    <a:pt x="1285869" y="534676"/>
                  </a:lnTo>
                  <a:lnTo>
                    <a:pt x="1285869" y="555136"/>
                  </a:lnTo>
                  <a:lnTo>
                    <a:pt x="1285869" y="575806"/>
                  </a:lnTo>
                  <a:lnTo>
                    <a:pt x="1285869" y="616092"/>
                  </a:lnTo>
                  <a:lnTo>
                    <a:pt x="1309389" y="638028"/>
                  </a:lnTo>
                  <a:lnTo>
                    <a:pt x="1309389" y="65764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480460" y="2649537"/>
              <a:ext cx="1077859" cy="884190"/>
            </a:xfrm>
            <a:custGeom>
              <a:avLst/>
              <a:gdLst/>
              <a:ahLst/>
              <a:cxnLst/>
              <a:rect l="0" t="0" r="0" b="0"/>
              <a:pathLst>
                <a:path w="1078563" h="883956">
                  <a:moveTo>
                    <a:pt x="22687" y="760990"/>
                  </a:moveTo>
                  <a:lnTo>
                    <a:pt x="22687" y="636760"/>
                  </a:lnTo>
                  <a:lnTo>
                    <a:pt x="0" y="515061"/>
                  </a:lnTo>
                  <a:lnTo>
                    <a:pt x="0" y="390831"/>
                  </a:lnTo>
                  <a:lnTo>
                    <a:pt x="0" y="287480"/>
                  </a:lnTo>
                  <a:lnTo>
                    <a:pt x="22687" y="185185"/>
                  </a:lnTo>
                  <a:lnTo>
                    <a:pt x="91163" y="82679"/>
                  </a:lnTo>
                  <a:lnTo>
                    <a:pt x="206262" y="20880"/>
                  </a:lnTo>
                  <a:lnTo>
                    <a:pt x="298675" y="0"/>
                  </a:lnTo>
                  <a:lnTo>
                    <a:pt x="412317" y="0"/>
                  </a:lnTo>
                  <a:lnTo>
                    <a:pt x="504938" y="20880"/>
                  </a:lnTo>
                  <a:lnTo>
                    <a:pt x="597351" y="41550"/>
                  </a:lnTo>
                  <a:lnTo>
                    <a:pt x="664995" y="82679"/>
                  </a:lnTo>
                  <a:lnTo>
                    <a:pt x="757406" y="102295"/>
                  </a:lnTo>
                  <a:lnTo>
                    <a:pt x="848571" y="143845"/>
                  </a:lnTo>
                  <a:lnTo>
                    <a:pt x="940984" y="185185"/>
                  </a:lnTo>
                  <a:lnTo>
                    <a:pt x="964503" y="247195"/>
                  </a:lnTo>
                  <a:lnTo>
                    <a:pt x="987397" y="349490"/>
                  </a:lnTo>
                  <a:lnTo>
                    <a:pt x="1009876" y="432169"/>
                  </a:lnTo>
                  <a:lnTo>
                    <a:pt x="1009876" y="515061"/>
                  </a:lnTo>
                  <a:lnTo>
                    <a:pt x="1032147" y="596476"/>
                  </a:lnTo>
                  <a:lnTo>
                    <a:pt x="1032147" y="698769"/>
                  </a:lnTo>
                  <a:lnTo>
                    <a:pt x="1055874" y="781659"/>
                  </a:lnTo>
                  <a:lnTo>
                    <a:pt x="1078562" y="864342"/>
                  </a:lnTo>
                  <a:lnTo>
                    <a:pt x="964503" y="823000"/>
                  </a:lnTo>
                  <a:lnTo>
                    <a:pt x="826092" y="802542"/>
                  </a:lnTo>
                  <a:lnTo>
                    <a:pt x="688722" y="802542"/>
                  </a:lnTo>
                  <a:lnTo>
                    <a:pt x="551143" y="802542"/>
                  </a:lnTo>
                  <a:lnTo>
                    <a:pt x="412317" y="823000"/>
                  </a:lnTo>
                  <a:lnTo>
                    <a:pt x="275156" y="842405"/>
                  </a:lnTo>
                  <a:lnTo>
                    <a:pt x="137576" y="864342"/>
                  </a:lnTo>
                  <a:lnTo>
                    <a:pt x="22687" y="88395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3508884" y="5232262"/>
              <a:ext cx="2501775" cy="1088967"/>
            </a:xfrm>
            <a:custGeom>
              <a:avLst/>
              <a:gdLst/>
              <a:ahLst/>
              <a:cxnLst/>
              <a:rect l="0" t="0" r="0" b="0"/>
              <a:pathLst>
                <a:path w="2501589" h="1089607">
                  <a:moveTo>
                    <a:pt x="2180434" y="1089606"/>
                  </a:moveTo>
                  <a:lnTo>
                    <a:pt x="1859280" y="1089606"/>
                  </a:lnTo>
                  <a:lnTo>
                    <a:pt x="1537086" y="1069145"/>
                  </a:lnTo>
                  <a:lnTo>
                    <a:pt x="1239450" y="1069145"/>
                  </a:lnTo>
                  <a:lnTo>
                    <a:pt x="917256" y="1069145"/>
                  </a:lnTo>
                  <a:lnTo>
                    <a:pt x="619830" y="1069145"/>
                  </a:lnTo>
                  <a:lnTo>
                    <a:pt x="320113" y="1048265"/>
                  </a:lnTo>
                  <a:lnTo>
                    <a:pt x="22479" y="1028860"/>
                  </a:lnTo>
                  <a:lnTo>
                    <a:pt x="0" y="904626"/>
                  </a:lnTo>
                  <a:lnTo>
                    <a:pt x="0" y="781663"/>
                  </a:lnTo>
                  <a:lnTo>
                    <a:pt x="22479" y="657433"/>
                  </a:lnTo>
                  <a:lnTo>
                    <a:pt x="68893" y="534468"/>
                  </a:lnTo>
                  <a:lnTo>
                    <a:pt x="91372" y="432382"/>
                  </a:lnTo>
                  <a:lnTo>
                    <a:pt x="137370" y="308151"/>
                  </a:lnTo>
                  <a:lnTo>
                    <a:pt x="183576" y="185185"/>
                  </a:lnTo>
                  <a:lnTo>
                    <a:pt x="206055" y="82678"/>
                  </a:lnTo>
                  <a:lnTo>
                    <a:pt x="458732" y="62009"/>
                  </a:lnTo>
                  <a:lnTo>
                    <a:pt x="733679" y="62009"/>
                  </a:lnTo>
                  <a:lnTo>
                    <a:pt x="987189" y="41552"/>
                  </a:lnTo>
                  <a:lnTo>
                    <a:pt x="1262138" y="41552"/>
                  </a:lnTo>
                  <a:lnTo>
                    <a:pt x="1514607" y="20669"/>
                  </a:lnTo>
                  <a:lnTo>
                    <a:pt x="1789347" y="0"/>
                  </a:lnTo>
                  <a:lnTo>
                    <a:pt x="2042858" y="0"/>
                  </a:lnTo>
                  <a:lnTo>
                    <a:pt x="2272847" y="0"/>
                  </a:lnTo>
                  <a:lnTo>
                    <a:pt x="2295534" y="143635"/>
                  </a:lnTo>
                  <a:lnTo>
                    <a:pt x="2340491" y="267865"/>
                  </a:lnTo>
                  <a:lnTo>
                    <a:pt x="2364011" y="411500"/>
                  </a:lnTo>
                  <a:lnTo>
                    <a:pt x="2386906" y="534468"/>
                  </a:lnTo>
                  <a:lnTo>
                    <a:pt x="2409384" y="679155"/>
                  </a:lnTo>
                  <a:lnTo>
                    <a:pt x="2455591" y="822790"/>
                  </a:lnTo>
                  <a:lnTo>
                    <a:pt x="2479109" y="945759"/>
                  </a:lnTo>
                  <a:lnTo>
                    <a:pt x="2501588" y="108960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3527933" y="6327579"/>
              <a:ext cx="2479551" cy="1047694"/>
            </a:xfrm>
            <a:custGeom>
              <a:avLst/>
              <a:gdLst/>
              <a:ahLst/>
              <a:cxnLst/>
              <a:rect l="0" t="0" r="0" b="0"/>
              <a:pathLst>
                <a:path w="2479114" h="1048260">
                  <a:moveTo>
                    <a:pt x="2112790" y="1006920"/>
                  </a:moveTo>
                  <a:lnTo>
                    <a:pt x="1814117" y="1027593"/>
                  </a:lnTo>
                  <a:lnTo>
                    <a:pt x="1515649" y="1027593"/>
                  </a:lnTo>
                  <a:lnTo>
                    <a:pt x="1216970" y="1048259"/>
                  </a:lnTo>
                  <a:lnTo>
                    <a:pt x="895819" y="1048259"/>
                  </a:lnTo>
                  <a:lnTo>
                    <a:pt x="597143" y="1048259"/>
                  </a:lnTo>
                  <a:lnTo>
                    <a:pt x="298468" y="1048259"/>
                  </a:lnTo>
                  <a:lnTo>
                    <a:pt x="0" y="1048259"/>
                  </a:lnTo>
                  <a:lnTo>
                    <a:pt x="0" y="0"/>
                  </a:lnTo>
                  <a:lnTo>
                    <a:pt x="298468" y="0"/>
                  </a:lnTo>
                  <a:lnTo>
                    <a:pt x="619830" y="0"/>
                  </a:lnTo>
                  <a:lnTo>
                    <a:pt x="941816" y="20671"/>
                  </a:lnTo>
                  <a:lnTo>
                    <a:pt x="1262971" y="20671"/>
                  </a:lnTo>
                  <a:lnTo>
                    <a:pt x="1561855" y="40288"/>
                  </a:lnTo>
                  <a:lnTo>
                    <a:pt x="1883009" y="62011"/>
                  </a:lnTo>
                  <a:lnTo>
                    <a:pt x="2181685" y="62011"/>
                  </a:lnTo>
                  <a:lnTo>
                    <a:pt x="2479113" y="81837"/>
                  </a:lnTo>
                  <a:lnTo>
                    <a:pt x="2479113" y="205645"/>
                  </a:lnTo>
                  <a:lnTo>
                    <a:pt x="2479113" y="328612"/>
                  </a:lnTo>
                  <a:lnTo>
                    <a:pt x="2456630" y="431116"/>
                  </a:lnTo>
                  <a:lnTo>
                    <a:pt x="2456630" y="555348"/>
                  </a:lnTo>
                  <a:lnTo>
                    <a:pt x="2432903" y="657430"/>
                  </a:lnTo>
                  <a:lnTo>
                    <a:pt x="2432903" y="780604"/>
                  </a:lnTo>
                  <a:lnTo>
                    <a:pt x="2410426" y="904624"/>
                  </a:lnTo>
                  <a:lnTo>
                    <a:pt x="2410426" y="102759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532696" y="7414959"/>
              <a:ext cx="2409704" cy="1377877"/>
            </a:xfrm>
            <a:custGeom>
              <a:avLst/>
              <a:gdLst/>
              <a:ahLst/>
              <a:cxnLst/>
              <a:rect l="0" t="0" r="0" b="0"/>
              <a:pathLst>
                <a:path w="2410220" h="1378143">
                  <a:moveTo>
                    <a:pt x="2111544" y="1378142"/>
                  </a:moveTo>
                  <a:lnTo>
                    <a:pt x="1905488" y="1378142"/>
                  </a:lnTo>
                  <a:lnTo>
                    <a:pt x="1697977" y="1378142"/>
                  </a:lnTo>
                  <a:lnTo>
                    <a:pt x="1491921" y="1357471"/>
                  </a:lnTo>
                  <a:lnTo>
                    <a:pt x="1263180" y="1357471"/>
                  </a:lnTo>
                  <a:lnTo>
                    <a:pt x="1033398" y="1357471"/>
                  </a:lnTo>
                  <a:lnTo>
                    <a:pt x="826925" y="1357471"/>
                  </a:lnTo>
                  <a:lnTo>
                    <a:pt x="597144" y="1378142"/>
                  </a:lnTo>
                  <a:lnTo>
                    <a:pt x="527418" y="1357471"/>
                  </a:lnTo>
                  <a:lnTo>
                    <a:pt x="459773" y="1357471"/>
                  </a:lnTo>
                  <a:lnTo>
                    <a:pt x="367153" y="1357471"/>
                  </a:lnTo>
                  <a:lnTo>
                    <a:pt x="274741" y="1378142"/>
                  </a:lnTo>
                  <a:lnTo>
                    <a:pt x="207096" y="1357471"/>
                  </a:lnTo>
                  <a:lnTo>
                    <a:pt x="137578" y="1357471"/>
                  </a:lnTo>
                  <a:lnTo>
                    <a:pt x="91165" y="1295252"/>
                  </a:lnTo>
                  <a:lnTo>
                    <a:pt x="91165" y="1213625"/>
                  </a:lnTo>
                  <a:lnTo>
                    <a:pt x="91165" y="1068724"/>
                  </a:lnTo>
                  <a:lnTo>
                    <a:pt x="91165" y="925089"/>
                  </a:lnTo>
                  <a:lnTo>
                    <a:pt x="68685" y="760995"/>
                  </a:lnTo>
                  <a:lnTo>
                    <a:pt x="45998" y="617148"/>
                  </a:lnTo>
                  <a:lnTo>
                    <a:pt x="23520" y="473512"/>
                  </a:lnTo>
                  <a:lnTo>
                    <a:pt x="23520" y="329876"/>
                  </a:lnTo>
                  <a:lnTo>
                    <a:pt x="0" y="165361"/>
                  </a:lnTo>
                  <a:lnTo>
                    <a:pt x="0" y="20669"/>
                  </a:lnTo>
                  <a:lnTo>
                    <a:pt x="321154" y="20669"/>
                  </a:lnTo>
                  <a:lnTo>
                    <a:pt x="643350" y="20669"/>
                  </a:lnTo>
                  <a:lnTo>
                    <a:pt x="918298" y="20669"/>
                  </a:lnTo>
                  <a:lnTo>
                    <a:pt x="1216973" y="20669"/>
                  </a:lnTo>
                  <a:lnTo>
                    <a:pt x="1491921" y="0"/>
                  </a:lnTo>
                  <a:lnTo>
                    <a:pt x="1766870" y="0"/>
                  </a:lnTo>
                  <a:lnTo>
                    <a:pt x="2089065" y="0"/>
                  </a:lnTo>
                  <a:lnTo>
                    <a:pt x="2410219" y="0"/>
                  </a:lnTo>
                  <a:lnTo>
                    <a:pt x="2386700" y="184976"/>
                  </a:lnTo>
                  <a:lnTo>
                    <a:pt x="2386700" y="349281"/>
                  </a:lnTo>
                  <a:lnTo>
                    <a:pt x="2364222" y="515062"/>
                  </a:lnTo>
                  <a:lnTo>
                    <a:pt x="2364222" y="699827"/>
                  </a:lnTo>
                  <a:lnTo>
                    <a:pt x="2341533" y="864344"/>
                  </a:lnTo>
                  <a:lnTo>
                    <a:pt x="2341533" y="1027595"/>
                  </a:lnTo>
                  <a:lnTo>
                    <a:pt x="2341533" y="1213625"/>
                  </a:lnTo>
                  <a:lnTo>
                    <a:pt x="2318014" y="137814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737473" y="4132183"/>
              <a:ext cx="2043011" cy="1068330"/>
            </a:xfrm>
            <a:custGeom>
              <a:avLst/>
              <a:gdLst/>
              <a:ahLst/>
              <a:cxnLst/>
              <a:rect l="0" t="0" r="0" b="0"/>
              <a:pathLst>
                <a:path w="2042859" h="1068723">
                  <a:moveTo>
                    <a:pt x="22271" y="924241"/>
                  </a:moveTo>
                  <a:lnTo>
                    <a:pt x="68684" y="802121"/>
                  </a:lnTo>
                  <a:lnTo>
                    <a:pt x="113642" y="677889"/>
                  </a:lnTo>
                  <a:lnTo>
                    <a:pt x="159848" y="554925"/>
                  </a:lnTo>
                  <a:lnTo>
                    <a:pt x="228742" y="411291"/>
                  </a:lnTo>
                  <a:lnTo>
                    <a:pt x="274739" y="287480"/>
                  </a:lnTo>
                  <a:lnTo>
                    <a:pt x="321153" y="164093"/>
                  </a:lnTo>
                  <a:lnTo>
                    <a:pt x="366319" y="40285"/>
                  </a:lnTo>
                  <a:lnTo>
                    <a:pt x="435837" y="20669"/>
                  </a:lnTo>
                  <a:lnTo>
                    <a:pt x="482252" y="20669"/>
                  </a:lnTo>
                  <a:lnTo>
                    <a:pt x="527417" y="40285"/>
                  </a:lnTo>
                  <a:lnTo>
                    <a:pt x="595894" y="61799"/>
                  </a:lnTo>
                  <a:lnTo>
                    <a:pt x="642307" y="81414"/>
                  </a:lnTo>
                  <a:lnTo>
                    <a:pt x="710994" y="102295"/>
                  </a:lnTo>
                  <a:lnTo>
                    <a:pt x="779678" y="102295"/>
                  </a:lnTo>
                  <a:lnTo>
                    <a:pt x="848572" y="122964"/>
                  </a:lnTo>
                  <a:lnTo>
                    <a:pt x="985732" y="122964"/>
                  </a:lnTo>
                  <a:lnTo>
                    <a:pt x="1147038" y="122964"/>
                  </a:lnTo>
                  <a:lnTo>
                    <a:pt x="1285657" y="122964"/>
                  </a:lnTo>
                  <a:lnTo>
                    <a:pt x="1445714" y="102295"/>
                  </a:lnTo>
                  <a:lnTo>
                    <a:pt x="1583292" y="61799"/>
                  </a:lnTo>
                  <a:lnTo>
                    <a:pt x="1721703" y="40285"/>
                  </a:lnTo>
                  <a:lnTo>
                    <a:pt x="1859281" y="20669"/>
                  </a:lnTo>
                  <a:lnTo>
                    <a:pt x="1996650" y="0"/>
                  </a:lnTo>
                  <a:lnTo>
                    <a:pt x="1996650" y="122964"/>
                  </a:lnTo>
                  <a:lnTo>
                    <a:pt x="1996650" y="267865"/>
                  </a:lnTo>
                  <a:lnTo>
                    <a:pt x="1996650" y="389565"/>
                  </a:lnTo>
                  <a:lnTo>
                    <a:pt x="2019130" y="534255"/>
                  </a:lnTo>
                  <a:lnTo>
                    <a:pt x="2019130" y="657431"/>
                  </a:lnTo>
                  <a:lnTo>
                    <a:pt x="2042858" y="780397"/>
                  </a:lnTo>
                  <a:lnTo>
                    <a:pt x="2042858" y="904626"/>
                  </a:lnTo>
                  <a:lnTo>
                    <a:pt x="2042858" y="1027593"/>
                  </a:lnTo>
                  <a:lnTo>
                    <a:pt x="0" y="106872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174014" y="3594049"/>
              <a:ext cx="1562022" cy="576232"/>
            </a:xfrm>
            <a:custGeom>
              <a:avLst/>
              <a:gdLst/>
              <a:ahLst/>
              <a:cxnLst/>
              <a:rect l="0" t="0" r="0" b="0"/>
              <a:pathLst>
                <a:path w="1562061" h="575598">
                  <a:moveTo>
                    <a:pt x="1377236" y="494182"/>
                  </a:moveTo>
                  <a:lnTo>
                    <a:pt x="1193453" y="535310"/>
                  </a:lnTo>
                  <a:lnTo>
                    <a:pt x="987398" y="575597"/>
                  </a:lnTo>
                  <a:lnTo>
                    <a:pt x="779887" y="575597"/>
                  </a:lnTo>
                  <a:lnTo>
                    <a:pt x="573831" y="575597"/>
                  </a:lnTo>
                  <a:lnTo>
                    <a:pt x="367568" y="555982"/>
                  </a:lnTo>
                  <a:lnTo>
                    <a:pt x="183992" y="535310"/>
                  </a:lnTo>
                  <a:lnTo>
                    <a:pt x="0" y="473302"/>
                  </a:lnTo>
                  <a:lnTo>
                    <a:pt x="22687" y="412346"/>
                  </a:lnTo>
                  <a:lnTo>
                    <a:pt x="46414" y="349280"/>
                  </a:lnTo>
                  <a:lnTo>
                    <a:pt x="92413" y="308997"/>
                  </a:lnTo>
                  <a:lnTo>
                    <a:pt x="138826" y="246988"/>
                  </a:lnTo>
                  <a:lnTo>
                    <a:pt x="160057" y="205435"/>
                  </a:lnTo>
                  <a:lnTo>
                    <a:pt x="206470" y="144480"/>
                  </a:lnTo>
                  <a:lnTo>
                    <a:pt x="252468" y="103353"/>
                  </a:lnTo>
                  <a:lnTo>
                    <a:pt x="276197" y="61799"/>
                  </a:lnTo>
                  <a:lnTo>
                    <a:pt x="436251" y="124019"/>
                  </a:lnTo>
                  <a:lnTo>
                    <a:pt x="596310" y="165152"/>
                  </a:lnTo>
                  <a:lnTo>
                    <a:pt x="757407" y="186029"/>
                  </a:lnTo>
                  <a:lnTo>
                    <a:pt x="918504" y="165152"/>
                  </a:lnTo>
                  <a:lnTo>
                    <a:pt x="1078561" y="144480"/>
                  </a:lnTo>
                  <a:lnTo>
                    <a:pt x="1239658" y="103353"/>
                  </a:lnTo>
                  <a:lnTo>
                    <a:pt x="1399714" y="61799"/>
                  </a:lnTo>
                  <a:lnTo>
                    <a:pt x="1562060" y="0"/>
                  </a:lnTo>
                  <a:lnTo>
                    <a:pt x="1562060" y="45263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170839" y="2747957"/>
              <a:ext cx="1238188" cy="930226"/>
            </a:xfrm>
            <a:custGeom>
              <a:avLst/>
              <a:gdLst/>
              <a:ahLst/>
              <a:cxnLst/>
              <a:rect l="0" t="0" r="0" b="0"/>
              <a:pathLst>
                <a:path w="1239458" h="929730">
                  <a:moveTo>
                    <a:pt x="1078564" y="909060"/>
                  </a:moveTo>
                  <a:lnTo>
                    <a:pt x="918300" y="929729"/>
                  </a:lnTo>
                  <a:lnTo>
                    <a:pt x="758245" y="929729"/>
                  </a:lnTo>
                  <a:lnTo>
                    <a:pt x="597145" y="888177"/>
                  </a:lnTo>
                  <a:lnTo>
                    <a:pt x="458737" y="846839"/>
                  </a:lnTo>
                  <a:lnTo>
                    <a:pt x="298679" y="785882"/>
                  </a:lnTo>
                  <a:lnTo>
                    <a:pt x="138411" y="744541"/>
                  </a:lnTo>
                  <a:lnTo>
                    <a:pt x="0" y="703414"/>
                  </a:lnTo>
                  <a:lnTo>
                    <a:pt x="45998" y="621577"/>
                  </a:lnTo>
                  <a:lnTo>
                    <a:pt x="92414" y="518226"/>
                  </a:lnTo>
                  <a:lnTo>
                    <a:pt x="138411" y="436602"/>
                  </a:lnTo>
                  <a:lnTo>
                    <a:pt x="161098" y="334095"/>
                  </a:lnTo>
                  <a:lnTo>
                    <a:pt x="206267" y="251414"/>
                  </a:lnTo>
                  <a:lnTo>
                    <a:pt x="252471" y="149120"/>
                  </a:lnTo>
                  <a:lnTo>
                    <a:pt x="298679" y="66439"/>
                  </a:lnTo>
                  <a:lnTo>
                    <a:pt x="324277" y="0"/>
                  </a:lnTo>
                  <a:lnTo>
                    <a:pt x="412320" y="25099"/>
                  </a:lnTo>
                  <a:lnTo>
                    <a:pt x="528460" y="86898"/>
                  </a:lnTo>
                  <a:lnTo>
                    <a:pt x="642310" y="107780"/>
                  </a:lnTo>
                  <a:lnTo>
                    <a:pt x="758245" y="149120"/>
                  </a:lnTo>
                  <a:lnTo>
                    <a:pt x="872305" y="149120"/>
                  </a:lnTo>
                  <a:lnTo>
                    <a:pt x="1009880" y="149120"/>
                  </a:lnTo>
                  <a:lnTo>
                    <a:pt x="1124566" y="127395"/>
                  </a:lnTo>
                  <a:lnTo>
                    <a:pt x="1239457" y="86898"/>
                  </a:lnTo>
                  <a:lnTo>
                    <a:pt x="1239457" y="84683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886615" y="2673348"/>
              <a:ext cx="1538211" cy="1254059"/>
            </a:xfrm>
            <a:custGeom>
              <a:avLst/>
              <a:gdLst/>
              <a:ahLst/>
              <a:cxnLst/>
              <a:rect l="0" t="0" r="0" b="0"/>
              <a:pathLst>
                <a:path w="1538545" h="1253906">
                  <a:moveTo>
                    <a:pt x="1033397" y="802331"/>
                  </a:moveTo>
                  <a:lnTo>
                    <a:pt x="872299" y="822788"/>
                  </a:lnTo>
                  <a:lnTo>
                    <a:pt x="734929" y="864341"/>
                  </a:lnTo>
                  <a:lnTo>
                    <a:pt x="573832" y="925296"/>
                  </a:lnTo>
                  <a:lnTo>
                    <a:pt x="458733" y="987304"/>
                  </a:lnTo>
                  <a:lnTo>
                    <a:pt x="321154" y="1068931"/>
                  </a:lnTo>
                  <a:lnTo>
                    <a:pt x="183992" y="1151612"/>
                  </a:lnTo>
                  <a:lnTo>
                    <a:pt x="68894" y="1253905"/>
                  </a:lnTo>
                  <a:lnTo>
                    <a:pt x="0" y="1253905"/>
                  </a:lnTo>
                  <a:lnTo>
                    <a:pt x="115099" y="1049525"/>
                  </a:lnTo>
                  <a:lnTo>
                    <a:pt x="228741" y="843460"/>
                  </a:lnTo>
                  <a:lnTo>
                    <a:pt x="367569" y="617142"/>
                  </a:lnTo>
                  <a:lnTo>
                    <a:pt x="527625" y="432171"/>
                  </a:lnTo>
                  <a:lnTo>
                    <a:pt x="711203" y="246984"/>
                  </a:lnTo>
                  <a:lnTo>
                    <a:pt x="917464" y="103348"/>
                  </a:lnTo>
                  <a:lnTo>
                    <a:pt x="1170975" y="20669"/>
                  </a:lnTo>
                  <a:lnTo>
                    <a:pt x="1446131" y="0"/>
                  </a:lnTo>
                  <a:lnTo>
                    <a:pt x="1538544" y="41338"/>
                  </a:lnTo>
                  <a:lnTo>
                    <a:pt x="1492128" y="124019"/>
                  </a:lnTo>
                  <a:lnTo>
                    <a:pt x="1468610" y="226315"/>
                  </a:lnTo>
                  <a:lnTo>
                    <a:pt x="1423444" y="328820"/>
                  </a:lnTo>
                  <a:lnTo>
                    <a:pt x="1377238" y="411500"/>
                  </a:lnTo>
                  <a:lnTo>
                    <a:pt x="1331031" y="514851"/>
                  </a:lnTo>
                  <a:lnTo>
                    <a:pt x="1285033" y="596475"/>
                  </a:lnTo>
                  <a:lnTo>
                    <a:pt x="1239868" y="699826"/>
                  </a:lnTo>
                  <a:lnTo>
                    <a:pt x="1193453" y="78166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2540558" y="3511503"/>
              <a:ext cx="1812834" cy="882603"/>
            </a:xfrm>
            <a:custGeom>
              <a:avLst/>
              <a:gdLst/>
              <a:ahLst/>
              <a:cxnLst/>
              <a:rect l="0" t="0" r="0" b="0"/>
              <a:pathLst>
                <a:path w="1813284" h="883959">
                  <a:moveTo>
                    <a:pt x="1354552" y="554927"/>
                  </a:moveTo>
                  <a:lnTo>
                    <a:pt x="1148497" y="596478"/>
                  </a:lnTo>
                  <a:lnTo>
                    <a:pt x="964713" y="636763"/>
                  </a:lnTo>
                  <a:lnTo>
                    <a:pt x="757408" y="678103"/>
                  </a:lnTo>
                  <a:lnTo>
                    <a:pt x="573833" y="740113"/>
                  </a:lnTo>
                  <a:lnTo>
                    <a:pt x="390048" y="802123"/>
                  </a:lnTo>
                  <a:lnTo>
                    <a:pt x="206472" y="842407"/>
                  </a:lnTo>
                  <a:lnTo>
                    <a:pt x="0" y="883958"/>
                  </a:lnTo>
                  <a:lnTo>
                    <a:pt x="115100" y="740113"/>
                  </a:lnTo>
                  <a:lnTo>
                    <a:pt x="228951" y="596478"/>
                  </a:lnTo>
                  <a:lnTo>
                    <a:pt x="390048" y="472458"/>
                  </a:lnTo>
                  <a:lnTo>
                    <a:pt x="551145" y="349281"/>
                  </a:lnTo>
                  <a:lnTo>
                    <a:pt x="711203" y="245931"/>
                  </a:lnTo>
                  <a:lnTo>
                    <a:pt x="918714" y="143847"/>
                  </a:lnTo>
                  <a:lnTo>
                    <a:pt x="1102290" y="62011"/>
                  </a:lnTo>
                  <a:lnTo>
                    <a:pt x="1308554" y="0"/>
                  </a:lnTo>
                  <a:lnTo>
                    <a:pt x="1354552" y="0"/>
                  </a:lnTo>
                  <a:lnTo>
                    <a:pt x="1423444" y="20460"/>
                  </a:lnTo>
                  <a:lnTo>
                    <a:pt x="1492130" y="20460"/>
                  </a:lnTo>
                  <a:lnTo>
                    <a:pt x="1561023" y="40075"/>
                  </a:lnTo>
                  <a:lnTo>
                    <a:pt x="1629707" y="62011"/>
                  </a:lnTo>
                  <a:lnTo>
                    <a:pt x="1698601" y="81626"/>
                  </a:lnTo>
                  <a:lnTo>
                    <a:pt x="1744598" y="102295"/>
                  </a:lnTo>
                  <a:lnTo>
                    <a:pt x="1813283" y="122967"/>
                  </a:lnTo>
                  <a:lnTo>
                    <a:pt x="1768118" y="164095"/>
                  </a:lnTo>
                  <a:lnTo>
                    <a:pt x="1722120" y="226315"/>
                  </a:lnTo>
                  <a:lnTo>
                    <a:pt x="1698601" y="267655"/>
                  </a:lnTo>
                  <a:lnTo>
                    <a:pt x="1652187" y="328611"/>
                  </a:lnTo>
                  <a:lnTo>
                    <a:pt x="1629707" y="370162"/>
                  </a:lnTo>
                  <a:lnTo>
                    <a:pt x="1607230" y="430906"/>
                  </a:lnTo>
                  <a:lnTo>
                    <a:pt x="1584542" y="493127"/>
                  </a:lnTo>
                  <a:lnTo>
                    <a:pt x="1538544" y="55492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2221486" y="4136945"/>
              <a:ext cx="1835058" cy="1088967"/>
            </a:xfrm>
            <a:custGeom>
              <a:avLst/>
              <a:gdLst/>
              <a:ahLst/>
              <a:cxnLst/>
              <a:rect l="0" t="0" r="0" b="0"/>
              <a:pathLst>
                <a:path w="1835761" h="1089607">
                  <a:moveTo>
                    <a:pt x="1262137" y="1089606"/>
                  </a:moveTo>
                  <a:lnTo>
                    <a:pt x="1078560" y="1089606"/>
                  </a:lnTo>
                  <a:lnTo>
                    <a:pt x="894569" y="1089606"/>
                  </a:lnTo>
                  <a:lnTo>
                    <a:pt x="710993" y="1068935"/>
                  </a:lnTo>
                  <a:lnTo>
                    <a:pt x="527417" y="1068935"/>
                  </a:lnTo>
                  <a:lnTo>
                    <a:pt x="343840" y="1048473"/>
                  </a:lnTo>
                  <a:lnTo>
                    <a:pt x="182743" y="1027595"/>
                  </a:lnTo>
                  <a:lnTo>
                    <a:pt x="0" y="1006925"/>
                  </a:lnTo>
                  <a:lnTo>
                    <a:pt x="0" y="924244"/>
                  </a:lnTo>
                  <a:lnTo>
                    <a:pt x="22478" y="842409"/>
                  </a:lnTo>
                  <a:lnTo>
                    <a:pt x="68684" y="760992"/>
                  </a:lnTo>
                  <a:lnTo>
                    <a:pt x="91163" y="678315"/>
                  </a:lnTo>
                  <a:lnTo>
                    <a:pt x="137578" y="595424"/>
                  </a:lnTo>
                  <a:lnTo>
                    <a:pt x="182743" y="513799"/>
                  </a:lnTo>
                  <a:lnTo>
                    <a:pt x="228741" y="431329"/>
                  </a:lnTo>
                  <a:lnTo>
                    <a:pt x="275155" y="348227"/>
                  </a:lnTo>
                  <a:lnTo>
                    <a:pt x="458731" y="328611"/>
                  </a:lnTo>
                  <a:lnTo>
                    <a:pt x="642307" y="266811"/>
                  </a:lnTo>
                  <a:lnTo>
                    <a:pt x="849819" y="226526"/>
                  </a:lnTo>
                  <a:lnTo>
                    <a:pt x="1032147" y="164518"/>
                  </a:lnTo>
                  <a:lnTo>
                    <a:pt x="1239658" y="102296"/>
                  </a:lnTo>
                  <a:lnTo>
                    <a:pt x="1423234" y="61165"/>
                  </a:lnTo>
                  <a:lnTo>
                    <a:pt x="1629704" y="20881"/>
                  </a:lnTo>
                  <a:lnTo>
                    <a:pt x="1835760" y="0"/>
                  </a:lnTo>
                  <a:lnTo>
                    <a:pt x="1766867" y="122967"/>
                  </a:lnTo>
                  <a:lnTo>
                    <a:pt x="1720869" y="266811"/>
                  </a:lnTo>
                  <a:lnTo>
                    <a:pt x="1651977" y="389778"/>
                  </a:lnTo>
                  <a:lnTo>
                    <a:pt x="1605770" y="534679"/>
                  </a:lnTo>
                  <a:lnTo>
                    <a:pt x="1560812" y="657644"/>
                  </a:lnTo>
                  <a:lnTo>
                    <a:pt x="1514605" y="801279"/>
                  </a:lnTo>
                  <a:lnTo>
                    <a:pt x="1469232" y="944705"/>
                  </a:lnTo>
                  <a:lnTo>
                    <a:pt x="1445713" y="108960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2061157" y="5206863"/>
              <a:ext cx="1560435" cy="1068331"/>
            </a:xfrm>
            <a:custGeom>
              <a:avLst/>
              <a:gdLst/>
              <a:ahLst/>
              <a:cxnLst/>
              <a:rect l="0" t="0" r="0" b="0"/>
              <a:pathLst>
                <a:path w="1561646" h="1069141">
                  <a:moveTo>
                    <a:pt x="1193453" y="1069140"/>
                  </a:moveTo>
                  <a:lnTo>
                    <a:pt x="1010709" y="1069140"/>
                  </a:lnTo>
                  <a:lnTo>
                    <a:pt x="849819" y="1069140"/>
                  </a:lnTo>
                  <a:lnTo>
                    <a:pt x="689555" y="1069140"/>
                  </a:lnTo>
                  <a:lnTo>
                    <a:pt x="505979" y="1069140"/>
                  </a:lnTo>
                  <a:lnTo>
                    <a:pt x="344674" y="1069140"/>
                  </a:lnTo>
                  <a:lnTo>
                    <a:pt x="183576" y="1049525"/>
                  </a:lnTo>
                  <a:lnTo>
                    <a:pt x="0" y="1049525"/>
                  </a:lnTo>
                  <a:lnTo>
                    <a:pt x="0" y="904624"/>
                  </a:lnTo>
                  <a:lnTo>
                    <a:pt x="0" y="780605"/>
                  </a:lnTo>
                  <a:lnTo>
                    <a:pt x="0" y="658693"/>
                  </a:lnTo>
                  <a:lnTo>
                    <a:pt x="0" y="534673"/>
                  </a:lnTo>
                  <a:lnTo>
                    <a:pt x="23520" y="390829"/>
                  </a:lnTo>
                  <a:lnTo>
                    <a:pt x="45998" y="267865"/>
                  </a:lnTo>
                  <a:lnTo>
                    <a:pt x="92413" y="124231"/>
                  </a:lnTo>
                  <a:lnTo>
                    <a:pt x="115932" y="0"/>
                  </a:lnTo>
                  <a:lnTo>
                    <a:pt x="299508" y="20667"/>
                  </a:lnTo>
                  <a:lnTo>
                    <a:pt x="482252" y="41547"/>
                  </a:lnTo>
                  <a:lnTo>
                    <a:pt x="643557" y="41547"/>
                  </a:lnTo>
                  <a:lnTo>
                    <a:pt x="827133" y="62220"/>
                  </a:lnTo>
                  <a:lnTo>
                    <a:pt x="1010709" y="82677"/>
                  </a:lnTo>
                  <a:lnTo>
                    <a:pt x="1193453" y="102292"/>
                  </a:lnTo>
                  <a:lnTo>
                    <a:pt x="1377029" y="102292"/>
                  </a:lnTo>
                  <a:lnTo>
                    <a:pt x="1561645" y="102292"/>
                  </a:lnTo>
                  <a:lnTo>
                    <a:pt x="1539375" y="205645"/>
                  </a:lnTo>
                  <a:lnTo>
                    <a:pt x="1492960" y="329029"/>
                  </a:lnTo>
                  <a:lnTo>
                    <a:pt x="1469442" y="452838"/>
                  </a:lnTo>
                  <a:lnTo>
                    <a:pt x="1423236" y="576017"/>
                  </a:lnTo>
                  <a:lnTo>
                    <a:pt x="1377029" y="699825"/>
                  </a:lnTo>
                  <a:lnTo>
                    <a:pt x="1354550" y="821943"/>
                  </a:lnTo>
                  <a:lnTo>
                    <a:pt x="1354550" y="946175"/>
                  </a:lnTo>
                  <a:lnTo>
                    <a:pt x="1377029" y="106914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1805582" y="2897174"/>
              <a:ext cx="1650917" cy="1088967"/>
            </a:xfrm>
            <a:custGeom>
              <a:avLst/>
              <a:gdLst/>
              <a:ahLst/>
              <a:cxnLst/>
              <a:rect l="0" t="0" r="0" b="0"/>
              <a:pathLst>
                <a:path w="1652186" h="1089603">
                  <a:moveTo>
                    <a:pt x="894985" y="1006923"/>
                  </a:moveTo>
                  <a:lnTo>
                    <a:pt x="779886" y="1048263"/>
                  </a:lnTo>
                  <a:lnTo>
                    <a:pt x="641476" y="1068722"/>
                  </a:lnTo>
                  <a:lnTo>
                    <a:pt x="527625" y="1068722"/>
                  </a:lnTo>
                  <a:lnTo>
                    <a:pt x="390047" y="1089602"/>
                  </a:lnTo>
                  <a:lnTo>
                    <a:pt x="251636" y="1089602"/>
                  </a:lnTo>
                  <a:lnTo>
                    <a:pt x="114058" y="1089602"/>
                  </a:lnTo>
                  <a:lnTo>
                    <a:pt x="0" y="1089602"/>
                  </a:lnTo>
                  <a:lnTo>
                    <a:pt x="67644" y="986042"/>
                  </a:lnTo>
                  <a:lnTo>
                    <a:pt x="137578" y="883957"/>
                  </a:lnTo>
                  <a:lnTo>
                    <a:pt x="183992" y="760993"/>
                  </a:lnTo>
                  <a:lnTo>
                    <a:pt x="251636" y="657431"/>
                  </a:lnTo>
                  <a:lnTo>
                    <a:pt x="321154" y="555347"/>
                  </a:lnTo>
                  <a:lnTo>
                    <a:pt x="390047" y="451575"/>
                  </a:lnTo>
                  <a:lnTo>
                    <a:pt x="481419" y="348225"/>
                  </a:lnTo>
                  <a:lnTo>
                    <a:pt x="573832" y="245929"/>
                  </a:lnTo>
                  <a:lnTo>
                    <a:pt x="711201" y="245929"/>
                  </a:lnTo>
                  <a:lnTo>
                    <a:pt x="848779" y="245929"/>
                  </a:lnTo>
                  <a:lnTo>
                    <a:pt x="987398" y="204801"/>
                  </a:lnTo>
                  <a:lnTo>
                    <a:pt x="1124976" y="164516"/>
                  </a:lnTo>
                  <a:lnTo>
                    <a:pt x="1262137" y="122964"/>
                  </a:lnTo>
                  <a:lnTo>
                    <a:pt x="1399715" y="81414"/>
                  </a:lnTo>
                  <a:lnTo>
                    <a:pt x="1514815" y="40285"/>
                  </a:lnTo>
                  <a:lnTo>
                    <a:pt x="1652185" y="0"/>
                  </a:lnTo>
                  <a:lnTo>
                    <a:pt x="1560813" y="122964"/>
                  </a:lnTo>
                  <a:lnTo>
                    <a:pt x="1468609" y="226314"/>
                  </a:lnTo>
                  <a:lnTo>
                    <a:pt x="1377237" y="348225"/>
                  </a:lnTo>
                  <a:lnTo>
                    <a:pt x="1307303" y="472246"/>
                  </a:lnTo>
                  <a:lnTo>
                    <a:pt x="1216139" y="595210"/>
                  </a:lnTo>
                  <a:lnTo>
                    <a:pt x="1147455" y="719441"/>
                  </a:lnTo>
                  <a:lnTo>
                    <a:pt x="1078561" y="842407"/>
                  </a:lnTo>
                  <a:lnTo>
                    <a:pt x="1009876" y="98604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2064331" y="7414959"/>
              <a:ext cx="1538211" cy="1377877"/>
            </a:xfrm>
            <a:custGeom>
              <a:avLst/>
              <a:gdLst/>
              <a:ahLst/>
              <a:cxnLst/>
              <a:rect l="0" t="0" r="0" b="0"/>
              <a:pathLst>
                <a:path w="1538126" h="1378143">
                  <a:moveTo>
                    <a:pt x="596934" y="1068724"/>
                  </a:moveTo>
                  <a:lnTo>
                    <a:pt x="596934" y="1007979"/>
                  </a:lnTo>
                  <a:lnTo>
                    <a:pt x="596934" y="966640"/>
                  </a:lnTo>
                  <a:lnTo>
                    <a:pt x="596934" y="905473"/>
                  </a:lnTo>
                  <a:lnTo>
                    <a:pt x="596934" y="864344"/>
                  </a:lnTo>
                  <a:lnTo>
                    <a:pt x="573414" y="822792"/>
                  </a:lnTo>
                  <a:lnTo>
                    <a:pt x="527416" y="781453"/>
                  </a:lnTo>
                  <a:lnTo>
                    <a:pt x="481002" y="781453"/>
                  </a:lnTo>
                  <a:lnTo>
                    <a:pt x="481002" y="1110276"/>
                  </a:lnTo>
                  <a:lnTo>
                    <a:pt x="413357" y="1090661"/>
                  </a:lnTo>
                  <a:lnTo>
                    <a:pt x="343424" y="1110276"/>
                  </a:lnTo>
                  <a:lnTo>
                    <a:pt x="298675" y="1110276"/>
                  </a:lnTo>
                  <a:lnTo>
                    <a:pt x="228741" y="1110276"/>
                  </a:lnTo>
                  <a:lnTo>
                    <a:pt x="183576" y="1090661"/>
                  </a:lnTo>
                  <a:lnTo>
                    <a:pt x="137370" y="1068724"/>
                  </a:lnTo>
                  <a:lnTo>
                    <a:pt x="114682" y="1049320"/>
                  </a:lnTo>
                  <a:lnTo>
                    <a:pt x="114682" y="987310"/>
                  </a:lnTo>
                  <a:lnTo>
                    <a:pt x="91163" y="864344"/>
                  </a:lnTo>
                  <a:lnTo>
                    <a:pt x="91163" y="760995"/>
                  </a:lnTo>
                  <a:lnTo>
                    <a:pt x="68684" y="638028"/>
                  </a:lnTo>
                  <a:lnTo>
                    <a:pt x="68684" y="534468"/>
                  </a:lnTo>
                  <a:lnTo>
                    <a:pt x="45165" y="411291"/>
                  </a:lnTo>
                  <a:lnTo>
                    <a:pt x="22271" y="308997"/>
                  </a:lnTo>
                  <a:lnTo>
                    <a:pt x="22271" y="184976"/>
                  </a:lnTo>
                  <a:lnTo>
                    <a:pt x="0" y="82680"/>
                  </a:lnTo>
                  <a:lnTo>
                    <a:pt x="45165" y="62010"/>
                  </a:lnTo>
                  <a:lnTo>
                    <a:pt x="114682" y="62010"/>
                  </a:lnTo>
                  <a:lnTo>
                    <a:pt x="161097" y="62010"/>
                  </a:lnTo>
                  <a:lnTo>
                    <a:pt x="207095" y="62010"/>
                  </a:lnTo>
                  <a:lnTo>
                    <a:pt x="252260" y="62010"/>
                  </a:lnTo>
                  <a:lnTo>
                    <a:pt x="321154" y="62010"/>
                  </a:lnTo>
                  <a:lnTo>
                    <a:pt x="367360" y="82680"/>
                  </a:lnTo>
                  <a:lnTo>
                    <a:pt x="413357" y="102296"/>
                  </a:lnTo>
                  <a:lnTo>
                    <a:pt x="527416" y="62010"/>
                  </a:lnTo>
                  <a:lnTo>
                    <a:pt x="642308" y="41129"/>
                  </a:lnTo>
                  <a:lnTo>
                    <a:pt x="757408" y="20669"/>
                  </a:lnTo>
                  <a:lnTo>
                    <a:pt x="872090" y="0"/>
                  </a:lnTo>
                  <a:lnTo>
                    <a:pt x="1010916" y="0"/>
                  </a:lnTo>
                  <a:lnTo>
                    <a:pt x="1124558" y="0"/>
                  </a:lnTo>
                  <a:lnTo>
                    <a:pt x="1262138" y="0"/>
                  </a:lnTo>
                  <a:lnTo>
                    <a:pt x="1376820" y="20669"/>
                  </a:lnTo>
                  <a:lnTo>
                    <a:pt x="1376820" y="184976"/>
                  </a:lnTo>
                  <a:lnTo>
                    <a:pt x="1400755" y="349281"/>
                  </a:lnTo>
                  <a:lnTo>
                    <a:pt x="1423234" y="515062"/>
                  </a:lnTo>
                  <a:lnTo>
                    <a:pt x="1445712" y="678104"/>
                  </a:lnTo>
                  <a:lnTo>
                    <a:pt x="1468399" y="843674"/>
                  </a:lnTo>
                  <a:lnTo>
                    <a:pt x="1514398" y="1007979"/>
                  </a:lnTo>
                  <a:lnTo>
                    <a:pt x="1514398" y="1172287"/>
                  </a:lnTo>
                  <a:lnTo>
                    <a:pt x="1538125" y="1357471"/>
                  </a:lnTo>
                  <a:lnTo>
                    <a:pt x="1400755" y="1336590"/>
                  </a:lnTo>
                  <a:lnTo>
                    <a:pt x="1262138" y="1357471"/>
                  </a:lnTo>
                  <a:lnTo>
                    <a:pt x="1124558" y="1357471"/>
                  </a:lnTo>
                  <a:lnTo>
                    <a:pt x="986981" y="1378142"/>
                  </a:lnTo>
                  <a:lnTo>
                    <a:pt x="848570" y="1357471"/>
                  </a:lnTo>
                  <a:lnTo>
                    <a:pt x="734512" y="1315918"/>
                  </a:lnTo>
                  <a:lnTo>
                    <a:pt x="664995" y="1234506"/>
                  </a:lnTo>
                  <a:lnTo>
                    <a:pt x="619828" y="111027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2018297" y="6325992"/>
              <a:ext cx="1446140" cy="1130240"/>
            </a:xfrm>
            <a:custGeom>
              <a:avLst/>
              <a:gdLst/>
              <a:ahLst/>
              <a:cxnLst/>
              <a:rect l="0" t="0" r="0" b="0"/>
              <a:pathLst>
                <a:path w="1446964" h="1130944">
                  <a:moveTo>
                    <a:pt x="1309386" y="1007134"/>
                  </a:moveTo>
                  <a:lnTo>
                    <a:pt x="1216973" y="1007134"/>
                  </a:lnTo>
                  <a:lnTo>
                    <a:pt x="1102082" y="1007134"/>
                  </a:lnTo>
                  <a:lnTo>
                    <a:pt x="1010709" y="1007134"/>
                  </a:lnTo>
                  <a:lnTo>
                    <a:pt x="895819" y="1028858"/>
                  </a:lnTo>
                  <a:lnTo>
                    <a:pt x="803406" y="1048473"/>
                  </a:lnTo>
                  <a:lnTo>
                    <a:pt x="689556" y="1069145"/>
                  </a:lnTo>
                  <a:lnTo>
                    <a:pt x="597143" y="1110483"/>
                  </a:lnTo>
                  <a:lnTo>
                    <a:pt x="528249" y="1130943"/>
                  </a:lnTo>
                  <a:lnTo>
                    <a:pt x="459565" y="1130943"/>
                  </a:lnTo>
                  <a:lnTo>
                    <a:pt x="390671" y="1110483"/>
                  </a:lnTo>
                  <a:lnTo>
                    <a:pt x="322195" y="1110483"/>
                  </a:lnTo>
                  <a:lnTo>
                    <a:pt x="253510" y="1089814"/>
                  </a:lnTo>
                  <a:lnTo>
                    <a:pt x="207095" y="1089814"/>
                  </a:lnTo>
                  <a:lnTo>
                    <a:pt x="138411" y="1089814"/>
                  </a:lnTo>
                  <a:lnTo>
                    <a:pt x="45998" y="1089814"/>
                  </a:lnTo>
                  <a:lnTo>
                    <a:pt x="45998" y="946179"/>
                  </a:lnTo>
                  <a:lnTo>
                    <a:pt x="23519" y="821947"/>
                  </a:lnTo>
                  <a:lnTo>
                    <a:pt x="23519" y="678313"/>
                  </a:lnTo>
                  <a:lnTo>
                    <a:pt x="23519" y="534466"/>
                  </a:lnTo>
                  <a:lnTo>
                    <a:pt x="0" y="411501"/>
                  </a:lnTo>
                  <a:lnTo>
                    <a:pt x="0" y="266811"/>
                  </a:lnTo>
                  <a:lnTo>
                    <a:pt x="0" y="123386"/>
                  </a:lnTo>
                  <a:lnTo>
                    <a:pt x="23519" y="0"/>
                  </a:lnTo>
                  <a:lnTo>
                    <a:pt x="1446963" y="20670"/>
                  </a:lnTo>
                  <a:lnTo>
                    <a:pt x="1423236" y="10288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1396028" y="3968679"/>
              <a:ext cx="1376293" cy="595281"/>
            </a:xfrm>
            <a:custGeom>
              <a:avLst/>
              <a:gdLst/>
              <a:ahLst/>
              <a:cxnLst/>
              <a:rect l="0" t="0" r="0" b="0"/>
              <a:pathLst>
                <a:path w="1377242" h="595213">
                  <a:moveTo>
                    <a:pt x="1217183" y="226317"/>
                  </a:moveTo>
                  <a:lnTo>
                    <a:pt x="1147249" y="349281"/>
                  </a:lnTo>
                  <a:lnTo>
                    <a:pt x="1033399" y="431961"/>
                  </a:lnTo>
                  <a:lnTo>
                    <a:pt x="918507" y="472247"/>
                  </a:lnTo>
                  <a:lnTo>
                    <a:pt x="803408" y="513798"/>
                  </a:lnTo>
                  <a:lnTo>
                    <a:pt x="643350" y="534468"/>
                  </a:lnTo>
                  <a:lnTo>
                    <a:pt x="504940" y="534468"/>
                  </a:lnTo>
                  <a:lnTo>
                    <a:pt x="343842" y="554927"/>
                  </a:lnTo>
                  <a:lnTo>
                    <a:pt x="207512" y="575597"/>
                  </a:lnTo>
                  <a:lnTo>
                    <a:pt x="0" y="595212"/>
                  </a:lnTo>
                  <a:lnTo>
                    <a:pt x="367361" y="82681"/>
                  </a:lnTo>
                  <a:lnTo>
                    <a:pt x="481420" y="102085"/>
                  </a:lnTo>
                  <a:lnTo>
                    <a:pt x="619831" y="102085"/>
                  </a:lnTo>
                  <a:lnTo>
                    <a:pt x="734931" y="82681"/>
                  </a:lnTo>
                  <a:lnTo>
                    <a:pt x="872300" y="82681"/>
                  </a:lnTo>
                  <a:lnTo>
                    <a:pt x="987401" y="60745"/>
                  </a:lnTo>
                  <a:lnTo>
                    <a:pt x="1101043" y="41133"/>
                  </a:lnTo>
                  <a:lnTo>
                    <a:pt x="1239662" y="20671"/>
                  </a:lnTo>
                  <a:lnTo>
                    <a:pt x="1377241" y="0"/>
                  </a:lnTo>
                  <a:lnTo>
                    <a:pt x="1330826" y="41133"/>
                  </a:lnTo>
                  <a:lnTo>
                    <a:pt x="1308556" y="82681"/>
                  </a:lnTo>
                  <a:lnTo>
                    <a:pt x="1263181" y="10208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073781" y="4514750"/>
              <a:ext cx="1309622" cy="596868"/>
            </a:xfrm>
            <a:custGeom>
              <a:avLst/>
              <a:gdLst/>
              <a:ahLst/>
              <a:cxnLst/>
              <a:rect l="0" t="0" r="0" b="0"/>
              <a:pathLst>
                <a:path w="1309387" h="596473">
                  <a:moveTo>
                    <a:pt x="918297" y="596472"/>
                  </a:moveTo>
                  <a:lnTo>
                    <a:pt x="780721" y="596472"/>
                  </a:lnTo>
                  <a:lnTo>
                    <a:pt x="643142" y="576014"/>
                  </a:lnTo>
                  <a:lnTo>
                    <a:pt x="528251" y="555344"/>
                  </a:lnTo>
                  <a:lnTo>
                    <a:pt x="390673" y="534464"/>
                  </a:lnTo>
                  <a:lnTo>
                    <a:pt x="253094" y="534464"/>
                  </a:lnTo>
                  <a:lnTo>
                    <a:pt x="114683" y="514848"/>
                  </a:lnTo>
                  <a:lnTo>
                    <a:pt x="0" y="514848"/>
                  </a:lnTo>
                  <a:lnTo>
                    <a:pt x="23520" y="452838"/>
                  </a:lnTo>
                  <a:lnTo>
                    <a:pt x="45998" y="411499"/>
                  </a:lnTo>
                  <a:lnTo>
                    <a:pt x="92412" y="349278"/>
                  </a:lnTo>
                  <a:lnTo>
                    <a:pt x="114683" y="309415"/>
                  </a:lnTo>
                  <a:lnTo>
                    <a:pt x="160890" y="247194"/>
                  </a:lnTo>
                  <a:lnTo>
                    <a:pt x="207096" y="205644"/>
                  </a:lnTo>
                  <a:lnTo>
                    <a:pt x="253094" y="144900"/>
                  </a:lnTo>
                  <a:lnTo>
                    <a:pt x="275990" y="103350"/>
                  </a:lnTo>
                  <a:lnTo>
                    <a:pt x="413568" y="103350"/>
                  </a:lnTo>
                  <a:lnTo>
                    <a:pt x="550729" y="103350"/>
                  </a:lnTo>
                  <a:lnTo>
                    <a:pt x="665829" y="82680"/>
                  </a:lnTo>
                  <a:lnTo>
                    <a:pt x="803407" y="82680"/>
                  </a:lnTo>
                  <a:lnTo>
                    <a:pt x="940777" y="62221"/>
                  </a:lnTo>
                  <a:lnTo>
                    <a:pt x="1056917" y="41551"/>
                  </a:lnTo>
                  <a:lnTo>
                    <a:pt x="1194287" y="20669"/>
                  </a:lnTo>
                  <a:lnTo>
                    <a:pt x="1309386" y="0"/>
                  </a:lnTo>
                  <a:lnTo>
                    <a:pt x="1286492" y="82680"/>
                  </a:lnTo>
                  <a:lnTo>
                    <a:pt x="1240494" y="144900"/>
                  </a:lnTo>
                  <a:lnTo>
                    <a:pt x="1216973" y="226313"/>
                  </a:lnTo>
                  <a:lnTo>
                    <a:pt x="1170559" y="309415"/>
                  </a:lnTo>
                  <a:lnTo>
                    <a:pt x="1148081" y="371213"/>
                  </a:lnTo>
                  <a:lnTo>
                    <a:pt x="1124562" y="452838"/>
                  </a:lnTo>
                  <a:lnTo>
                    <a:pt x="1079397" y="534464"/>
                  </a:lnTo>
                  <a:lnTo>
                    <a:pt x="1056917" y="59647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1049970" y="3160685"/>
              <a:ext cx="1239775" cy="820693"/>
            </a:xfrm>
            <a:custGeom>
              <a:avLst/>
              <a:gdLst/>
              <a:ahLst/>
              <a:cxnLst/>
              <a:rect l="0" t="0" r="0" b="0"/>
              <a:pathLst>
                <a:path w="1239662" h="821739">
                  <a:moveTo>
                    <a:pt x="597352" y="821738"/>
                  </a:moveTo>
                  <a:lnTo>
                    <a:pt x="528667" y="821738"/>
                  </a:lnTo>
                  <a:lnTo>
                    <a:pt x="436254" y="821738"/>
                  </a:lnTo>
                  <a:lnTo>
                    <a:pt x="345091" y="821738"/>
                  </a:lnTo>
                  <a:lnTo>
                    <a:pt x="252678" y="821738"/>
                  </a:lnTo>
                  <a:lnTo>
                    <a:pt x="161098" y="821738"/>
                  </a:lnTo>
                  <a:lnTo>
                    <a:pt x="68686" y="801067"/>
                  </a:lnTo>
                  <a:lnTo>
                    <a:pt x="0" y="801067"/>
                  </a:lnTo>
                  <a:lnTo>
                    <a:pt x="68686" y="697717"/>
                  </a:lnTo>
                  <a:lnTo>
                    <a:pt x="138619" y="595422"/>
                  </a:lnTo>
                  <a:lnTo>
                    <a:pt x="206263" y="493127"/>
                  </a:lnTo>
                  <a:lnTo>
                    <a:pt x="298676" y="389777"/>
                  </a:lnTo>
                  <a:lnTo>
                    <a:pt x="389841" y="287270"/>
                  </a:lnTo>
                  <a:lnTo>
                    <a:pt x="459773" y="204590"/>
                  </a:lnTo>
                  <a:lnTo>
                    <a:pt x="552186" y="102294"/>
                  </a:lnTo>
                  <a:lnTo>
                    <a:pt x="619831" y="0"/>
                  </a:lnTo>
                  <a:lnTo>
                    <a:pt x="688724" y="0"/>
                  </a:lnTo>
                  <a:lnTo>
                    <a:pt x="758658" y="0"/>
                  </a:lnTo>
                  <a:lnTo>
                    <a:pt x="826303" y="0"/>
                  </a:lnTo>
                  <a:lnTo>
                    <a:pt x="918507" y="0"/>
                  </a:lnTo>
                  <a:lnTo>
                    <a:pt x="987400" y="0"/>
                  </a:lnTo>
                  <a:lnTo>
                    <a:pt x="1056084" y="19615"/>
                  </a:lnTo>
                  <a:lnTo>
                    <a:pt x="1148497" y="0"/>
                  </a:lnTo>
                  <a:lnTo>
                    <a:pt x="1239661" y="0"/>
                  </a:lnTo>
                  <a:lnTo>
                    <a:pt x="1148497" y="102294"/>
                  </a:lnTo>
                  <a:lnTo>
                    <a:pt x="1079813" y="204590"/>
                  </a:lnTo>
                  <a:lnTo>
                    <a:pt x="1009879" y="307941"/>
                  </a:lnTo>
                  <a:lnTo>
                    <a:pt x="942234" y="410447"/>
                  </a:lnTo>
                  <a:lnTo>
                    <a:pt x="872300" y="512742"/>
                  </a:lnTo>
                  <a:lnTo>
                    <a:pt x="803407" y="616093"/>
                  </a:lnTo>
                  <a:lnTo>
                    <a:pt x="734930" y="719442"/>
                  </a:lnTo>
                  <a:lnTo>
                    <a:pt x="666246" y="82173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661052" y="5090982"/>
              <a:ext cx="1423917" cy="1150876"/>
            </a:xfrm>
            <a:custGeom>
              <a:avLst/>
              <a:gdLst/>
              <a:ahLst/>
              <a:cxnLst/>
              <a:rect l="0" t="0" r="0" b="0"/>
              <a:pathLst>
                <a:path w="1423237" h="1151402">
                  <a:moveTo>
                    <a:pt x="1147456" y="1130941"/>
                  </a:moveTo>
                  <a:lnTo>
                    <a:pt x="987399" y="1130941"/>
                  </a:lnTo>
                  <a:lnTo>
                    <a:pt x="826301" y="1110062"/>
                  </a:lnTo>
                  <a:lnTo>
                    <a:pt x="642308" y="1110062"/>
                  </a:lnTo>
                  <a:lnTo>
                    <a:pt x="481211" y="1089390"/>
                  </a:lnTo>
                  <a:lnTo>
                    <a:pt x="321154" y="1068720"/>
                  </a:lnTo>
                  <a:lnTo>
                    <a:pt x="183576" y="1028437"/>
                  </a:lnTo>
                  <a:lnTo>
                    <a:pt x="22686" y="1006710"/>
                  </a:lnTo>
                  <a:lnTo>
                    <a:pt x="0" y="863074"/>
                  </a:lnTo>
                  <a:lnTo>
                    <a:pt x="22686" y="740110"/>
                  </a:lnTo>
                  <a:lnTo>
                    <a:pt x="22686" y="596265"/>
                  </a:lnTo>
                  <a:lnTo>
                    <a:pt x="68685" y="472246"/>
                  </a:lnTo>
                  <a:lnTo>
                    <a:pt x="114058" y="328610"/>
                  </a:lnTo>
                  <a:lnTo>
                    <a:pt x="183576" y="226311"/>
                  </a:lnTo>
                  <a:lnTo>
                    <a:pt x="275156" y="103349"/>
                  </a:lnTo>
                  <a:lnTo>
                    <a:pt x="366320" y="0"/>
                  </a:lnTo>
                  <a:lnTo>
                    <a:pt x="1423236" y="81410"/>
                  </a:lnTo>
                  <a:lnTo>
                    <a:pt x="1399717" y="226311"/>
                  </a:lnTo>
                  <a:lnTo>
                    <a:pt x="1399717" y="349278"/>
                  </a:lnTo>
                  <a:lnTo>
                    <a:pt x="1353510" y="494178"/>
                  </a:lnTo>
                  <a:lnTo>
                    <a:pt x="1331032" y="615879"/>
                  </a:lnTo>
                  <a:lnTo>
                    <a:pt x="1307304" y="740110"/>
                  </a:lnTo>
                  <a:lnTo>
                    <a:pt x="1307304" y="883744"/>
                  </a:lnTo>
                  <a:lnTo>
                    <a:pt x="1285867" y="1006710"/>
                  </a:lnTo>
                  <a:lnTo>
                    <a:pt x="1307304" y="115140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751535" y="7484806"/>
              <a:ext cx="1331845" cy="1088967"/>
            </a:xfrm>
            <a:custGeom>
              <a:avLst/>
              <a:gdLst/>
              <a:ahLst/>
              <a:cxnLst/>
              <a:rect l="0" t="0" r="0" b="0"/>
              <a:pathLst>
                <a:path w="1331035" h="1089396">
                  <a:moveTo>
                    <a:pt x="1193664" y="1028439"/>
                  </a:moveTo>
                  <a:lnTo>
                    <a:pt x="1009879" y="1028439"/>
                  </a:lnTo>
                  <a:lnTo>
                    <a:pt x="848782" y="1048054"/>
                  </a:lnTo>
                  <a:lnTo>
                    <a:pt x="687475" y="1069780"/>
                  </a:lnTo>
                  <a:lnTo>
                    <a:pt x="503899" y="1069780"/>
                  </a:lnTo>
                  <a:lnTo>
                    <a:pt x="344051" y="1089395"/>
                  </a:lnTo>
                  <a:lnTo>
                    <a:pt x="183993" y="1089395"/>
                  </a:lnTo>
                  <a:lnTo>
                    <a:pt x="22895" y="1089395"/>
                  </a:lnTo>
                  <a:lnTo>
                    <a:pt x="0" y="945759"/>
                  </a:lnTo>
                  <a:lnTo>
                    <a:pt x="0" y="822794"/>
                  </a:lnTo>
                  <a:lnTo>
                    <a:pt x="0" y="678947"/>
                  </a:lnTo>
                  <a:lnTo>
                    <a:pt x="0" y="554927"/>
                  </a:lnTo>
                  <a:lnTo>
                    <a:pt x="0" y="411291"/>
                  </a:lnTo>
                  <a:lnTo>
                    <a:pt x="22895" y="288116"/>
                  </a:lnTo>
                  <a:lnTo>
                    <a:pt x="0" y="144480"/>
                  </a:lnTo>
                  <a:lnTo>
                    <a:pt x="0" y="0"/>
                  </a:lnTo>
                  <a:lnTo>
                    <a:pt x="137578" y="20460"/>
                  </a:lnTo>
                  <a:lnTo>
                    <a:pt x="297636" y="41129"/>
                  </a:lnTo>
                  <a:lnTo>
                    <a:pt x="457901" y="41129"/>
                  </a:lnTo>
                  <a:lnTo>
                    <a:pt x="596312" y="41129"/>
                  </a:lnTo>
                  <a:lnTo>
                    <a:pt x="757409" y="41129"/>
                  </a:lnTo>
                  <a:lnTo>
                    <a:pt x="917467" y="20460"/>
                  </a:lnTo>
                  <a:lnTo>
                    <a:pt x="1077524" y="20460"/>
                  </a:lnTo>
                  <a:lnTo>
                    <a:pt x="1239871" y="20460"/>
                  </a:lnTo>
                  <a:lnTo>
                    <a:pt x="1261308" y="144480"/>
                  </a:lnTo>
                  <a:lnTo>
                    <a:pt x="1285036" y="246986"/>
                  </a:lnTo>
                  <a:lnTo>
                    <a:pt x="1285036" y="369953"/>
                  </a:lnTo>
                  <a:lnTo>
                    <a:pt x="1307515" y="513797"/>
                  </a:lnTo>
                  <a:lnTo>
                    <a:pt x="1307515" y="637606"/>
                  </a:lnTo>
                  <a:lnTo>
                    <a:pt x="1307515" y="760783"/>
                  </a:lnTo>
                  <a:lnTo>
                    <a:pt x="1307515" y="884593"/>
                  </a:lnTo>
                  <a:lnTo>
                    <a:pt x="1331034" y="100798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681689" y="6184711"/>
              <a:ext cx="1309621" cy="1274695"/>
            </a:xfrm>
            <a:custGeom>
              <a:avLst/>
              <a:gdLst/>
              <a:ahLst/>
              <a:cxnLst/>
              <a:rect l="0" t="0" r="0" b="0"/>
              <a:pathLst>
                <a:path w="1309388" h="1274791">
                  <a:moveTo>
                    <a:pt x="1147457" y="1234505"/>
                  </a:moveTo>
                  <a:lnTo>
                    <a:pt x="987192" y="1255175"/>
                  </a:lnTo>
                  <a:lnTo>
                    <a:pt x="827135" y="1255175"/>
                  </a:lnTo>
                  <a:lnTo>
                    <a:pt x="666037" y="1255175"/>
                  </a:lnTo>
                  <a:lnTo>
                    <a:pt x="527626" y="1274790"/>
                  </a:lnTo>
                  <a:lnTo>
                    <a:pt x="367569" y="1255175"/>
                  </a:lnTo>
                  <a:lnTo>
                    <a:pt x="229992" y="1255175"/>
                  </a:lnTo>
                  <a:lnTo>
                    <a:pt x="92412" y="1213624"/>
                  </a:lnTo>
                  <a:lnTo>
                    <a:pt x="69933" y="1068723"/>
                  </a:lnTo>
                  <a:lnTo>
                    <a:pt x="69933" y="905471"/>
                  </a:lnTo>
                  <a:lnTo>
                    <a:pt x="46414" y="760994"/>
                  </a:lnTo>
                  <a:lnTo>
                    <a:pt x="23727" y="617147"/>
                  </a:lnTo>
                  <a:lnTo>
                    <a:pt x="23727" y="452842"/>
                  </a:lnTo>
                  <a:lnTo>
                    <a:pt x="0" y="308996"/>
                  </a:lnTo>
                  <a:lnTo>
                    <a:pt x="0" y="143846"/>
                  </a:lnTo>
                  <a:lnTo>
                    <a:pt x="0" y="0"/>
                  </a:lnTo>
                  <a:lnTo>
                    <a:pt x="137579" y="21936"/>
                  </a:lnTo>
                  <a:lnTo>
                    <a:pt x="298676" y="41551"/>
                  </a:lnTo>
                  <a:lnTo>
                    <a:pt x="459982" y="62010"/>
                  </a:lnTo>
                  <a:lnTo>
                    <a:pt x="619831" y="82681"/>
                  </a:lnTo>
                  <a:lnTo>
                    <a:pt x="781137" y="102297"/>
                  </a:lnTo>
                  <a:lnTo>
                    <a:pt x="940986" y="124231"/>
                  </a:lnTo>
                  <a:lnTo>
                    <a:pt x="1102292" y="124231"/>
                  </a:lnTo>
                  <a:lnTo>
                    <a:pt x="1263389" y="143846"/>
                  </a:lnTo>
                  <a:lnTo>
                    <a:pt x="1309387" y="123450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91205" y="4006777"/>
              <a:ext cx="1057222" cy="576232"/>
            </a:xfrm>
            <a:custGeom>
              <a:avLst/>
              <a:gdLst/>
              <a:ahLst/>
              <a:cxnLst/>
              <a:rect l="0" t="0" r="0" b="0"/>
              <a:pathLst>
                <a:path w="1057126" h="575808">
                  <a:moveTo>
                    <a:pt x="0" y="452630"/>
                  </a:moveTo>
                  <a:lnTo>
                    <a:pt x="390880" y="0"/>
                  </a:lnTo>
                  <a:lnTo>
                    <a:pt x="459565" y="0"/>
                  </a:lnTo>
                  <a:lnTo>
                    <a:pt x="550937" y="20669"/>
                  </a:lnTo>
                  <a:lnTo>
                    <a:pt x="643350" y="20669"/>
                  </a:lnTo>
                  <a:lnTo>
                    <a:pt x="711202" y="41548"/>
                  </a:lnTo>
                  <a:lnTo>
                    <a:pt x="803614" y="41548"/>
                  </a:lnTo>
                  <a:lnTo>
                    <a:pt x="894778" y="62220"/>
                  </a:lnTo>
                  <a:lnTo>
                    <a:pt x="964712" y="41548"/>
                  </a:lnTo>
                  <a:lnTo>
                    <a:pt x="1057125" y="41548"/>
                  </a:lnTo>
                  <a:lnTo>
                    <a:pt x="1010710" y="124020"/>
                  </a:lnTo>
                  <a:lnTo>
                    <a:pt x="964712" y="226313"/>
                  </a:lnTo>
                  <a:lnTo>
                    <a:pt x="894778" y="328819"/>
                  </a:lnTo>
                  <a:lnTo>
                    <a:pt x="849613" y="411501"/>
                  </a:lnTo>
                  <a:lnTo>
                    <a:pt x="780720" y="494182"/>
                  </a:lnTo>
                  <a:lnTo>
                    <a:pt x="688515" y="555346"/>
                  </a:lnTo>
                  <a:lnTo>
                    <a:pt x="573623" y="575807"/>
                  </a:lnTo>
                  <a:lnTo>
                    <a:pt x="459565" y="534464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245148" y="4514750"/>
              <a:ext cx="1009599" cy="495274"/>
            </a:xfrm>
            <a:custGeom>
              <a:avLst/>
              <a:gdLst/>
              <a:ahLst/>
              <a:cxnLst/>
              <a:rect l="0" t="0" r="0" b="0"/>
              <a:pathLst>
                <a:path w="1009463" h="494182">
                  <a:moveTo>
                    <a:pt x="0" y="349279"/>
                  </a:moveTo>
                  <a:lnTo>
                    <a:pt x="23521" y="288535"/>
                  </a:lnTo>
                  <a:lnTo>
                    <a:pt x="46000" y="247195"/>
                  </a:lnTo>
                  <a:lnTo>
                    <a:pt x="91165" y="205645"/>
                  </a:lnTo>
                  <a:lnTo>
                    <a:pt x="113644" y="165570"/>
                  </a:lnTo>
                  <a:lnTo>
                    <a:pt x="159850" y="124230"/>
                  </a:lnTo>
                  <a:lnTo>
                    <a:pt x="206057" y="82680"/>
                  </a:lnTo>
                  <a:lnTo>
                    <a:pt x="229576" y="41551"/>
                  </a:lnTo>
                  <a:lnTo>
                    <a:pt x="274741" y="0"/>
                  </a:lnTo>
                  <a:lnTo>
                    <a:pt x="1009462" y="103350"/>
                  </a:lnTo>
                  <a:lnTo>
                    <a:pt x="963464" y="165570"/>
                  </a:lnTo>
                  <a:lnTo>
                    <a:pt x="917051" y="226314"/>
                  </a:lnTo>
                  <a:lnTo>
                    <a:pt x="871885" y="309417"/>
                  </a:lnTo>
                  <a:lnTo>
                    <a:pt x="849405" y="371215"/>
                  </a:lnTo>
                  <a:lnTo>
                    <a:pt x="803407" y="432382"/>
                  </a:lnTo>
                  <a:lnTo>
                    <a:pt x="734514" y="473511"/>
                  </a:lnTo>
                  <a:lnTo>
                    <a:pt x="665830" y="494181"/>
                  </a:lnTo>
                  <a:lnTo>
                    <a:pt x="573417" y="47351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14972" y="4938591"/>
              <a:ext cx="919116" cy="1128652"/>
            </a:xfrm>
            <a:custGeom>
              <a:avLst/>
              <a:gdLst/>
              <a:ahLst/>
              <a:cxnLst/>
              <a:rect l="0" t="0" r="0" b="0"/>
              <a:pathLst>
                <a:path w="918299" h="1129889">
                  <a:moveTo>
                    <a:pt x="504731" y="1129888"/>
                  </a:moveTo>
                  <a:lnTo>
                    <a:pt x="413567" y="1109216"/>
                  </a:lnTo>
                  <a:lnTo>
                    <a:pt x="343633" y="1109216"/>
                  </a:lnTo>
                  <a:lnTo>
                    <a:pt x="274741" y="1088336"/>
                  </a:lnTo>
                  <a:lnTo>
                    <a:pt x="206055" y="1068932"/>
                  </a:lnTo>
                  <a:lnTo>
                    <a:pt x="137370" y="1046998"/>
                  </a:lnTo>
                  <a:lnTo>
                    <a:pt x="68685" y="1027381"/>
                  </a:lnTo>
                  <a:lnTo>
                    <a:pt x="0" y="1027381"/>
                  </a:lnTo>
                  <a:lnTo>
                    <a:pt x="22479" y="903572"/>
                  </a:lnTo>
                  <a:lnTo>
                    <a:pt x="22479" y="759726"/>
                  </a:lnTo>
                  <a:lnTo>
                    <a:pt x="22479" y="636762"/>
                  </a:lnTo>
                  <a:lnTo>
                    <a:pt x="0" y="493126"/>
                  </a:lnTo>
                  <a:lnTo>
                    <a:pt x="0" y="349492"/>
                  </a:lnTo>
                  <a:lnTo>
                    <a:pt x="22479" y="225262"/>
                  </a:lnTo>
                  <a:lnTo>
                    <a:pt x="68685" y="102293"/>
                  </a:lnTo>
                  <a:lnTo>
                    <a:pt x="161097" y="0"/>
                  </a:lnTo>
                  <a:lnTo>
                    <a:pt x="252470" y="0"/>
                  </a:lnTo>
                  <a:lnTo>
                    <a:pt x="367154" y="0"/>
                  </a:lnTo>
                  <a:lnTo>
                    <a:pt x="458733" y="40075"/>
                  </a:lnTo>
                  <a:lnTo>
                    <a:pt x="551146" y="60745"/>
                  </a:lnTo>
                  <a:lnTo>
                    <a:pt x="619622" y="102293"/>
                  </a:lnTo>
                  <a:lnTo>
                    <a:pt x="734721" y="121909"/>
                  </a:lnTo>
                  <a:lnTo>
                    <a:pt x="825885" y="143426"/>
                  </a:lnTo>
                  <a:lnTo>
                    <a:pt x="918298" y="163252"/>
                  </a:lnTo>
                  <a:lnTo>
                    <a:pt x="825885" y="266808"/>
                  </a:lnTo>
                  <a:lnTo>
                    <a:pt x="757201" y="368896"/>
                  </a:lnTo>
                  <a:lnTo>
                    <a:pt x="688307" y="493126"/>
                  </a:lnTo>
                  <a:lnTo>
                    <a:pt x="642309" y="616090"/>
                  </a:lnTo>
                  <a:lnTo>
                    <a:pt x="619622" y="718386"/>
                  </a:lnTo>
                  <a:lnTo>
                    <a:pt x="597144" y="862021"/>
                  </a:lnTo>
                  <a:lnTo>
                    <a:pt x="573624" y="986252"/>
                  </a:lnTo>
                  <a:lnTo>
                    <a:pt x="573624" y="1129888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-146946" y="6046607"/>
              <a:ext cx="803236" cy="1357240"/>
            </a:xfrm>
            <a:custGeom>
              <a:avLst/>
              <a:gdLst/>
              <a:ahLst/>
              <a:cxnLst/>
              <a:rect l="0" t="0" r="0" b="0"/>
              <a:pathLst>
                <a:path w="803612" h="1357259">
                  <a:moveTo>
                    <a:pt x="711200" y="1357258"/>
                  </a:moveTo>
                  <a:lnTo>
                    <a:pt x="619828" y="1357258"/>
                  </a:lnTo>
                  <a:lnTo>
                    <a:pt x="504728" y="1357258"/>
                  </a:lnTo>
                  <a:lnTo>
                    <a:pt x="413565" y="1336587"/>
                  </a:lnTo>
                  <a:lnTo>
                    <a:pt x="298673" y="1315917"/>
                  </a:lnTo>
                  <a:lnTo>
                    <a:pt x="206469" y="1315917"/>
                  </a:lnTo>
                  <a:lnTo>
                    <a:pt x="114890" y="1295459"/>
                  </a:lnTo>
                  <a:lnTo>
                    <a:pt x="0" y="1274578"/>
                  </a:lnTo>
                  <a:lnTo>
                    <a:pt x="160055" y="0"/>
                  </a:lnTo>
                  <a:lnTo>
                    <a:pt x="757405" y="143634"/>
                  </a:lnTo>
                  <a:lnTo>
                    <a:pt x="803611" y="13572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-278701" y="7402260"/>
              <a:ext cx="963565" cy="1150876"/>
            </a:xfrm>
            <a:custGeom>
              <a:avLst/>
              <a:gdLst/>
              <a:ahLst/>
              <a:cxnLst/>
              <a:rect l="0" t="0" r="0" b="0"/>
              <a:pathLst>
                <a:path w="963463" h="1151825">
                  <a:moveTo>
                    <a:pt x="826300" y="1089815"/>
                  </a:moveTo>
                  <a:lnTo>
                    <a:pt x="711201" y="1048475"/>
                  </a:lnTo>
                  <a:lnTo>
                    <a:pt x="596309" y="987308"/>
                  </a:lnTo>
                  <a:lnTo>
                    <a:pt x="481211" y="946179"/>
                  </a:lnTo>
                  <a:lnTo>
                    <a:pt x="367568" y="904629"/>
                  </a:lnTo>
                  <a:lnTo>
                    <a:pt x="228950" y="885014"/>
                  </a:lnTo>
                  <a:lnTo>
                    <a:pt x="114058" y="843885"/>
                  </a:lnTo>
                  <a:lnTo>
                    <a:pt x="0" y="821949"/>
                  </a:lnTo>
                  <a:lnTo>
                    <a:pt x="0" y="719864"/>
                  </a:lnTo>
                  <a:lnTo>
                    <a:pt x="0" y="638028"/>
                  </a:lnTo>
                  <a:lnTo>
                    <a:pt x="22479" y="513796"/>
                  </a:lnTo>
                  <a:lnTo>
                    <a:pt x="67645" y="411712"/>
                  </a:lnTo>
                  <a:lnTo>
                    <a:pt x="91371" y="309416"/>
                  </a:lnTo>
                  <a:lnTo>
                    <a:pt x="114058" y="206068"/>
                  </a:lnTo>
                  <a:lnTo>
                    <a:pt x="137577" y="103561"/>
                  </a:lnTo>
                  <a:lnTo>
                    <a:pt x="137577" y="0"/>
                  </a:lnTo>
                  <a:lnTo>
                    <a:pt x="251637" y="20880"/>
                  </a:lnTo>
                  <a:lnTo>
                    <a:pt x="344048" y="41552"/>
                  </a:lnTo>
                  <a:lnTo>
                    <a:pt x="458732" y="41552"/>
                  </a:lnTo>
                  <a:lnTo>
                    <a:pt x="551144" y="62221"/>
                  </a:lnTo>
                  <a:lnTo>
                    <a:pt x="642307" y="62221"/>
                  </a:lnTo>
                  <a:lnTo>
                    <a:pt x="757408" y="81836"/>
                  </a:lnTo>
                  <a:lnTo>
                    <a:pt x="848779" y="81836"/>
                  </a:lnTo>
                  <a:lnTo>
                    <a:pt x="963462" y="81836"/>
                  </a:lnTo>
                  <a:lnTo>
                    <a:pt x="963462" y="226737"/>
                  </a:lnTo>
                  <a:lnTo>
                    <a:pt x="963462" y="350546"/>
                  </a:lnTo>
                  <a:lnTo>
                    <a:pt x="963462" y="494393"/>
                  </a:lnTo>
                  <a:lnTo>
                    <a:pt x="963462" y="617359"/>
                  </a:lnTo>
                  <a:lnTo>
                    <a:pt x="940984" y="740533"/>
                  </a:lnTo>
                  <a:lnTo>
                    <a:pt x="940984" y="885014"/>
                  </a:lnTo>
                  <a:lnTo>
                    <a:pt x="940984" y="1007136"/>
                  </a:lnTo>
                  <a:lnTo>
                    <a:pt x="940984" y="1151824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6147" name="Grafik 46" descr="Franzi_5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528762"/>
            <a:ext cx="2098675" cy="273685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8" name="Grafik 47" descr="Wurst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363" y="4384675"/>
            <a:ext cx="1755775" cy="14970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Grafik 48" descr="Bro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38" y="4505325"/>
            <a:ext cx="2039937" cy="16589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0" name="Grafik 49" descr="Milch Kopie[1]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8613" y="2168525"/>
            <a:ext cx="831850" cy="21240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Grafik 50" descr="Saft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0350" y="2806700"/>
            <a:ext cx="815975" cy="1727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2" name="Grafik 51" descr="Käse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3795713"/>
            <a:ext cx="1778000" cy="14255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3" name="Grafik 52" descr="Butter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4700" y="5461000"/>
            <a:ext cx="1773238" cy="10366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7" name="Gruppieren 97"/>
          <p:cNvGrpSpPr>
            <a:grpSpLocks/>
          </p:cNvGrpSpPr>
          <p:nvPr/>
        </p:nvGrpSpPr>
        <p:grpSpPr bwMode="auto">
          <a:xfrm>
            <a:off x="3103563" y="5270500"/>
            <a:ext cx="1266825" cy="976313"/>
            <a:chOff x="3244850" y="6578600"/>
            <a:chExt cx="1266266" cy="976444"/>
          </a:xfrm>
        </p:grpSpPr>
        <p:sp>
          <p:nvSpPr>
            <p:cNvPr id="54" name="Freihandform 53"/>
            <p:cNvSpPr/>
            <p:nvPr/>
          </p:nvSpPr>
          <p:spPr>
            <a:xfrm>
              <a:off x="3563796" y="6578600"/>
              <a:ext cx="947320" cy="906585"/>
            </a:xfrm>
            <a:custGeom>
              <a:avLst/>
              <a:gdLst/>
              <a:ahLst/>
              <a:cxnLst/>
              <a:rect l="0" t="0" r="0" b="0"/>
              <a:pathLst>
                <a:path w="947000" h="906393">
                  <a:moveTo>
                    <a:pt x="698" y="433376"/>
                  </a:moveTo>
                  <a:lnTo>
                    <a:pt x="2613" y="409801"/>
                  </a:lnTo>
                  <a:lnTo>
                    <a:pt x="5574" y="386478"/>
                  </a:lnTo>
                  <a:lnTo>
                    <a:pt x="10189" y="363583"/>
                  </a:lnTo>
                  <a:lnTo>
                    <a:pt x="15503" y="341287"/>
                  </a:lnTo>
                  <a:lnTo>
                    <a:pt x="22033" y="319333"/>
                  </a:lnTo>
                  <a:lnTo>
                    <a:pt x="29958" y="297717"/>
                  </a:lnTo>
                  <a:lnTo>
                    <a:pt x="38843" y="276703"/>
                  </a:lnTo>
                  <a:lnTo>
                    <a:pt x="48683" y="256370"/>
                  </a:lnTo>
                  <a:lnTo>
                    <a:pt x="59569" y="236383"/>
                  </a:lnTo>
                  <a:lnTo>
                    <a:pt x="71412" y="216989"/>
                  </a:lnTo>
                  <a:lnTo>
                    <a:pt x="84301" y="198280"/>
                  </a:lnTo>
                  <a:lnTo>
                    <a:pt x="98063" y="180169"/>
                  </a:lnTo>
                  <a:lnTo>
                    <a:pt x="112606" y="162740"/>
                  </a:lnTo>
                  <a:lnTo>
                    <a:pt x="128021" y="146340"/>
                  </a:lnTo>
                  <a:lnTo>
                    <a:pt x="144479" y="130451"/>
                  </a:lnTo>
                  <a:lnTo>
                    <a:pt x="152406" y="122419"/>
                  </a:lnTo>
                  <a:lnTo>
                    <a:pt x="159982" y="113706"/>
                  </a:lnTo>
                  <a:lnTo>
                    <a:pt x="167906" y="104991"/>
                  </a:lnTo>
                  <a:lnTo>
                    <a:pt x="176442" y="97561"/>
                  </a:lnTo>
                  <a:lnTo>
                    <a:pt x="198475" y="81755"/>
                  </a:lnTo>
                  <a:lnTo>
                    <a:pt x="221554" y="67489"/>
                  </a:lnTo>
                  <a:lnTo>
                    <a:pt x="245850" y="54930"/>
                  </a:lnTo>
                  <a:lnTo>
                    <a:pt x="270931" y="43653"/>
                  </a:lnTo>
                  <a:lnTo>
                    <a:pt x="296536" y="33574"/>
                  </a:lnTo>
                  <a:lnTo>
                    <a:pt x="323184" y="25202"/>
                  </a:lnTo>
                  <a:lnTo>
                    <a:pt x="350532" y="17768"/>
                  </a:lnTo>
                  <a:lnTo>
                    <a:pt x="378226" y="11619"/>
                  </a:lnTo>
                  <a:lnTo>
                    <a:pt x="391724" y="7175"/>
                  </a:lnTo>
                  <a:lnTo>
                    <a:pt x="404177" y="4271"/>
                  </a:lnTo>
                  <a:lnTo>
                    <a:pt x="416021" y="2309"/>
                  </a:lnTo>
                  <a:lnTo>
                    <a:pt x="427604" y="1623"/>
                  </a:lnTo>
                  <a:lnTo>
                    <a:pt x="449986" y="1966"/>
                  </a:lnTo>
                  <a:lnTo>
                    <a:pt x="473326" y="2648"/>
                  </a:lnTo>
                  <a:lnTo>
                    <a:pt x="482208" y="2309"/>
                  </a:lnTo>
                  <a:lnTo>
                    <a:pt x="490134" y="1623"/>
                  </a:lnTo>
                  <a:lnTo>
                    <a:pt x="505549" y="0"/>
                  </a:lnTo>
                  <a:lnTo>
                    <a:pt x="513823" y="0"/>
                  </a:lnTo>
                  <a:lnTo>
                    <a:pt x="522705" y="1369"/>
                  </a:lnTo>
                  <a:lnTo>
                    <a:pt x="532546" y="3588"/>
                  </a:lnTo>
                  <a:lnTo>
                    <a:pt x="544130" y="7776"/>
                  </a:lnTo>
                  <a:lnTo>
                    <a:pt x="577658" y="13583"/>
                  </a:lnTo>
                  <a:lnTo>
                    <a:pt x="610577" y="21957"/>
                  </a:lnTo>
                  <a:lnTo>
                    <a:pt x="642540" y="32291"/>
                  </a:lnTo>
                  <a:lnTo>
                    <a:pt x="673455" y="44935"/>
                  </a:lnTo>
                  <a:lnTo>
                    <a:pt x="703067" y="59459"/>
                  </a:lnTo>
                  <a:lnTo>
                    <a:pt x="731369" y="75949"/>
                  </a:lnTo>
                  <a:lnTo>
                    <a:pt x="758366" y="93972"/>
                  </a:lnTo>
                  <a:lnTo>
                    <a:pt x="784058" y="114047"/>
                  </a:lnTo>
                  <a:lnTo>
                    <a:pt x="808094" y="135660"/>
                  </a:lnTo>
                  <a:lnTo>
                    <a:pt x="830824" y="158899"/>
                  </a:lnTo>
                  <a:lnTo>
                    <a:pt x="851553" y="183413"/>
                  </a:lnTo>
                  <a:lnTo>
                    <a:pt x="870623" y="209554"/>
                  </a:lnTo>
                  <a:lnTo>
                    <a:pt x="887692" y="236722"/>
                  </a:lnTo>
                  <a:lnTo>
                    <a:pt x="902845" y="265425"/>
                  </a:lnTo>
                  <a:lnTo>
                    <a:pt x="915735" y="294813"/>
                  </a:lnTo>
                  <a:lnTo>
                    <a:pt x="926881" y="325482"/>
                  </a:lnTo>
                  <a:lnTo>
                    <a:pt x="934110" y="340687"/>
                  </a:lnTo>
                  <a:lnTo>
                    <a:pt x="939770" y="356492"/>
                  </a:lnTo>
                  <a:lnTo>
                    <a:pt x="943342" y="372636"/>
                  </a:lnTo>
                  <a:lnTo>
                    <a:pt x="945346" y="389126"/>
                  </a:lnTo>
                  <a:lnTo>
                    <a:pt x="946653" y="405868"/>
                  </a:lnTo>
                  <a:lnTo>
                    <a:pt x="946999" y="423042"/>
                  </a:lnTo>
                  <a:lnTo>
                    <a:pt x="946999" y="457211"/>
                  </a:lnTo>
                  <a:lnTo>
                    <a:pt x="946999" y="498900"/>
                  </a:lnTo>
                  <a:lnTo>
                    <a:pt x="946303" y="520174"/>
                  </a:lnTo>
                  <a:lnTo>
                    <a:pt x="944302" y="540846"/>
                  </a:lnTo>
                  <a:lnTo>
                    <a:pt x="941339" y="560578"/>
                  </a:lnTo>
                  <a:lnTo>
                    <a:pt x="936462" y="579287"/>
                  </a:lnTo>
                  <a:lnTo>
                    <a:pt x="932803" y="588004"/>
                  </a:lnTo>
                  <a:lnTo>
                    <a:pt x="928887" y="596032"/>
                  </a:lnTo>
                  <a:lnTo>
                    <a:pt x="924270" y="603806"/>
                  </a:lnTo>
                  <a:lnTo>
                    <a:pt x="918697" y="610897"/>
                  </a:lnTo>
                  <a:lnTo>
                    <a:pt x="905197" y="642847"/>
                  </a:lnTo>
                  <a:lnTo>
                    <a:pt x="888998" y="673515"/>
                  </a:lnTo>
                  <a:lnTo>
                    <a:pt x="870623" y="702647"/>
                  </a:lnTo>
                  <a:lnTo>
                    <a:pt x="849896" y="730410"/>
                  </a:lnTo>
                  <a:lnTo>
                    <a:pt x="827167" y="756553"/>
                  </a:lnTo>
                  <a:lnTo>
                    <a:pt x="802434" y="780727"/>
                  </a:lnTo>
                  <a:lnTo>
                    <a:pt x="775784" y="803369"/>
                  </a:lnTo>
                  <a:lnTo>
                    <a:pt x="747480" y="823699"/>
                  </a:lnTo>
                  <a:lnTo>
                    <a:pt x="717522" y="842408"/>
                  </a:lnTo>
                  <a:lnTo>
                    <a:pt x="686257" y="858550"/>
                  </a:lnTo>
                  <a:lnTo>
                    <a:pt x="653337" y="872733"/>
                  </a:lnTo>
                  <a:lnTo>
                    <a:pt x="619112" y="884695"/>
                  </a:lnTo>
                  <a:lnTo>
                    <a:pt x="583928" y="894092"/>
                  </a:lnTo>
                  <a:lnTo>
                    <a:pt x="547351" y="900840"/>
                  </a:lnTo>
                  <a:lnTo>
                    <a:pt x="510164" y="905024"/>
                  </a:lnTo>
                  <a:lnTo>
                    <a:pt x="472020" y="906392"/>
                  </a:lnTo>
                  <a:lnTo>
                    <a:pt x="442061" y="906051"/>
                  </a:lnTo>
                  <a:lnTo>
                    <a:pt x="413061" y="904431"/>
                  </a:lnTo>
                  <a:lnTo>
                    <a:pt x="384757" y="900840"/>
                  </a:lnTo>
                  <a:lnTo>
                    <a:pt x="357760" y="896056"/>
                  </a:lnTo>
                  <a:lnTo>
                    <a:pt x="331458" y="890250"/>
                  </a:lnTo>
                  <a:lnTo>
                    <a:pt x="306465" y="882816"/>
                  </a:lnTo>
                  <a:lnTo>
                    <a:pt x="282081" y="874101"/>
                  </a:lnTo>
                  <a:lnTo>
                    <a:pt x="259002" y="864361"/>
                  </a:lnTo>
                  <a:lnTo>
                    <a:pt x="236969" y="853684"/>
                  </a:lnTo>
                  <a:lnTo>
                    <a:pt x="215892" y="841810"/>
                  </a:lnTo>
                  <a:lnTo>
                    <a:pt x="196211" y="829167"/>
                  </a:lnTo>
                  <a:lnTo>
                    <a:pt x="177400" y="815583"/>
                  </a:lnTo>
                  <a:lnTo>
                    <a:pt x="159982" y="801400"/>
                  </a:lnTo>
                  <a:lnTo>
                    <a:pt x="143871" y="786280"/>
                  </a:lnTo>
                  <a:lnTo>
                    <a:pt x="128717" y="770734"/>
                  </a:lnTo>
                  <a:lnTo>
                    <a:pt x="114870" y="754248"/>
                  </a:lnTo>
                  <a:lnTo>
                    <a:pt x="101719" y="740748"/>
                  </a:lnTo>
                  <a:lnTo>
                    <a:pt x="89178" y="725885"/>
                  </a:lnTo>
                  <a:lnTo>
                    <a:pt x="77334" y="710335"/>
                  </a:lnTo>
                  <a:lnTo>
                    <a:pt x="66449" y="693936"/>
                  </a:lnTo>
                  <a:lnTo>
                    <a:pt x="56261" y="676760"/>
                  </a:lnTo>
                  <a:lnTo>
                    <a:pt x="46768" y="658995"/>
                  </a:lnTo>
                  <a:lnTo>
                    <a:pt x="38144" y="640627"/>
                  </a:lnTo>
                  <a:lnTo>
                    <a:pt x="30307" y="621918"/>
                  </a:lnTo>
                  <a:lnTo>
                    <a:pt x="23340" y="602185"/>
                  </a:lnTo>
                  <a:lnTo>
                    <a:pt x="17156" y="582536"/>
                  </a:lnTo>
                  <a:lnTo>
                    <a:pt x="12195" y="562203"/>
                  </a:lnTo>
                  <a:lnTo>
                    <a:pt x="7925" y="541531"/>
                  </a:lnTo>
                  <a:lnTo>
                    <a:pt x="4267" y="520856"/>
                  </a:lnTo>
                  <a:lnTo>
                    <a:pt x="2002" y="499841"/>
                  </a:lnTo>
                  <a:lnTo>
                    <a:pt x="0" y="457211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3563796" y="6578600"/>
              <a:ext cx="947320" cy="906585"/>
            </a:xfrm>
            <a:custGeom>
              <a:avLst/>
              <a:gdLst/>
              <a:ahLst/>
              <a:cxnLst/>
              <a:rect l="0" t="0" r="0" b="0"/>
              <a:pathLst>
                <a:path w="946654" h="906395">
                  <a:moveTo>
                    <a:pt x="0" y="457895"/>
                  </a:moveTo>
                  <a:lnTo>
                    <a:pt x="1742" y="499756"/>
                  </a:lnTo>
                  <a:lnTo>
                    <a:pt x="3483" y="521112"/>
                  </a:lnTo>
                  <a:lnTo>
                    <a:pt x="7838" y="541615"/>
                  </a:lnTo>
                  <a:lnTo>
                    <a:pt x="12192" y="562119"/>
                  </a:lnTo>
                  <a:lnTo>
                    <a:pt x="16547" y="582620"/>
                  </a:lnTo>
                  <a:lnTo>
                    <a:pt x="22643" y="602270"/>
                  </a:lnTo>
                  <a:lnTo>
                    <a:pt x="29610" y="621918"/>
                  </a:lnTo>
                  <a:lnTo>
                    <a:pt x="37448" y="640712"/>
                  </a:lnTo>
                  <a:lnTo>
                    <a:pt x="46157" y="659507"/>
                  </a:lnTo>
                  <a:lnTo>
                    <a:pt x="55736" y="676592"/>
                  </a:lnTo>
                  <a:lnTo>
                    <a:pt x="66187" y="694532"/>
                  </a:lnTo>
                  <a:lnTo>
                    <a:pt x="76638" y="710763"/>
                  </a:lnTo>
                  <a:lnTo>
                    <a:pt x="88830" y="726140"/>
                  </a:lnTo>
                  <a:lnTo>
                    <a:pt x="101023" y="740662"/>
                  </a:lnTo>
                  <a:lnTo>
                    <a:pt x="114957" y="754331"/>
                  </a:lnTo>
                  <a:lnTo>
                    <a:pt x="128020" y="770563"/>
                  </a:lnTo>
                  <a:lnTo>
                    <a:pt x="143696" y="786795"/>
                  </a:lnTo>
                  <a:lnTo>
                    <a:pt x="159372" y="801316"/>
                  </a:lnTo>
                  <a:lnTo>
                    <a:pt x="176790" y="815840"/>
                  </a:lnTo>
                  <a:lnTo>
                    <a:pt x="195949" y="829509"/>
                  </a:lnTo>
                  <a:lnTo>
                    <a:pt x="215109" y="842323"/>
                  </a:lnTo>
                  <a:lnTo>
                    <a:pt x="236881" y="854282"/>
                  </a:lnTo>
                  <a:lnTo>
                    <a:pt x="258653" y="864534"/>
                  </a:lnTo>
                  <a:lnTo>
                    <a:pt x="281296" y="873931"/>
                  </a:lnTo>
                  <a:lnTo>
                    <a:pt x="306552" y="883328"/>
                  </a:lnTo>
                  <a:lnTo>
                    <a:pt x="330936" y="890162"/>
                  </a:lnTo>
                  <a:lnTo>
                    <a:pt x="357063" y="896143"/>
                  </a:lnTo>
                  <a:lnTo>
                    <a:pt x="384060" y="901268"/>
                  </a:lnTo>
                  <a:lnTo>
                    <a:pt x="412800" y="904685"/>
                  </a:lnTo>
                  <a:lnTo>
                    <a:pt x="441539" y="906394"/>
                  </a:lnTo>
                  <a:lnTo>
                    <a:pt x="472020" y="906394"/>
                  </a:lnTo>
                  <a:lnTo>
                    <a:pt x="509468" y="905539"/>
                  </a:lnTo>
                  <a:lnTo>
                    <a:pt x="546916" y="901268"/>
                  </a:lnTo>
                  <a:lnTo>
                    <a:pt x="583494" y="894433"/>
                  </a:lnTo>
                  <a:lnTo>
                    <a:pt x="618329" y="885037"/>
                  </a:lnTo>
                  <a:lnTo>
                    <a:pt x="653165" y="873076"/>
                  </a:lnTo>
                  <a:lnTo>
                    <a:pt x="686258" y="858553"/>
                  </a:lnTo>
                  <a:lnTo>
                    <a:pt x="716739" y="842323"/>
                  </a:lnTo>
                  <a:lnTo>
                    <a:pt x="747220" y="824383"/>
                  </a:lnTo>
                  <a:lnTo>
                    <a:pt x="775088" y="803880"/>
                  </a:lnTo>
                  <a:lnTo>
                    <a:pt x="802086" y="780814"/>
                  </a:lnTo>
                  <a:lnTo>
                    <a:pt x="826471" y="756894"/>
                  </a:lnTo>
                  <a:lnTo>
                    <a:pt x="849113" y="730412"/>
                  </a:lnTo>
                  <a:lnTo>
                    <a:pt x="870015" y="703074"/>
                  </a:lnTo>
                  <a:lnTo>
                    <a:pt x="888303" y="674028"/>
                  </a:lnTo>
                  <a:lnTo>
                    <a:pt x="904850" y="643274"/>
                  </a:lnTo>
                  <a:lnTo>
                    <a:pt x="918784" y="610813"/>
                  </a:lnTo>
                  <a:lnTo>
                    <a:pt x="924010" y="603978"/>
                  </a:lnTo>
                  <a:lnTo>
                    <a:pt x="928364" y="596289"/>
                  </a:lnTo>
                  <a:lnTo>
                    <a:pt x="932719" y="588601"/>
                  </a:lnTo>
                  <a:lnTo>
                    <a:pt x="936202" y="579204"/>
                  </a:lnTo>
                  <a:lnTo>
                    <a:pt x="940557" y="561264"/>
                  </a:lnTo>
                  <a:lnTo>
                    <a:pt x="944041" y="540760"/>
                  </a:lnTo>
                  <a:lnTo>
                    <a:pt x="945782" y="520258"/>
                  </a:lnTo>
                  <a:lnTo>
                    <a:pt x="946653" y="498901"/>
                  </a:lnTo>
                  <a:lnTo>
                    <a:pt x="946653" y="457895"/>
                  </a:lnTo>
                  <a:lnTo>
                    <a:pt x="946653" y="423724"/>
                  </a:lnTo>
                  <a:lnTo>
                    <a:pt x="946653" y="405784"/>
                  </a:lnTo>
                  <a:lnTo>
                    <a:pt x="944911" y="389552"/>
                  </a:lnTo>
                  <a:lnTo>
                    <a:pt x="943169" y="373321"/>
                  </a:lnTo>
                  <a:lnTo>
                    <a:pt x="939686" y="357090"/>
                  </a:lnTo>
                  <a:lnTo>
                    <a:pt x="933589" y="340859"/>
                  </a:lnTo>
                  <a:lnTo>
                    <a:pt x="926623" y="325481"/>
                  </a:lnTo>
                  <a:lnTo>
                    <a:pt x="915301" y="294727"/>
                  </a:lnTo>
                  <a:lnTo>
                    <a:pt x="902238" y="265682"/>
                  </a:lnTo>
                  <a:lnTo>
                    <a:pt x="887432" y="236636"/>
                  </a:lnTo>
                  <a:lnTo>
                    <a:pt x="870015" y="210153"/>
                  </a:lnTo>
                  <a:lnTo>
                    <a:pt x="850855" y="183671"/>
                  </a:lnTo>
                  <a:lnTo>
                    <a:pt x="830825" y="158897"/>
                  </a:lnTo>
                  <a:lnTo>
                    <a:pt x="808182" y="135831"/>
                  </a:lnTo>
                  <a:lnTo>
                    <a:pt x="783797" y="114474"/>
                  </a:lnTo>
                  <a:lnTo>
                    <a:pt x="757671" y="93971"/>
                  </a:lnTo>
                  <a:lnTo>
                    <a:pt x="730673" y="76031"/>
                  </a:lnTo>
                  <a:lnTo>
                    <a:pt x="702805" y="59799"/>
                  </a:lnTo>
                  <a:lnTo>
                    <a:pt x="673195" y="45277"/>
                  </a:lnTo>
                  <a:lnTo>
                    <a:pt x="641843" y="32462"/>
                  </a:lnTo>
                  <a:lnTo>
                    <a:pt x="610491" y="22211"/>
                  </a:lnTo>
                  <a:lnTo>
                    <a:pt x="577397" y="13668"/>
                  </a:lnTo>
                  <a:lnTo>
                    <a:pt x="543433" y="7689"/>
                  </a:lnTo>
                  <a:lnTo>
                    <a:pt x="532111" y="3416"/>
                  </a:lnTo>
                  <a:lnTo>
                    <a:pt x="522531" y="1708"/>
                  </a:lnTo>
                  <a:lnTo>
                    <a:pt x="513823" y="0"/>
                  </a:lnTo>
                  <a:lnTo>
                    <a:pt x="505114" y="0"/>
                  </a:lnTo>
                  <a:lnTo>
                    <a:pt x="489438" y="1708"/>
                  </a:lnTo>
                  <a:lnTo>
                    <a:pt x="481600" y="2563"/>
                  </a:lnTo>
                  <a:lnTo>
                    <a:pt x="472891" y="2563"/>
                  </a:lnTo>
                  <a:lnTo>
                    <a:pt x="449377" y="2563"/>
                  </a:lnTo>
                  <a:lnTo>
                    <a:pt x="427605" y="1708"/>
                  </a:lnTo>
                  <a:lnTo>
                    <a:pt x="415412" y="2563"/>
                  </a:lnTo>
                  <a:lnTo>
                    <a:pt x="404091" y="4271"/>
                  </a:lnTo>
                  <a:lnTo>
                    <a:pt x="391027" y="7689"/>
                  </a:lnTo>
                  <a:lnTo>
                    <a:pt x="377964" y="11960"/>
                  </a:lnTo>
                  <a:lnTo>
                    <a:pt x="350096" y="17939"/>
                  </a:lnTo>
                  <a:lnTo>
                    <a:pt x="323099" y="25627"/>
                  </a:lnTo>
                  <a:lnTo>
                    <a:pt x="296101" y="34171"/>
                  </a:lnTo>
                  <a:lnTo>
                    <a:pt x="270845" y="43567"/>
                  </a:lnTo>
                  <a:lnTo>
                    <a:pt x="245590" y="55528"/>
                  </a:lnTo>
                  <a:lnTo>
                    <a:pt x="221205" y="67488"/>
                  </a:lnTo>
                  <a:lnTo>
                    <a:pt x="197691" y="82011"/>
                  </a:lnTo>
                  <a:lnTo>
                    <a:pt x="175919" y="98242"/>
                  </a:lnTo>
                  <a:lnTo>
                    <a:pt x="167210" y="105077"/>
                  </a:lnTo>
                  <a:lnTo>
                    <a:pt x="159372" y="113619"/>
                  </a:lnTo>
                  <a:lnTo>
                    <a:pt x="152405" y="123017"/>
                  </a:lnTo>
                  <a:lnTo>
                    <a:pt x="144567" y="130705"/>
                  </a:lnTo>
                  <a:lnTo>
                    <a:pt x="128020" y="146936"/>
                  </a:lnTo>
                  <a:lnTo>
                    <a:pt x="112344" y="163168"/>
                  </a:lnTo>
                  <a:lnTo>
                    <a:pt x="97539" y="180253"/>
                  </a:lnTo>
                  <a:lnTo>
                    <a:pt x="83605" y="198193"/>
                  </a:lnTo>
                  <a:lnTo>
                    <a:pt x="71412" y="216988"/>
                  </a:lnTo>
                  <a:lnTo>
                    <a:pt x="59220" y="236636"/>
                  </a:lnTo>
                  <a:lnTo>
                    <a:pt x="48769" y="256285"/>
                  </a:lnTo>
                  <a:lnTo>
                    <a:pt x="38319" y="276787"/>
                  </a:lnTo>
                  <a:lnTo>
                    <a:pt x="29610" y="298144"/>
                  </a:lnTo>
                  <a:lnTo>
                    <a:pt x="21772" y="319502"/>
                  </a:lnTo>
                  <a:lnTo>
                    <a:pt x="14805" y="341714"/>
                  </a:lnTo>
                  <a:lnTo>
                    <a:pt x="9580" y="363923"/>
                  </a:lnTo>
                  <a:lnTo>
                    <a:pt x="5225" y="386989"/>
                  </a:lnTo>
                  <a:lnTo>
                    <a:pt x="2612" y="410056"/>
                  </a:lnTo>
                  <a:lnTo>
                    <a:pt x="0" y="43397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3865288" y="6786591"/>
              <a:ext cx="134878" cy="84148"/>
            </a:xfrm>
            <a:custGeom>
              <a:avLst/>
              <a:gdLst/>
              <a:ahLst/>
              <a:cxnLst/>
              <a:rect l="0" t="0" r="0" b="0"/>
              <a:pathLst>
                <a:path w="133943" h="83639">
                  <a:moveTo>
                    <a:pt x="107642" y="68431"/>
                  </a:moveTo>
                  <a:lnTo>
                    <a:pt x="105637" y="69797"/>
                  </a:lnTo>
                  <a:lnTo>
                    <a:pt x="100064" y="72018"/>
                  </a:lnTo>
                  <a:lnTo>
                    <a:pt x="94142" y="72704"/>
                  </a:lnTo>
                  <a:lnTo>
                    <a:pt x="91791" y="72361"/>
                  </a:lnTo>
                  <a:lnTo>
                    <a:pt x="90137" y="71336"/>
                  </a:lnTo>
                  <a:lnTo>
                    <a:pt x="88830" y="73643"/>
                  </a:lnTo>
                  <a:lnTo>
                    <a:pt x="86915" y="75265"/>
                  </a:lnTo>
                  <a:lnTo>
                    <a:pt x="81255" y="77485"/>
                  </a:lnTo>
                  <a:lnTo>
                    <a:pt x="76029" y="77829"/>
                  </a:lnTo>
                  <a:lnTo>
                    <a:pt x="74026" y="77143"/>
                  </a:lnTo>
                  <a:lnTo>
                    <a:pt x="73069" y="76203"/>
                  </a:lnTo>
                  <a:lnTo>
                    <a:pt x="71412" y="78170"/>
                  </a:lnTo>
                  <a:lnTo>
                    <a:pt x="69148" y="79453"/>
                  </a:lnTo>
                  <a:lnTo>
                    <a:pt x="62879" y="81674"/>
                  </a:lnTo>
                  <a:lnTo>
                    <a:pt x="56259" y="82013"/>
                  </a:lnTo>
                  <a:lnTo>
                    <a:pt x="53648" y="81416"/>
                  </a:lnTo>
                  <a:lnTo>
                    <a:pt x="52342" y="80393"/>
                  </a:lnTo>
                  <a:lnTo>
                    <a:pt x="49728" y="82013"/>
                  </a:lnTo>
                  <a:lnTo>
                    <a:pt x="46069" y="83041"/>
                  </a:lnTo>
                  <a:lnTo>
                    <a:pt x="37537" y="83638"/>
                  </a:lnTo>
                  <a:lnTo>
                    <a:pt x="33268" y="83294"/>
                  </a:lnTo>
                  <a:lnTo>
                    <a:pt x="29610" y="82356"/>
                  </a:lnTo>
                  <a:lnTo>
                    <a:pt x="26650" y="80733"/>
                  </a:lnTo>
                  <a:lnTo>
                    <a:pt x="25692" y="78767"/>
                  </a:lnTo>
                  <a:lnTo>
                    <a:pt x="23690" y="80133"/>
                  </a:lnTo>
                  <a:lnTo>
                    <a:pt x="21339" y="80733"/>
                  </a:lnTo>
                  <a:lnTo>
                    <a:pt x="16113" y="80133"/>
                  </a:lnTo>
                  <a:lnTo>
                    <a:pt x="11496" y="77485"/>
                  </a:lnTo>
                  <a:lnTo>
                    <a:pt x="10189" y="75607"/>
                  </a:lnTo>
                  <a:lnTo>
                    <a:pt x="10189" y="73984"/>
                  </a:lnTo>
                  <a:lnTo>
                    <a:pt x="6271" y="73643"/>
                  </a:lnTo>
                  <a:lnTo>
                    <a:pt x="3310" y="71676"/>
                  </a:lnTo>
                  <a:lnTo>
                    <a:pt x="1307" y="68174"/>
                  </a:lnTo>
                  <a:lnTo>
                    <a:pt x="0" y="63987"/>
                  </a:lnTo>
                  <a:lnTo>
                    <a:pt x="0" y="59717"/>
                  </a:lnTo>
                  <a:lnTo>
                    <a:pt x="959" y="55531"/>
                  </a:lnTo>
                  <a:lnTo>
                    <a:pt x="2961" y="52284"/>
                  </a:lnTo>
                  <a:lnTo>
                    <a:pt x="6271" y="50404"/>
                  </a:lnTo>
                  <a:lnTo>
                    <a:pt x="4617" y="48439"/>
                  </a:lnTo>
                  <a:lnTo>
                    <a:pt x="3921" y="45536"/>
                  </a:lnTo>
                  <a:lnTo>
                    <a:pt x="3921" y="38444"/>
                  </a:lnTo>
                  <a:lnTo>
                    <a:pt x="4617" y="35199"/>
                  </a:lnTo>
                  <a:lnTo>
                    <a:pt x="6271" y="32293"/>
                  </a:lnTo>
                  <a:lnTo>
                    <a:pt x="8187" y="30671"/>
                  </a:lnTo>
                  <a:lnTo>
                    <a:pt x="10539" y="30073"/>
                  </a:lnTo>
                  <a:lnTo>
                    <a:pt x="11846" y="25203"/>
                  </a:lnTo>
                  <a:lnTo>
                    <a:pt x="15764" y="20675"/>
                  </a:lnTo>
                  <a:lnTo>
                    <a:pt x="21686" y="17773"/>
                  </a:lnTo>
                  <a:lnTo>
                    <a:pt x="28305" y="16833"/>
                  </a:lnTo>
                  <a:lnTo>
                    <a:pt x="29610" y="14182"/>
                  </a:lnTo>
                  <a:lnTo>
                    <a:pt x="31614" y="11962"/>
                  </a:lnTo>
                  <a:lnTo>
                    <a:pt x="37797" y="8373"/>
                  </a:lnTo>
                  <a:lnTo>
                    <a:pt x="44764" y="6835"/>
                  </a:lnTo>
                  <a:lnTo>
                    <a:pt x="48072" y="7094"/>
                  </a:lnTo>
                  <a:lnTo>
                    <a:pt x="51035" y="8116"/>
                  </a:lnTo>
                  <a:lnTo>
                    <a:pt x="52688" y="5811"/>
                  </a:lnTo>
                  <a:lnTo>
                    <a:pt x="54953" y="4186"/>
                  </a:lnTo>
                  <a:lnTo>
                    <a:pt x="60875" y="1964"/>
                  </a:lnTo>
                  <a:lnTo>
                    <a:pt x="67146" y="1964"/>
                  </a:lnTo>
                  <a:lnTo>
                    <a:pt x="69759" y="2564"/>
                  </a:lnTo>
                  <a:lnTo>
                    <a:pt x="71762" y="4186"/>
                  </a:lnTo>
                  <a:lnTo>
                    <a:pt x="73415" y="2307"/>
                  </a:lnTo>
                  <a:lnTo>
                    <a:pt x="76029" y="685"/>
                  </a:lnTo>
                  <a:lnTo>
                    <a:pt x="78991" y="0"/>
                  </a:lnTo>
                  <a:lnTo>
                    <a:pt x="82559" y="0"/>
                  </a:lnTo>
                  <a:lnTo>
                    <a:pt x="89180" y="2307"/>
                  </a:lnTo>
                  <a:lnTo>
                    <a:pt x="92140" y="4529"/>
                  </a:lnTo>
                  <a:lnTo>
                    <a:pt x="93795" y="7434"/>
                  </a:lnTo>
                  <a:lnTo>
                    <a:pt x="96406" y="6835"/>
                  </a:lnTo>
                  <a:lnTo>
                    <a:pt x="99718" y="6494"/>
                  </a:lnTo>
                  <a:lnTo>
                    <a:pt x="106598" y="7773"/>
                  </a:lnTo>
                  <a:lnTo>
                    <a:pt x="109906" y="9398"/>
                  </a:lnTo>
                  <a:lnTo>
                    <a:pt x="112867" y="11278"/>
                  </a:lnTo>
                  <a:lnTo>
                    <a:pt x="114521" y="13583"/>
                  </a:lnTo>
                  <a:lnTo>
                    <a:pt x="115219" y="16490"/>
                  </a:lnTo>
                  <a:lnTo>
                    <a:pt x="117134" y="15550"/>
                  </a:lnTo>
                  <a:lnTo>
                    <a:pt x="119484" y="15550"/>
                  </a:lnTo>
                  <a:lnTo>
                    <a:pt x="124710" y="17430"/>
                  </a:lnTo>
                  <a:lnTo>
                    <a:pt x="128369" y="21361"/>
                  </a:lnTo>
                  <a:lnTo>
                    <a:pt x="128978" y="23579"/>
                  </a:lnTo>
                  <a:lnTo>
                    <a:pt x="128020" y="25885"/>
                  </a:lnTo>
                  <a:lnTo>
                    <a:pt x="130372" y="26826"/>
                  </a:lnTo>
                  <a:lnTo>
                    <a:pt x="131941" y="29047"/>
                  </a:lnTo>
                  <a:lnTo>
                    <a:pt x="133331" y="32293"/>
                  </a:lnTo>
                  <a:lnTo>
                    <a:pt x="133942" y="35883"/>
                  </a:lnTo>
                  <a:lnTo>
                    <a:pt x="133942" y="39726"/>
                  </a:lnTo>
                  <a:lnTo>
                    <a:pt x="132985" y="42630"/>
                  </a:lnTo>
                  <a:lnTo>
                    <a:pt x="131330" y="44936"/>
                  </a:lnTo>
                  <a:lnTo>
                    <a:pt x="128369" y="46221"/>
                  </a:lnTo>
                  <a:lnTo>
                    <a:pt x="129675" y="47842"/>
                  </a:lnTo>
                  <a:lnTo>
                    <a:pt x="130023" y="49722"/>
                  </a:lnTo>
                  <a:lnTo>
                    <a:pt x="128369" y="53653"/>
                  </a:lnTo>
                  <a:lnTo>
                    <a:pt x="124363" y="56215"/>
                  </a:lnTo>
                  <a:lnTo>
                    <a:pt x="121749" y="56555"/>
                  </a:lnTo>
                  <a:lnTo>
                    <a:pt x="118789" y="56215"/>
                  </a:lnTo>
                  <a:lnTo>
                    <a:pt x="119138" y="60402"/>
                  </a:lnTo>
                  <a:lnTo>
                    <a:pt x="116524" y="64244"/>
                  </a:lnTo>
                  <a:lnTo>
                    <a:pt x="112517" y="66894"/>
                  </a:lnTo>
                  <a:lnTo>
                    <a:pt x="108599" y="66894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903371" y="6807231"/>
              <a:ext cx="50778" cy="33342"/>
            </a:xfrm>
            <a:custGeom>
              <a:avLst/>
              <a:gdLst/>
              <a:ahLst/>
              <a:cxnLst/>
              <a:rect l="0" t="0" r="0" b="0"/>
              <a:pathLst>
                <a:path w="50332" h="33231">
                  <a:moveTo>
                    <a:pt x="346" y="21355"/>
                  </a:moveTo>
                  <a:lnTo>
                    <a:pt x="0" y="15205"/>
                  </a:lnTo>
                  <a:lnTo>
                    <a:pt x="1653" y="14521"/>
                  </a:lnTo>
                  <a:lnTo>
                    <a:pt x="3916" y="14181"/>
                  </a:lnTo>
                  <a:lnTo>
                    <a:pt x="2610" y="13240"/>
                  </a:lnTo>
                  <a:lnTo>
                    <a:pt x="2001" y="11958"/>
                  </a:lnTo>
                  <a:lnTo>
                    <a:pt x="4615" y="9055"/>
                  </a:lnTo>
                  <a:lnTo>
                    <a:pt x="7575" y="6149"/>
                  </a:lnTo>
                  <a:lnTo>
                    <a:pt x="11146" y="3245"/>
                  </a:lnTo>
                  <a:lnTo>
                    <a:pt x="14455" y="1962"/>
                  </a:lnTo>
                  <a:lnTo>
                    <a:pt x="16108" y="3585"/>
                  </a:lnTo>
                  <a:lnTo>
                    <a:pt x="17066" y="5210"/>
                  </a:lnTo>
                  <a:lnTo>
                    <a:pt x="18111" y="2903"/>
                  </a:lnTo>
                  <a:lnTo>
                    <a:pt x="19069" y="682"/>
                  </a:lnTo>
                  <a:lnTo>
                    <a:pt x="23684" y="0"/>
                  </a:lnTo>
                  <a:lnTo>
                    <a:pt x="29955" y="342"/>
                  </a:lnTo>
                  <a:lnTo>
                    <a:pt x="36224" y="1622"/>
                  </a:lnTo>
                  <a:lnTo>
                    <a:pt x="41449" y="3843"/>
                  </a:lnTo>
                  <a:lnTo>
                    <a:pt x="41102" y="5811"/>
                  </a:lnTo>
                  <a:lnTo>
                    <a:pt x="41798" y="7089"/>
                  </a:lnTo>
                  <a:lnTo>
                    <a:pt x="44757" y="6149"/>
                  </a:lnTo>
                  <a:lnTo>
                    <a:pt x="47023" y="7089"/>
                  </a:lnTo>
                  <a:lnTo>
                    <a:pt x="48677" y="9993"/>
                  </a:lnTo>
                  <a:lnTo>
                    <a:pt x="49982" y="13581"/>
                  </a:lnTo>
                  <a:lnTo>
                    <a:pt x="50331" y="17425"/>
                  </a:lnTo>
                  <a:lnTo>
                    <a:pt x="49982" y="21012"/>
                  </a:lnTo>
                  <a:lnTo>
                    <a:pt x="48677" y="23920"/>
                  </a:lnTo>
                  <a:lnTo>
                    <a:pt x="46413" y="25541"/>
                  </a:lnTo>
                  <a:lnTo>
                    <a:pt x="46760" y="27161"/>
                  </a:lnTo>
                  <a:lnTo>
                    <a:pt x="45715" y="28446"/>
                  </a:lnTo>
                  <a:lnTo>
                    <a:pt x="43103" y="30069"/>
                  </a:lnTo>
                  <a:lnTo>
                    <a:pt x="39795" y="31008"/>
                  </a:lnTo>
                  <a:lnTo>
                    <a:pt x="30912" y="32972"/>
                  </a:lnTo>
                  <a:lnTo>
                    <a:pt x="22030" y="33230"/>
                  </a:lnTo>
                  <a:lnTo>
                    <a:pt x="20027" y="32290"/>
                  </a:lnTo>
                  <a:lnTo>
                    <a:pt x="18460" y="30666"/>
                  </a:lnTo>
                  <a:lnTo>
                    <a:pt x="16804" y="32290"/>
                  </a:lnTo>
                  <a:lnTo>
                    <a:pt x="14801" y="32972"/>
                  </a:lnTo>
                  <a:lnTo>
                    <a:pt x="9228" y="31607"/>
                  </a:lnTo>
                  <a:lnTo>
                    <a:pt x="4615" y="30326"/>
                  </a:lnTo>
                  <a:lnTo>
                    <a:pt x="2001" y="28446"/>
                  </a:lnTo>
                  <a:lnTo>
                    <a:pt x="2001" y="2613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3904959" y="6816757"/>
              <a:ext cx="44430" cy="19053"/>
            </a:xfrm>
            <a:custGeom>
              <a:avLst/>
              <a:gdLst/>
              <a:ahLst/>
              <a:cxnLst/>
              <a:rect l="0" t="0" r="0" b="0"/>
              <a:pathLst>
                <a:path w="43720" h="19726">
                  <a:moveTo>
                    <a:pt x="8884" y="683"/>
                  </a:moveTo>
                  <a:lnTo>
                    <a:pt x="16112" y="0"/>
                  </a:lnTo>
                  <a:lnTo>
                    <a:pt x="24298" y="0"/>
                  </a:lnTo>
                  <a:lnTo>
                    <a:pt x="31875" y="1281"/>
                  </a:lnTo>
                  <a:lnTo>
                    <a:pt x="38495" y="3245"/>
                  </a:lnTo>
                  <a:lnTo>
                    <a:pt x="42761" y="6149"/>
                  </a:lnTo>
                  <a:lnTo>
                    <a:pt x="43719" y="7772"/>
                  </a:lnTo>
                  <a:lnTo>
                    <a:pt x="43719" y="9736"/>
                  </a:lnTo>
                  <a:lnTo>
                    <a:pt x="42412" y="11956"/>
                  </a:lnTo>
                  <a:lnTo>
                    <a:pt x="40411" y="14264"/>
                  </a:lnTo>
                  <a:lnTo>
                    <a:pt x="33530" y="18446"/>
                  </a:lnTo>
                  <a:lnTo>
                    <a:pt x="26301" y="19725"/>
                  </a:lnTo>
                  <a:lnTo>
                    <a:pt x="18725" y="18786"/>
                  </a:lnTo>
                  <a:lnTo>
                    <a:pt x="11496" y="16482"/>
                  </a:lnTo>
                  <a:lnTo>
                    <a:pt x="10189" y="16142"/>
                  </a:lnTo>
                  <a:lnTo>
                    <a:pt x="8187" y="14857"/>
                  </a:lnTo>
                  <a:lnTo>
                    <a:pt x="2962" y="11614"/>
                  </a:lnTo>
                  <a:lnTo>
                    <a:pt x="958" y="9396"/>
                  </a:lnTo>
                  <a:lnTo>
                    <a:pt x="0" y="7089"/>
                  </a:lnTo>
                  <a:lnTo>
                    <a:pt x="611" y="4868"/>
                  </a:lnTo>
                  <a:lnTo>
                    <a:pt x="3570" y="2646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3758973" y="6916783"/>
              <a:ext cx="510949" cy="295315"/>
            </a:xfrm>
            <a:custGeom>
              <a:avLst/>
              <a:gdLst/>
              <a:ahLst/>
              <a:cxnLst/>
              <a:rect l="0" t="0" r="0" b="0"/>
              <a:pathLst>
                <a:path w="511211" h="295408">
                  <a:moveTo>
                    <a:pt x="128979" y="7432"/>
                  </a:moveTo>
                  <a:lnTo>
                    <a:pt x="132637" y="5125"/>
                  </a:lnTo>
                  <a:lnTo>
                    <a:pt x="141170" y="1964"/>
                  </a:lnTo>
                  <a:lnTo>
                    <a:pt x="152057" y="343"/>
                  </a:lnTo>
                  <a:lnTo>
                    <a:pt x="163292" y="0"/>
                  </a:lnTo>
                  <a:lnTo>
                    <a:pt x="174786" y="1283"/>
                  </a:lnTo>
                  <a:lnTo>
                    <a:pt x="184978" y="4184"/>
                  </a:lnTo>
                  <a:lnTo>
                    <a:pt x="193164" y="8031"/>
                  </a:lnTo>
                  <a:lnTo>
                    <a:pt x="196211" y="10677"/>
                  </a:lnTo>
                  <a:lnTo>
                    <a:pt x="198126" y="13584"/>
                  </a:lnTo>
                  <a:lnTo>
                    <a:pt x="201089" y="10338"/>
                  </a:lnTo>
                  <a:lnTo>
                    <a:pt x="205093" y="7432"/>
                  </a:lnTo>
                  <a:lnTo>
                    <a:pt x="214237" y="3844"/>
                  </a:lnTo>
                  <a:lnTo>
                    <a:pt x="224776" y="1964"/>
                  </a:lnTo>
                  <a:lnTo>
                    <a:pt x="236012" y="1623"/>
                  </a:lnTo>
                  <a:lnTo>
                    <a:pt x="246550" y="3246"/>
                  </a:lnTo>
                  <a:lnTo>
                    <a:pt x="255431" y="6152"/>
                  </a:lnTo>
                  <a:lnTo>
                    <a:pt x="259002" y="8031"/>
                  </a:lnTo>
                  <a:lnTo>
                    <a:pt x="261701" y="10338"/>
                  </a:lnTo>
                  <a:lnTo>
                    <a:pt x="263619" y="12902"/>
                  </a:lnTo>
                  <a:lnTo>
                    <a:pt x="264663" y="15805"/>
                  </a:lnTo>
                  <a:lnTo>
                    <a:pt x="267623" y="12557"/>
                  </a:lnTo>
                  <a:lnTo>
                    <a:pt x="271892" y="10338"/>
                  </a:lnTo>
                  <a:lnTo>
                    <a:pt x="276508" y="8714"/>
                  </a:lnTo>
                  <a:lnTo>
                    <a:pt x="282081" y="7432"/>
                  </a:lnTo>
                  <a:lnTo>
                    <a:pt x="294272" y="6152"/>
                  </a:lnTo>
                  <a:lnTo>
                    <a:pt x="307424" y="7092"/>
                  </a:lnTo>
                  <a:lnTo>
                    <a:pt x="319964" y="9396"/>
                  </a:lnTo>
                  <a:lnTo>
                    <a:pt x="331112" y="12902"/>
                  </a:lnTo>
                  <a:lnTo>
                    <a:pt x="335728" y="15205"/>
                  </a:lnTo>
                  <a:lnTo>
                    <a:pt x="339386" y="17425"/>
                  </a:lnTo>
                  <a:lnTo>
                    <a:pt x="341997" y="19990"/>
                  </a:lnTo>
                  <a:lnTo>
                    <a:pt x="343653" y="22893"/>
                  </a:lnTo>
                  <a:lnTo>
                    <a:pt x="348530" y="21014"/>
                  </a:lnTo>
                  <a:lnTo>
                    <a:pt x="354450" y="19990"/>
                  </a:lnTo>
                  <a:lnTo>
                    <a:pt x="361416" y="19733"/>
                  </a:lnTo>
                  <a:lnTo>
                    <a:pt x="368647" y="20333"/>
                  </a:lnTo>
                  <a:lnTo>
                    <a:pt x="384148" y="22893"/>
                  </a:lnTo>
                  <a:lnTo>
                    <a:pt x="399912" y="27423"/>
                  </a:lnTo>
                  <a:lnTo>
                    <a:pt x="414717" y="33914"/>
                  </a:lnTo>
                  <a:lnTo>
                    <a:pt x="420987" y="37416"/>
                  </a:lnTo>
                  <a:lnTo>
                    <a:pt x="426560" y="41347"/>
                  </a:lnTo>
                  <a:lnTo>
                    <a:pt x="430828" y="45533"/>
                  </a:lnTo>
                  <a:lnTo>
                    <a:pt x="434138" y="49376"/>
                  </a:lnTo>
                  <a:lnTo>
                    <a:pt x="435792" y="53562"/>
                  </a:lnTo>
                  <a:lnTo>
                    <a:pt x="436140" y="57833"/>
                  </a:lnTo>
                  <a:lnTo>
                    <a:pt x="440060" y="55870"/>
                  </a:lnTo>
                  <a:lnTo>
                    <a:pt x="444327" y="54932"/>
                  </a:lnTo>
                  <a:lnTo>
                    <a:pt x="453558" y="55185"/>
                  </a:lnTo>
                  <a:lnTo>
                    <a:pt x="462789" y="58433"/>
                  </a:lnTo>
                  <a:lnTo>
                    <a:pt x="471672" y="63644"/>
                  </a:lnTo>
                  <a:lnTo>
                    <a:pt x="479250" y="70395"/>
                  </a:lnTo>
                  <a:lnTo>
                    <a:pt x="484473" y="77824"/>
                  </a:lnTo>
                  <a:lnTo>
                    <a:pt x="487175" y="85255"/>
                  </a:lnTo>
                  <a:lnTo>
                    <a:pt x="487175" y="88757"/>
                  </a:lnTo>
                  <a:lnTo>
                    <a:pt x="486129" y="92005"/>
                  </a:lnTo>
                  <a:lnTo>
                    <a:pt x="493705" y="93288"/>
                  </a:lnTo>
                  <a:lnTo>
                    <a:pt x="499627" y="96874"/>
                  </a:lnTo>
                  <a:lnTo>
                    <a:pt x="504243" y="101405"/>
                  </a:lnTo>
                  <a:lnTo>
                    <a:pt x="507554" y="107554"/>
                  </a:lnTo>
                  <a:lnTo>
                    <a:pt x="509819" y="114302"/>
                  </a:lnTo>
                  <a:lnTo>
                    <a:pt x="511210" y="121733"/>
                  </a:lnTo>
                  <a:lnTo>
                    <a:pt x="511210" y="129765"/>
                  </a:lnTo>
                  <a:lnTo>
                    <a:pt x="510515" y="137878"/>
                  </a:lnTo>
                  <a:lnTo>
                    <a:pt x="508512" y="145911"/>
                  </a:lnTo>
                  <a:lnTo>
                    <a:pt x="505550" y="154024"/>
                  </a:lnTo>
                  <a:lnTo>
                    <a:pt x="501979" y="161115"/>
                  </a:lnTo>
                  <a:lnTo>
                    <a:pt x="497712" y="167609"/>
                  </a:lnTo>
                  <a:lnTo>
                    <a:pt x="492401" y="172734"/>
                  </a:lnTo>
                  <a:lnTo>
                    <a:pt x="486478" y="176920"/>
                  </a:lnTo>
                  <a:lnTo>
                    <a:pt x="479858" y="179225"/>
                  </a:lnTo>
                  <a:lnTo>
                    <a:pt x="472632" y="179824"/>
                  </a:lnTo>
                  <a:lnTo>
                    <a:pt x="474982" y="184008"/>
                  </a:lnTo>
                  <a:lnTo>
                    <a:pt x="475940" y="188879"/>
                  </a:lnTo>
                  <a:lnTo>
                    <a:pt x="476636" y="194004"/>
                  </a:lnTo>
                  <a:lnTo>
                    <a:pt x="476287" y="200156"/>
                  </a:lnTo>
                  <a:lnTo>
                    <a:pt x="473328" y="212457"/>
                  </a:lnTo>
                  <a:lnTo>
                    <a:pt x="468015" y="225015"/>
                  </a:lnTo>
                  <a:lnTo>
                    <a:pt x="461136" y="236036"/>
                  </a:lnTo>
                  <a:lnTo>
                    <a:pt x="457216" y="240564"/>
                  </a:lnTo>
                  <a:lnTo>
                    <a:pt x="452601" y="244065"/>
                  </a:lnTo>
                  <a:lnTo>
                    <a:pt x="448334" y="246968"/>
                  </a:lnTo>
                  <a:lnTo>
                    <a:pt x="443719" y="248253"/>
                  </a:lnTo>
                  <a:lnTo>
                    <a:pt x="439102" y="248593"/>
                  </a:lnTo>
                  <a:lnTo>
                    <a:pt x="434485" y="247314"/>
                  </a:lnTo>
                  <a:lnTo>
                    <a:pt x="433181" y="252180"/>
                  </a:lnTo>
                  <a:lnTo>
                    <a:pt x="430828" y="256367"/>
                  </a:lnTo>
                  <a:lnTo>
                    <a:pt x="424558" y="264397"/>
                  </a:lnTo>
                  <a:lnTo>
                    <a:pt x="415675" y="270547"/>
                  </a:lnTo>
                  <a:lnTo>
                    <a:pt x="405224" y="275417"/>
                  </a:lnTo>
                  <a:lnTo>
                    <a:pt x="393642" y="278323"/>
                  </a:lnTo>
                  <a:lnTo>
                    <a:pt x="381189" y="279263"/>
                  </a:lnTo>
                  <a:lnTo>
                    <a:pt x="368647" y="278323"/>
                  </a:lnTo>
                  <a:lnTo>
                    <a:pt x="356802" y="275417"/>
                  </a:lnTo>
                  <a:lnTo>
                    <a:pt x="353493" y="279602"/>
                  </a:lnTo>
                  <a:lnTo>
                    <a:pt x="349575" y="283446"/>
                  </a:lnTo>
                  <a:lnTo>
                    <a:pt x="344611" y="286695"/>
                  </a:lnTo>
                  <a:lnTo>
                    <a:pt x="339037" y="289256"/>
                  </a:lnTo>
                  <a:lnTo>
                    <a:pt x="326497" y="293527"/>
                  </a:lnTo>
                  <a:lnTo>
                    <a:pt x="312996" y="295407"/>
                  </a:lnTo>
                  <a:lnTo>
                    <a:pt x="299150" y="295066"/>
                  </a:lnTo>
                  <a:lnTo>
                    <a:pt x="286348" y="292843"/>
                  </a:lnTo>
                  <a:lnTo>
                    <a:pt x="274503" y="288659"/>
                  </a:lnTo>
                  <a:lnTo>
                    <a:pt x="269541" y="285412"/>
                  </a:lnTo>
                  <a:lnTo>
                    <a:pt x="265273" y="282166"/>
                  </a:lnTo>
                  <a:lnTo>
                    <a:pt x="261701" y="285070"/>
                  </a:lnTo>
                  <a:lnTo>
                    <a:pt x="257348" y="287975"/>
                  </a:lnTo>
                  <a:lnTo>
                    <a:pt x="247159" y="291564"/>
                  </a:lnTo>
                  <a:lnTo>
                    <a:pt x="235313" y="293186"/>
                  </a:lnTo>
                  <a:lnTo>
                    <a:pt x="223122" y="292843"/>
                  </a:lnTo>
                  <a:lnTo>
                    <a:pt x="211278" y="290879"/>
                  </a:lnTo>
                  <a:lnTo>
                    <a:pt x="200740" y="286695"/>
                  </a:lnTo>
                  <a:lnTo>
                    <a:pt x="196211" y="283788"/>
                  </a:lnTo>
                  <a:lnTo>
                    <a:pt x="192553" y="280543"/>
                  </a:lnTo>
                  <a:lnTo>
                    <a:pt x="189244" y="276699"/>
                  </a:lnTo>
                  <a:lnTo>
                    <a:pt x="186979" y="272514"/>
                  </a:lnTo>
                  <a:lnTo>
                    <a:pt x="183322" y="276016"/>
                  </a:lnTo>
                  <a:lnTo>
                    <a:pt x="179056" y="278323"/>
                  </a:lnTo>
                  <a:lnTo>
                    <a:pt x="173742" y="279945"/>
                  </a:lnTo>
                  <a:lnTo>
                    <a:pt x="168518" y="280543"/>
                  </a:lnTo>
                  <a:lnTo>
                    <a:pt x="156673" y="279602"/>
                  </a:lnTo>
                  <a:lnTo>
                    <a:pt x="144132" y="275759"/>
                  </a:lnTo>
                  <a:lnTo>
                    <a:pt x="132637" y="269265"/>
                  </a:lnTo>
                  <a:lnTo>
                    <a:pt x="127411" y="265079"/>
                  </a:lnTo>
                  <a:lnTo>
                    <a:pt x="122448" y="260555"/>
                  </a:lnTo>
                  <a:lnTo>
                    <a:pt x="118529" y="255427"/>
                  </a:lnTo>
                  <a:lnTo>
                    <a:pt x="115566" y="249875"/>
                  </a:lnTo>
                  <a:lnTo>
                    <a:pt x="113217" y="243809"/>
                  </a:lnTo>
                  <a:lnTo>
                    <a:pt x="111910" y="237656"/>
                  </a:lnTo>
                  <a:lnTo>
                    <a:pt x="107641" y="237656"/>
                  </a:lnTo>
                  <a:lnTo>
                    <a:pt x="102330" y="237316"/>
                  </a:lnTo>
                  <a:lnTo>
                    <a:pt x="90834" y="234073"/>
                  </a:lnTo>
                  <a:lnTo>
                    <a:pt x="78990" y="228944"/>
                  </a:lnTo>
                  <a:lnTo>
                    <a:pt x="67146" y="221514"/>
                  </a:lnTo>
                  <a:lnTo>
                    <a:pt x="56957" y="212800"/>
                  </a:lnTo>
                  <a:lnTo>
                    <a:pt x="49032" y="203061"/>
                  </a:lnTo>
                  <a:lnTo>
                    <a:pt x="46419" y="197935"/>
                  </a:lnTo>
                  <a:lnTo>
                    <a:pt x="45112" y="192725"/>
                  </a:lnTo>
                  <a:lnTo>
                    <a:pt x="44764" y="187256"/>
                  </a:lnTo>
                  <a:lnTo>
                    <a:pt x="46069" y="182132"/>
                  </a:lnTo>
                  <a:lnTo>
                    <a:pt x="42414" y="183415"/>
                  </a:lnTo>
                  <a:lnTo>
                    <a:pt x="38144" y="183415"/>
                  </a:lnTo>
                  <a:lnTo>
                    <a:pt x="29611" y="180850"/>
                  </a:lnTo>
                  <a:lnTo>
                    <a:pt x="20727" y="174955"/>
                  </a:lnTo>
                  <a:lnTo>
                    <a:pt x="13152" y="167265"/>
                  </a:lnTo>
                  <a:lnTo>
                    <a:pt x="7578" y="158553"/>
                  </a:lnTo>
                  <a:lnTo>
                    <a:pt x="4616" y="149496"/>
                  </a:lnTo>
                  <a:lnTo>
                    <a:pt x="4616" y="145312"/>
                  </a:lnTo>
                  <a:lnTo>
                    <a:pt x="5922" y="141126"/>
                  </a:lnTo>
                  <a:lnTo>
                    <a:pt x="8188" y="137878"/>
                  </a:lnTo>
                  <a:lnTo>
                    <a:pt x="11845" y="134633"/>
                  </a:lnTo>
                  <a:lnTo>
                    <a:pt x="7926" y="132069"/>
                  </a:lnTo>
                  <a:lnTo>
                    <a:pt x="4966" y="128142"/>
                  </a:lnTo>
                  <a:lnTo>
                    <a:pt x="2613" y="123358"/>
                  </a:lnTo>
                  <a:lnTo>
                    <a:pt x="957" y="117888"/>
                  </a:lnTo>
                  <a:lnTo>
                    <a:pt x="0" y="111738"/>
                  </a:lnTo>
                  <a:lnTo>
                    <a:pt x="0" y="105246"/>
                  </a:lnTo>
                  <a:lnTo>
                    <a:pt x="1656" y="91665"/>
                  </a:lnTo>
                  <a:lnTo>
                    <a:pt x="3310" y="85255"/>
                  </a:lnTo>
                  <a:lnTo>
                    <a:pt x="5922" y="78764"/>
                  </a:lnTo>
                  <a:lnTo>
                    <a:pt x="8885" y="73638"/>
                  </a:lnTo>
                  <a:lnTo>
                    <a:pt x="12803" y="68770"/>
                  </a:lnTo>
                  <a:lnTo>
                    <a:pt x="17069" y="65181"/>
                  </a:lnTo>
                  <a:lnTo>
                    <a:pt x="22034" y="62617"/>
                  </a:lnTo>
                  <a:lnTo>
                    <a:pt x="27607" y="61680"/>
                  </a:lnTo>
                  <a:lnTo>
                    <a:pt x="33529" y="62275"/>
                  </a:lnTo>
                  <a:lnTo>
                    <a:pt x="30918" y="54246"/>
                  </a:lnTo>
                  <a:lnTo>
                    <a:pt x="31614" y="46815"/>
                  </a:lnTo>
                  <a:lnTo>
                    <a:pt x="35185" y="40064"/>
                  </a:lnTo>
                  <a:lnTo>
                    <a:pt x="41107" y="34854"/>
                  </a:lnTo>
                  <a:lnTo>
                    <a:pt x="49032" y="31611"/>
                  </a:lnTo>
                  <a:lnTo>
                    <a:pt x="57914" y="30325"/>
                  </a:lnTo>
                  <a:lnTo>
                    <a:pt x="68104" y="31951"/>
                  </a:lnTo>
                  <a:lnTo>
                    <a:pt x="78294" y="36477"/>
                  </a:lnTo>
                  <a:lnTo>
                    <a:pt x="78032" y="32292"/>
                  </a:lnTo>
                  <a:lnTo>
                    <a:pt x="78294" y="28106"/>
                  </a:lnTo>
                  <a:lnTo>
                    <a:pt x="81953" y="20673"/>
                  </a:lnTo>
                  <a:lnTo>
                    <a:pt x="87873" y="14524"/>
                  </a:lnTo>
                  <a:lnTo>
                    <a:pt x="95797" y="9653"/>
                  </a:lnTo>
                  <a:lnTo>
                    <a:pt x="104333" y="6749"/>
                  </a:lnTo>
                  <a:lnTo>
                    <a:pt x="112868" y="5467"/>
                  </a:lnTo>
                  <a:lnTo>
                    <a:pt x="120444" y="6494"/>
                  </a:lnTo>
                  <a:lnTo>
                    <a:pt x="123753" y="8031"/>
                  </a:lnTo>
                  <a:lnTo>
                    <a:pt x="126716" y="9995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3774841" y="6926310"/>
              <a:ext cx="477626" cy="274674"/>
            </a:xfrm>
            <a:custGeom>
              <a:avLst/>
              <a:gdLst/>
              <a:ahLst/>
              <a:cxnLst/>
              <a:rect l="0" t="0" r="0" b="0"/>
              <a:pathLst>
                <a:path w="477591" h="275420">
                  <a:moveTo>
                    <a:pt x="43108" y="169832"/>
                  </a:moveTo>
                  <a:lnTo>
                    <a:pt x="39450" y="171199"/>
                  </a:lnTo>
                  <a:lnTo>
                    <a:pt x="35882" y="171199"/>
                  </a:lnTo>
                  <a:lnTo>
                    <a:pt x="27608" y="168550"/>
                  </a:lnTo>
                  <a:lnTo>
                    <a:pt x="19683" y="163422"/>
                  </a:lnTo>
                  <a:lnTo>
                    <a:pt x="12454" y="156334"/>
                  </a:lnTo>
                  <a:lnTo>
                    <a:pt x="7228" y="147876"/>
                  </a:lnTo>
                  <a:lnTo>
                    <a:pt x="4617" y="139504"/>
                  </a:lnTo>
                  <a:lnTo>
                    <a:pt x="4617" y="135659"/>
                  </a:lnTo>
                  <a:lnTo>
                    <a:pt x="5574" y="131730"/>
                  </a:lnTo>
                  <a:lnTo>
                    <a:pt x="7839" y="128571"/>
                  </a:lnTo>
                  <a:lnTo>
                    <a:pt x="11147" y="125663"/>
                  </a:lnTo>
                  <a:lnTo>
                    <a:pt x="7577" y="123357"/>
                  </a:lnTo>
                  <a:lnTo>
                    <a:pt x="4876" y="119854"/>
                  </a:lnTo>
                  <a:lnTo>
                    <a:pt x="2611" y="115330"/>
                  </a:lnTo>
                  <a:lnTo>
                    <a:pt x="958" y="110116"/>
                  </a:lnTo>
                  <a:lnTo>
                    <a:pt x="261" y="104310"/>
                  </a:lnTo>
                  <a:lnTo>
                    <a:pt x="0" y="98156"/>
                  </a:lnTo>
                  <a:lnTo>
                    <a:pt x="1654" y="85599"/>
                  </a:lnTo>
                  <a:lnTo>
                    <a:pt x="5921" y="73639"/>
                  </a:lnTo>
                  <a:lnTo>
                    <a:pt x="8535" y="68513"/>
                  </a:lnTo>
                  <a:lnTo>
                    <a:pt x="12192" y="64327"/>
                  </a:lnTo>
                  <a:lnTo>
                    <a:pt x="16112" y="60740"/>
                  </a:lnTo>
                  <a:lnTo>
                    <a:pt x="20728" y="58431"/>
                  </a:lnTo>
                  <a:lnTo>
                    <a:pt x="25951" y="57491"/>
                  </a:lnTo>
                  <a:lnTo>
                    <a:pt x="31526" y="58176"/>
                  </a:lnTo>
                  <a:lnTo>
                    <a:pt x="28914" y="50744"/>
                  </a:lnTo>
                  <a:lnTo>
                    <a:pt x="29611" y="43652"/>
                  </a:lnTo>
                  <a:lnTo>
                    <a:pt x="32919" y="37503"/>
                  </a:lnTo>
                  <a:lnTo>
                    <a:pt x="38491" y="32633"/>
                  </a:lnTo>
                  <a:lnTo>
                    <a:pt x="45722" y="29388"/>
                  </a:lnTo>
                  <a:lnTo>
                    <a:pt x="54257" y="28449"/>
                  </a:lnTo>
                  <a:lnTo>
                    <a:pt x="63488" y="29729"/>
                  </a:lnTo>
                  <a:lnTo>
                    <a:pt x="73066" y="33915"/>
                  </a:lnTo>
                  <a:lnTo>
                    <a:pt x="72719" y="30069"/>
                  </a:lnTo>
                  <a:lnTo>
                    <a:pt x="73328" y="26227"/>
                  </a:lnTo>
                  <a:lnTo>
                    <a:pt x="76637" y="19048"/>
                  </a:lnTo>
                  <a:lnTo>
                    <a:pt x="82298" y="13239"/>
                  </a:lnTo>
                  <a:lnTo>
                    <a:pt x="89527" y="9055"/>
                  </a:lnTo>
                  <a:lnTo>
                    <a:pt x="97364" y="6150"/>
                  </a:lnTo>
                  <a:lnTo>
                    <a:pt x="105638" y="5210"/>
                  </a:lnTo>
                  <a:lnTo>
                    <a:pt x="112517" y="6150"/>
                  </a:lnTo>
                  <a:lnTo>
                    <a:pt x="115826" y="7430"/>
                  </a:lnTo>
                  <a:lnTo>
                    <a:pt x="118439" y="9396"/>
                  </a:lnTo>
                  <a:lnTo>
                    <a:pt x="120791" y="6833"/>
                  </a:lnTo>
                  <a:lnTo>
                    <a:pt x="124100" y="4870"/>
                  </a:lnTo>
                  <a:lnTo>
                    <a:pt x="131938" y="1623"/>
                  </a:lnTo>
                  <a:lnTo>
                    <a:pt x="142128" y="341"/>
                  </a:lnTo>
                  <a:lnTo>
                    <a:pt x="152665" y="0"/>
                  </a:lnTo>
                  <a:lnTo>
                    <a:pt x="163202" y="1279"/>
                  </a:lnTo>
                  <a:lnTo>
                    <a:pt x="172783" y="3930"/>
                  </a:lnTo>
                  <a:lnTo>
                    <a:pt x="180358" y="7430"/>
                  </a:lnTo>
                  <a:lnTo>
                    <a:pt x="183321" y="10081"/>
                  </a:lnTo>
                  <a:lnTo>
                    <a:pt x="185323" y="12642"/>
                  </a:lnTo>
                  <a:lnTo>
                    <a:pt x="187936" y="9396"/>
                  </a:lnTo>
                  <a:lnTo>
                    <a:pt x="191506" y="7175"/>
                  </a:lnTo>
                  <a:lnTo>
                    <a:pt x="200128" y="3587"/>
                  </a:lnTo>
                  <a:lnTo>
                    <a:pt x="210316" y="1623"/>
                  </a:lnTo>
                  <a:lnTo>
                    <a:pt x="220508" y="1623"/>
                  </a:lnTo>
                  <a:lnTo>
                    <a:pt x="230347" y="2903"/>
                  </a:lnTo>
                  <a:lnTo>
                    <a:pt x="238621" y="5810"/>
                  </a:lnTo>
                  <a:lnTo>
                    <a:pt x="244543" y="9739"/>
                  </a:lnTo>
                  <a:lnTo>
                    <a:pt x="246545" y="11960"/>
                  </a:lnTo>
                  <a:lnTo>
                    <a:pt x="247155" y="14522"/>
                  </a:lnTo>
                  <a:lnTo>
                    <a:pt x="250117" y="11960"/>
                  </a:lnTo>
                  <a:lnTo>
                    <a:pt x="253774" y="9739"/>
                  </a:lnTo>
                  <a:lnTo>
                    <a:pt x="258391" y="8115"/>
                  </a:lnTo>
                  <a:lnTo>
                    <a:pt x="263614" y="6833"/>
                  </a:lnTo>
                  <a:lnTo>
                    <a:pt x="274849" y="5810"/>
                  </a:lnTo>
                  <a:lnTo>
                    <a:pt x="287304" y="6493"/>
                  </a:lnTo>
                  <a:lnTo>
                    <a:pt x="299146" y="8711"/>
                  </a:lnTo>
                  <a:lnTo>
                    <a:pt x="309337" y="11960"/>
                  </a:lnTo>
                  <a:lnTo>
                    <a:pt x="316912" y="16147"/>
                  </a:lnTo>
                  <a:lnTo>
                    <a:pt x="319612" y="18791"/>
                  </a:lnTo>
                  <a:lnTo>
                    <a:pt x="320921" y="21356"/>
                  </a:lnTo>
                  <a:lnTo>
                    <a:pt x="325533" y="19734"/>
                  </a:lnTo>
                  <a:lnTo>
                    <a:pt x="331108" y="18791"/>
                  </a:lnTo>
                  <a:lnTo>
                    <a:pt x="337377" y="18451"/>
                  </a:lnTo>
                  <a:lnTo>
                    <a:pt x="344258" y="18791"/>
                  </a:lnTo>
                  <a:lnTo>
                    <a:pt x="358716" y="21356"/>
                  </a:lnTo>
                  <a:lnTo>
                    <a:pt x="373520" y="25886"/>
                  </a:lnTo>
                  <a:lnTo>
                    <a:pt x="387018" y="31692"/>
                  </a:lnTo>
                  <a:lnTo>
                    <a:pt x="398254" y="38783"/>
                  </a:lnTo>
                  <a:lnTo>
                    <a:pt x="402171" y="42287"/>
                  </a:lnTo>
                  <a:lnTo>
                    <a:pt x="405481" y="46218"/>
                  </a:lnTo>
                  <a:lnTo>
                    <a:pt x="406788" y="50060"/>
                  </a:lnTo>
                  <a:lnTo>
                    <a:pt x="407136" y="53990"/>
                  </a:lnTo>
                  <a:lnTo>
                    <a:pt x="410795" y="52027"/>
                  </a:lnTo>
                  <a:lnTo>
                    <a:pt x="414713" y="51086"/>
                  </a:lnTo>
                  <a:lnTo>
                    <a:pt x="423596" y="51683"/>
                  </a:lnTo>
                  <a:lnTo>
                    <a:pt x="432129" y="54588"/>
                  </a:lnTo>
                  <a:lnTo>
                    <a:pt x="440403" y="59459"/>
                  </a:lnTo>
                  <a:lnTo>
                    <a:pt x="447283" y="65865"/>
                  </a:lnTo>
                  <a:lnTo>
                    <a:pt x="452596" y="72700"/>
                  </a:lnTo>
                  <a:lnTo>
                    <a:pt x="454861" y="79450"/>
                  </a:lnTo>
                  <a:lnTo>
                    <a:pt x="454861" y="82695"/>
                  </a:lnTo>
                  <a:lnTo>
                    <a:pt x="454164" y="85599"/>
                  </a:lnTo>
                  <a:lnTo>
                    <a:pt x="460782" y="87222"/>
                  </a:lnTo>
                  <a:lnTo>
                    <a:pt x="466354" y="90468"/>
                  </a:lnTo>
                  <a:lnTo>
                    <a:pt x="470972" y="94653"/>
                  </a:lnTo>
                  <a:lnTo>
                    <a:pt x="473933" y="100120"/>
                  </a:lnTo>
                  <a:lnTo>
                    <a:pt x="476283" y="106612"/>
                  </a:lnTo>
                  <a:lnTo>
                    <a:pt x="477241" y="113704"/>
                  </a:lnTo>
                  <a:lnTo>
                    <a:pt x="477590" y="121139"/>
                  </a:lnTo>
                  <a:lnTo>
                    <a:pt x="476545" y="128824"/>
                  </a:lnTo>
                  <a:lnTo>
                    <a:pt x="474978" y="136260"/>
                  </a:lnTo>
                  <a:lnTo>
                    <a:pt x="472277" y="143691"/>
                  </a:lnTo>
                  <a:lnTo>
                    <a:pt x="468705" y="150524"/>
                  </a:lnTo>
                  <a:lnTo>
                    <a:pt x="464701" y="156334"/>
                  </a:lnTo>
                  <a:lnTo>
                    <a:pt x="459824" y="161460"/>
                  </a:lnTo>
                  <a:lnTo>
                    <a:pt x="454164" y="165048"/>
                  </a:lnTo>
                  <a:lnTo>
                    <a:pt x="447979" y="167268"/>
                  </a:lnTo>
                  <a:lnTo>
                    <a:pt x="441361" y="167952"/>
                  </a:lnTo>
                  <a:lnTo>
                    <a:pt x="443364" y="171794"/>
                  </a:lnTo>
                  <a:lnTo>
                    <a:pt x="444670" y="176322"/>
                  </a:lnTo>
                  <a:lnTo>
                    <a:pt x="445018" y="181190"/>
                  </a:lnTo>
                  <a:lnTo>
                    <a:pt x="444670" y="186659"/>
                  </a:lnTo>
                  <a:lnTo>
                    <a:pt x="442059" y="198622"/>
                  </a:lnTo>
                  <a:lnTo>
                    <a:pt x="437094" y="209899"/>
                  </a:lnTo>
                  <a:lnTo>
                    <a:pt x="430476" y="220233"/>
                  </a:lnTo>
                  <a:lnTo>
                    <a:pt x="422898" y="228007"/>
                  </a:lnTo>
                  <a:lnTo>
                    <a:pt x="418632" y="230572"/>
                  </a:lnTo>
                  <a:lnTo>
                    <a:pt x="414366" y="231852"/>
                  </a:lnTo>
                  <a:lnTo>
                    <a:pt x="410096" y="231852"/>
                  </a:lnTo>
                  <a:lnTo>
                    <a:pt x="405829" y="230572"/>
                  </a:lnTo>
                  <a:lnTo>
                    <a:pt x="404523" y="235099"/>
                  </a:lnTo>
                  <a:lnTo>
                    <a:pt x="402521" y="239284"/>
                  </a:lnTo>
                  <a:lnTo>
                    <a:pt x="396249" y="246717"/>
                  </a:lnTo>
                  <a:lnTo>
                    <a:pt x="388063" y="252525"/>
                  </a:lnTo>
                  <a:lnTo>
                    <a:pt x="378485" y="257053"/>
                  </a:lnTo>
                  <a:lnTo>
                    <a:pt x="367598" y="259614"/>
                  </a:lnTo>
                  <a:lnTo>
                    <a:pt x="356102" y="260554"/>
                  </a:lnTo>
                  <a:lnTo>
                    <a:pt x="344607" y="259960"/>
                  </a:lnTo>
                  <a:lnTo>
                    <a:pt x="333373" y="257053"/>
                  </a:lnTo>
                  <a:lnTo>
                    <a:pt x="330151" y="260899"/>
                  </a:lnTo>
                  <a:lnTo>
                    <a:pt x="326144" y="264485"/>
                  </a:lnTo>
                  <a:lnTo>
                    <a:pt x="316651" y="270294"/>
                  </a:lnTo>
                  <a:lnTo>
                    <a:pt x="305069" y="273795"/>
                  </a:lnTo>
                  <a:lnTo>
                    <a:pt x="292615" y="275419"/>
                  </a:lnTo>
                  <a:lnTo>
                    <a:pt x="279725" y="275419"/>
                  </a:lnTo>
                  <a:lnTo>
                    <a:pt x="267273" y="273540"/>
                  </a:lnTo>
                  <a:lnTo>
                    <a:pt x="256385" y="269354"/>
                  </a:lnTo>
                  <a:lnTo>
                    <a:pt x="251770" y="266706"/>
                  </a:lnTo>
                  <a:lnTo>
                    <a:pt x="247852" y="263203"/>
                  </a:lnTo>
                  <a:lnTo>
                    <a:pt x="244543" y="266364"/>
                  </a:lnTo>
                  <a:lnTo>
                    <a:pt x="240274" y="268671"/>
                  </a:lnTo>
                  <a:lnTo>
                    <a:pt x="230696" y="272261"/>
                  </a:lnTo>
                  <a:lnTo>
                    <a:pt x="219809" y="273795"/>
                  </a:lnTo>
                  <a:lnTo>
                    <a:pt x="208663" y="273540"/>
                  </a:lnTo>
                  <a:lnTo>
                    <a:pt x="197429" y="271576"/>
                  </a:lnTo>
                  <a:lnTo>
                    <a:pt x="187587" y="267390"/>
                  </a:lnTo>
                  <a:lnTo>
                    <a:pt x="179662" y="261922"/>
                  </a:lnTo>
                  <a:lnTo>
                    <a:pt x="176702" y="258335"/>
                  </a:lnTo>
                  <a:lnTo>
                    <a:pt x="174785" y="254490"/>
                  </a:lnTo>
                  <a:lnTo>
                    <a:pt x="171476" y="257651"/>
                  </a:lnTo>
                  <a:lnTo>
                    <a:pt x="167209" y="259960"/>
                  </a:lnTo>
                  <a:lnTo>
                    <a:pt x="162593" y="261239"/>
                  </a:lnTo>
                  <a:lnTo>
                    <a:pt x="157280" y="261922"/>
                  </a:lnTo>
                  <a:lnTo>
                    <a:pt x="146482" y="260899"/>
                  </a:lnTo>
                  <a:lnTo>
                    <a:pt x="134900" y="257394"/>
                  </a:lnTo>
                  <a:lnTo>
                    <a:pt x="124100" y="251244"/>
                  </a:lnTo>
                  <a:lnTo>
                    <a:pt x="114520" y="243127"/>
                  </a:lnTo>
                  <a:lnTo>
                    <a:pt x="110864" y="238344"/>
                  </a:lnTo>
                  <a:lnTo>
                    <a:pt x="107902" y="233133"/>
                  </a:lnTo>
                  <a:lnTo>
                    <a:pt x="105638" y="227665"/>
                  </a:lnTo>
                  <a:lnTo>
                    <a:pt x="104680" y="221854"/>
                  </a:lnTo>
                  <a:lnTo>
                    <a:pt x="100673" y="221854"/>
                  </a:lnTo>
                  <a:lnTo>
                    <a:pt x="95798" y="221514"/>
                  </a:lnTo>
                  <a:lnTo>
                    <a:pt x="85259" y="218611"/>
                  </a:lnTo>
                  <a:lnTo>
                    <a:pt x="73677" y="213484"/>
                  </a:lnTo>
                  <a:lnTo>
                    <a:pt x="62877" y="206650"/>
                  </a:lnTo>
                  <a:lnTo>
                    <a:pt x="53297" y="198622"/>
                  </a:lnTo>
                  <a:lnTo>
                    <a:pt x="46070" y="189566"/>
                  </a:lnTo>
                  <a:lnTo>
                    <a:pt x="43719" y="184695"/>
                  </a:lnTo>
                  <a:lnTo>
                    <a:pt x="42412" y="179912"/>
                  </a:lnTo>
                  <a:lnTo>
                    <a:pt x="42063" y="175041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792295" y="6935836"/>
              <a:ext cx="442718" cy="255621"/>
            </a:xfrm>
            <a:custGeom>
              <a:avLst/>
              <a:gdLst/>
              <a:ahLst/>
              <a:cxnLst/>
              <a:rect l="0" t="0" r="0" b="0"/>
              <a:pathLst>
                <a:path w="443370" h="256026">
                  <a:moveTo>
                    <a:pt x="39887" y="157871"/>
                  </a:moveTo>
                  <a:lnTo>
                    <a:pt x="36927" y="158810"/>
                  </a:lnTo>
                  <a:lnTo>
                    <a:pt x="33270" y="158810"/>
                  </a:lnTo>
                  <a:lnTo>
                    <a:pt x="25691" y="156591"/>
                  </a:lnTo>
                  <a:lnTo>
                    <a:pt x="18116" y="151720"/>
                  </a:lnTo>
                  <a:lnTo>
                    <a:pt x="11498" y="144971"/>
                  </a:lnTo>
                  <a:lnTo>
                    <a:pt x="6620" y="137197"/>
                  </a:lnTo>
                  <a:lnTo>
                    <a:pt x="4269" y="129424"/>
                  </a:lnTo>
                  <a:lnTo>
                    <a:pt x="4269" y="125920"/>
                  </a:lnTo>
                  <a:lnTo>
                    <a:pt x="5313" y="122332"/>
                  </a:lnTo>
                  <a:lnTo>
                    <a:pt x="7229" y="119429"/>
                  </a:lnTo>
                  <a:lnTo>
                    <a:pt x="10538" y="116868"/>
                  </a:lnTo>
                  <a:lnTo>
                    <a:pt x="6967" y="114558"/>
                  </a:lnTo>
                  <a:lnTo>
                    <a:pt x="4269" y="111057"/>
                  </a:lnTo>
                  <a:lnTo>
                    <a:pt x="2351" y="106870"/>
                  </a:lnTo>
                  <a:lnTo>
                    <a:pt x="1047" y="102001"/>
                  </a:lnTo>
                  <a:lnTo>
                    <a:pt x="0" y="90980"/>
                  </a:lnTo>
                  <a:lnTo>
                    <a:pt x="1656" y="79361"/>
                  </a:lnTo>
                  <a:lnTo>
                    <a:pt x="5313" y="68428"/>
                  </a:lnTo>
                  <a:lnTo>
                    <a:pt x="7927" y="63559"/>
                  </a:lnTo>
                  <a:lnTo>
                    <a:pt x="11236" y="59714"/>
                  </a:lnTo>
                  <a:lnTo>
                    <a:pt x="14806" y="56469"/>
                  </a:lnTo>
                  <a:lnTo>
                    <a:pt x="19074" y="54246"/>
                  </a:lnTo>
                  <a:lnTo>
                    <a:pt x="24038" y="53221"/>
                  </a:lnTo>
                  <a:lnTo>
                    <a:pt x="29349" y="53907"/>
                  </a:lnTo>
                  <a:lnTo>
                    <a:pt x="26998" y="47070"/>
                  </a:lnTo>
                  <a:lnTo>
                    <a:pt x="27696" y="40666"/>
                  </a:lnTo>
                  <a:lnTo>
                    <a:pt x="30656" y="34856"/>
                  </a:lnTo>
                  <a:lnTo>
                    <a:pt x="35883" y="30328"/>
                  </a:lnTo>
                  <a:lnTo>
                    <a:pt x="42500" y="27082"/>
                  </a:lnTo>
                  <a:lnTo>
                    <a:pt x="50338" y="26140"/>
                  </a:lnTo>
                  <a:lnTo>
                    <a:pt x="58960" y="27423"/>
                  </a:lnTo>
                  <a:lnTo>
                    <a:pt x="67843" y="31610"/>
                  </a:lnTo>
                  <a:lnTo>
                    <a:pt x="68192" y="24176"/>
                  </a:lnTo>
                  <a:lnTo>
                    <a:pt x="71151" y="17685"/>
                  </a:lnTo>
                  <a:lnTo>
                    <a:pt x="76379" y="12558"/>
                  </a:lnTo>
                  <a:lnTo>
                    <a:pt x="82996" y="8371"/>
                  </a:lnTo>
                  <a:lnTo>
                    <a:pt x="90572" y="5810"/>
                  </a:lnTo>
                  <a:lnTo>
                    <a:pt x="97801" y="4786"/>
                  </a:lnTo>
                  <a:lnTo>
                    <a:pt x="104680" y="5810"/>
                  </a:lnTo>
                  <a:lnTo>
                    <a:pt x="109994" y="8717"/>
                  </a:lnTo>
                  <a:lnTo>
                    <a:pt x="112259" y="6408"/>
                  </a:lnTo>
                  <a:lnTo>
                    <a:pt x="115219" y="4443"/>
                  </a:lnTo>
                  <a:lnTo>
                    <a:pt x="122448" y="1539"/>
                  </a:lnTo>
                  <a:lnTo>
                    <a:pt x="132027" y="0"/>
                  </a:lnTo>
                  <a:lnTo>
                    <a:pt x="141867" y="0"/>
                  </a:lnTo>
                  <a:lnTo>
                    <a:pt x="151797" y="939"/>
                  </a:lnTo>
                  <a:lnTo>
                    <a:pt x="160679" y="3505"/>
                  </a:lnTo>
                  <a:lnTo>
                    <a:pt x="167560" y="6748"/>
                  </a:lnTo>
                  <a:lnTo>
                    <a:pt x="170172" y="8970"/>
                  </a:lnTo>
                  <a:lnTo>
                    <a:pt x="171828" y="11619"/>
                  </a:lnTo>
                  <a:lnTo>
                    <a:pt x="174439" y="8717"/>
                  </a:lnTo>
                  <a:lnTo>
                    <a:pt x="177747" y="6408"/>
                  </a:lnTo>
                  <a:lnTo>
                    <a:pt x="186022" y="3161"/>
                  </a:lnTo>
                  <a:lnTo>
                    <a:pt x="195166" y="1539"/>
                  </a:lnTo>
                  <a:lnTo>
                    <a:pt x="204745" y="1539"/>
                  </a:lnTo>
                  <a:lnTo>
                    <a:pt x="213977" y="2906"/>
                  </a:lnTo>
                  <a:lnTo>
                    <a:pt x="221555" y="5128"/>
                  </a:lnTo>
                  <a:lnTo>
                    <a:pt x="227128" y="8970"/>
                  </a:lnTo>
                  <a:lnTo>
                    <a:pt x="228784" y="10935"/>
                  </a:lnTo>
                  <a:lnTo>
                    <a:pt x="229741" y="13498"/>
                  </a:lnTo>
                  <a:lnTo>
                    <a:pt x="232093" y="10935"/>
                  </a:lnTo>
                  <a:lnTo>
                    <a:pt x="235663" y="8970"/>
                  </a:lnTo>
                  <a:lnTo>
                    <a:pt x="244546" y="6408"/>
                  </a:lnTo>
                  <a:lnTo>
                    <a:pt x="255432" y="5468"/>
                  </a:lnTo>
                  <a:lnTo>
                    <a:pt x="266666" y="6069"/>
                  </a:lnTo>
                  <a:lnTo>
                    <a:pt x="277466" y="8031"/>
                  </a:lnTo>
                  <a:lnTo>
                    <a:pt x="287044" y="10935"/>
                  </a:lnTo>
                  <a:lnTo>
                    <a:pt x="294274" y="15120"/>
                  </a:lnTo>
                  <a:lnTo>
                    <a:pt x="296625" y="17429"/>
                  </a:lnTo>
                  <a:lnTo>
                    <a:pt x="297931" y="19650"/>
                  </a:lnTo>
                  <a:lnTo>
                    <a:pt x="302197" y="18027"/>
                  </a:lnTo>
                  <a:lnTo>
                    <a:pt x="307423" y="17429"/>
                  </a:lnTo>
                  <a:lnTo>
                    <a:pt x="313347" y="17087"/>
                  </a:lnTo>
                  <a:lnTo>
                    <a:pt x="319615" y="17429"/>
                  </a:lnTo>
                  <a:lnTo>
                    <a:pt x="333462" y="19650"/>
                  </a:lnTo>
                  <a:lnTo>
                    <a:pt x="346962" y="23838"/>
                  </a:lnTo>
                  <a:lnTo>
                    <a:pt x="359416" y="29302"/>
                  </a:lnTo>
                  <a:lnTo>
                    <a:pt x="369953" y="35796"/>
                  </a:lnTo>
                  <a:lnTo>
                    <a:pt x="373611" y="39383"/>
                  </a:lnTo>
                  <a:lnTo>
                    <a:pt x="376224" y="42885"/>
                  </a:lnTo>
                  <a:lnTo>
                    <a:pt x="377878" y="46473"/>
                  </a:lnTo>
                  <a:lnTo>
                    <a:pt x="378227" y="49978"/>
                  </a:lnTo>
                  <a:lnTo>
                    <a:pt x="381535" y="48352"/>
                  </a:lnTo>
                  <a:lnTo>
                    <a:pt x="385107" y="47412"/>
                  </a:lnTo>
                  <a:lnTo>
                    <a:pt x="393381" y="47756"/>
                  </a:lnTo>
                  <a:lnTo>
                    <a:pt x="401218" y="50660"/>
                  </a:lnTo>
                  <a:lnTo>
                    <a:pt x="409143" y="55187"/>
                  </a:lnTo>
                  <a:lnTo>
                    <a:pt x="415414" y="60997"/>
                  </a:lnTo>
                  <a:lnTo>
                    <a:pt x="420378" y="67403"/>
                  </a:lnTo>
                  <a:lnTo>
                    <a:pt x="422294" y="73896"/>
                  </a:lnTo>
                  <a:lnTo>
                    <a:pt x="422294" y="76800"/>
                  </a:lnTo>
                  <a:lnTo>
                    <a:pt x="421685" y="79361"/>
                  </a:lnTo>
                  <a:lnTo>
                    <a:pt x="427954" y="80988"/>
                  </a:lnTo>
                  <a:lnTo>
                    <a:pt x="433180" y="83889"/>
                  </a:lnTo>
                  <a:lnTo>
                    <a:pt x="437098" y="87820"/>
                  </a:lnTo>
                  <a:lnTo>
                    <a:pt x="440061" y="92946"/>
                  </a:lnTo>
                  <a:lnTo>
                    <a:pt x="442062" y="99099"/>
                  </a:lnTo>
                  <a:lnTo>
                    <a:pt x="443369" y="105502"/>
                  </a:lnTo>
                  <a:lnTo>
                    <a:pt x="443369" y="112340"/>
                  </a:lnTo>
                  <a:lnTo>
                    <a:pt x="442758" y="119429"/>
                  </a:lnTo>
                  <a:lnTo>
                    <a:pt x="441105" y="126520"/>
                  </a:lnTo>
                  <a:lnTo>
                    <a:pt x="438492" y="133267"/>
                  </a:lnTo>
                  <a:lnTo>
                    <a:pt x="435183" y="139419"/>
                  </a:lnTo>
                  <a:lnTo>
                    <a:pt x="431524" y="145229"/>
                  </a:lnTo>
                  <a:lnTo>
                    <a:pt x="426909" y="149754"/>
                  </a:lnTo>
                  <a:lnTo>
                    <a:pt x="421685" y="153342"/>
                  </a:lnTo>
                  <a:lnTo>
                    <a:pt x="416110" y="155221"/>
                  </a:lnTo>
                  <a:lnTo>
                    <a:pt x="409840" y="155906"/>
                  </a:lnTo>
                  <a:lnTo>
                    <a:pt x="411755" y="159494"/>
                  </a:lnTo>
                  <a:lnTo>
                    <a:pt x="412800" y="163681"/>
                  </a:lnTo>
                  <a:lnTo>
                    <a:pt x="413411" y="168207"/>
                  </a:lnTo>
                  <a:lnTo>
                    <a:pt x="413150" y="173333"/>
                  </a:lnTo>
                  <a:lnTo>
                    <a:pt x="410449" y="184351"/>
                  </a:lnTo>
                  <a:lnTo>
                    <a:pt x="405833" y="194944"/>
                  </a:lnTo>
                  <a:lnTo>
                    <a:pt x="399911" y="204342"/>
                  </a:lnTo>
                  <a:lnTo>
                    <a:pt x="392682" y="211773"/>
                  </a:lnTo>
                  <a:lnTo>
                    <a:pt x="388764" y="213996"/>
                  </a:lnTo>
                  <a:lnTo>
                    <a:pt x="384757" y="215279"/>
                  </a:lnTo>
                  <a:lnTo>
                    <a:pt x="380840" y="215279"/>
                  </a:lnTo>
                  <a:lnTo>
                    <a:pt x="376920" y="213996"/>
                  </a:lnTo>
                  <a:lnTo>
                    <a:pt x="373611" y="222454"/>
                  </a:lnTo>
                  <a:lnTo>
                    <a:pt x="368038" y="229203"/>
                  </a:lnTo>
                  <a:lnTo>
                    <a:pt x="360460" y="234671"/>
                  </a:lnTo>
                  <a:lnTo>
                    <a:pt x="351229" y="238600"/>
                  </a:lnTo>
                  <a:lnTo>
                    <a:pt x="341390" y="241161"/>
                  </a:lnTo>
                  <a:lnTo>
                    <a:pt x="330502" y="242102"/>
                  </a:lnTo>
                  <a:lnTo>
                    <a:pt x="319615" y="241161"/>
                  </a:lnTo>
                  <a:lnTo>
                    <a:pt x="309426" y="238600"/>
                  </a:lnTo>
                  <a:lnTo>
                    <a:pt x="306466" y="242444"/>
                  </a:lnTo>
                  <a:lnTo>
                    <a:pt x="302808" y="245691"/>
                  </a:lnTo>
                  <a:lnTo>
                    <a:pt x="293924" y="250815"/>
                  </a:lnTo>
                  <a:lnTo>
                    <a:pt x="283388" y="254403"/>
                  </a:lnTo>
                  <a:lnTo>
                    <a:pt x="271543" y="256025"/>
                  </a:lnTo>
                  <a:lnTo>
                    <a:pt x="259699" y="255683"/>
                  </a:lnTo>
                  <a:lnTo>
                    <a:pt x="248205" y="253720"/>
                  </a:lnTo>
                  <a:lnTo>
                    <a:pt x="238362" y="250218"/>
                  </a:lnTo>
                  <a:lnTo>
                    <a:pt x="233745" y="247570"/>
                  </a:lnTo>
                  <a:lnTo>
                    <a:pt x="230088" y="244409"/>
                  </a:lnTo>
                  <a:lnTo>
                    <a:pt x="223208" y="249533"/>
                  </a:lnTo>
                  <a:lnTo>
                    <a:pt x="214326" y="252779"/>
                  </a:lnTo>
                  <a:lnTo>
                    <a:pt x="204137" y="254403"/>
                  </a:lnTo>
                  <a:lnTo>
                    <a:pt x="193599" y="254063"/>
                  </a:lnTo>
                  <a:lnTo>
                    <a:pt x="183323" y="252094"/>
                  </a:lnTo>
                  <a:lnTo>
                    <a:pt x="174177" y="248253"/>
                  </a:lnTo>
                  <a:lnTo>
                    <a:pt x="166863" y="243127"/>
                  </a:lnTo>
                  <a:lnTo>
                    <a:pt x="164250" y="239881"/>
                  </a:lnTo>
                  <a:lnTo>
                    <a:pt x="162335" y="236292"/>
                  </a:lnTo>
                  <a:lnTo>
                    <a:pt x="159025" y="239199"/>
                  </a:lnTo>
                  <a:lnTo>
                    <a:pt x="155368" y="241161"/>
                  </a:lnTo>
                  <a:lnTo>
                    <a:pt x="150752" y="242444"/>
                  </a:lnTo>
                  <a:lnTo>
                    <a:pt x="146136" y="243127"/>
                  </a:lnTo>
                  <a:lnTo>
                    <a:pt x="135945" y="242102"/>
                  </a:lnTo>
                  <a:lnTo>
                    <a:pt x="125060" y="238853"/>
                  </a:lnTo>
                  <a:lnTo>
                    <a:pt x="115219" y="233388"/>
                  </a:lnTo>
                  <a:lnTo>
                    <a:pt x="106337" y="225614"/>
                  </a:lnTo>
                  <a:lnTo>
                    <a:pt x="103027" y="221430"/>
                  </a:lnTo>
                  <a:lnTo>
                    <a:pt x="100065" y="216644"/>
                  </a:lnTo>
                  <a:lnTo>
                    <a:pt x="98412" y="211434"/>
                  </a:lnTo>
                  <a:lnTo>
                    <a:pt x="97105" y="205967"/>
                  </a:lnTo>
                  <a:lnTo>
                    <a:pt x="93535" y="205967"/>
                  </a:lnTo>
                  <a:lnTo>
                    <a:pt x="88919" y="205624"/>
                  </a:lnTo>
                  <a:lnTo>
                    <a:pt x="78990" y="203061"/>
                  </a:lnTo>
                  <a:lnTo>
                    <a:pt x="68454" y="198532"/>
                  </a:lnTo>
                  <a:lnTo>
                    <a:pt x="58263" y="192042"/>
                  </a:lnTo>
                  <a:lnTo>
                    <a:pt x="49381" y="184611"/>
                  </a:lnTo>
                  <a:lnTo>
                    <a:pt x="42849" y="175893"/>
                  </a:lnTo>
                  <a:lnTo>
                    <a:pt x="39192" y="166924"/>
                  </a:lnTo>
                  <a:lnTo>
                    <a:pt x="39192" y="162397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3809751" y="6945362"/>
              <a:ext cx="409394" cy="236569"/>
            </a:xfrm>
            <a:custGeom>
              <a:avLst/>
              <a:gdLst/>
              <a:ahLst/>
              <a:cxnLst/>
              <a:rect l="0" t="0" r="0" b="0"/>
              <a:pathLst>
                <a:path w="409144" h="236381">
                  <a:moveTo>
                    <a:pt x="36840" y="145911"/>
                  </a:moveTo>
                  <a:lnTo>
                    <a:pt x="33877" y="146937"/>
                  </a:lnTo>
                  <a:lnTo>
                    <a:pt x="30569" y="146937"/>
                  </a:lnTo>
                  <a:lnTo>
                    <a:pt x="23688" y="144628"/>
                  </a:lnTo>
                  <a:lnTo>
                    <a:pt x="16721" y="140102"/>
                  </a:lnTo>
                  <a:lnTo>
                    <a:pt x="10537" y="133951"/>
                  </a:lnTo>
                  <a:lnTo>
                    <a:pt x="5922" y="126860"/>
                  </a:lnTo>
                  <a:lnTo>
                    <a:pt x="3919" y="119769"/>
                  </a:lnTo>
                  <a:lnTo>
                    <a:pt x="3919" y="116267"/>
                  </a:lnTo>
                  <a:lnTo>
                    <a:pt x="4615" y="113363"/>
                  </a:lnTo>
                  <a:lnTo>
                    <a:pt x="6533" y="110460"/>
                  </a:lnTo>
                  <a:lnTo>
                    <a:pt x="9493" y="107810"/>
                  </a:lnTo>
                  <a:lnTo>
                    <a:pt x="6271" y="105931"/>
                  </a:lnTo>
                  <a:lnTo>
                    <a:pt x="3919" y="102683"/>
                  </a:lnTo>
                  <a:lnTo>
                    <a:pt x="1917" y="98753"/>
                  </a:lnTo>
                  <a:lnTo>
                    <a:pt x="611" y="94569"/>
                  </a:lnTo>
                  <a:lnTo>
                    <a:pt x="0" y="84233"/>
                  </a:lnTo>
                  <a:lnTo>
                    <a:pt x="1307" y="73639"/>
                  </a:lnTo>
                  <a:lnTo>
                    <a:pt x="4615" y="63301"/>
                  </a:lnTo>
                  <a:lnTo>
                    <a:pt x="7229" y="59117"/>
                  </a:lnTo>
                  <a:lnTo>
                    <a:pt x="10191" y="55187"/>
                  </a:lnTo>
                  <a:lnTo>
                    <a:pt x="13762" y="52280"/>
                  </a:lnTo>
                  <a:lnTo>
                    <a:pt x="17766" y="50401"/>
                  </a:lnTo>
                  <a:lnTo>
                    <a:pt x="22033" y="49377"/>
                  </a:lnTo>
                  <a:lnTo>
                    <a:pt x="26998" y="49720"/>
                  </a:lnTo>
                  <a:lnTo>
                    <a:pt x="24646" y="43569"/>
                  </a:lnTo>
                  <a:lnTo>
                    <a:pt x="25344" y="37419"/>
                  </a:lnTo>
                  <a:lnTo>
                    <a:pt x="27955" y="32292"/>
                  </a:lnTo>
                  <a:lnTo>
                    <a:pt x="32920" y="28107"/>
                  </a:lnTo>
                  <a:lnTo>
                    <a:pt x="39105" y="25201"/>
                  </a:lnTo>
                  <a:lnTo>
                    <a:pt x="46419" y="24177"/>
                  </a:lnTo>
                  <a:lnTo>
                    <a:pt x="54257" y="25542"/>
                  </a:lnTo>
                  <a:lnTo>
                    <a:pt x="62528" y="29386"/>
                  </a:lnTo>
                  <a:lnTo>
                    <a:pt x="62878" y="22552"/>
                  </a:lnTo>
                  <a:lnTo>
                    <a:pt x="65491" y="16488"/>
                  </a:lnTo>
                  <a:lnTo>
                    <a:pt x="70456" y="11618"/>
                  </a:lnTo>
                  <a:lnTo>
                    <a:pt x="76638" y="7773"/>
                  </a:lnTo>
                  <a:lnTo>
                    <a:pt x="83257" y="5468"/>
                  </a:lnTo>
                  <a:lnTo>
                    <a:pt x="90138" y="4528"/>
                  </a:lnTo>
                  <a:lnTo>
                    <a:pt x="96407" y="5468"/>
                  </a:lnTo>
                  <a:lnTo>
                    <a:pt x="101371" y="8029"/>
                  </a:lnTo>
                  <a:lnTo>
                    <a:pt x="105987" y="4187"/>
                  </a:lnTo>
                  <a:lnTo>
                    <a:pt x="112866" y="1621"/>
                  </a:lnTo>
                  <a:lnTo>
                    <a:pt x="121403" y="338"/>
                  </a:lnTo>
                  <a:lnTo>
                    <a:pt x="130634" y="0"/>
                  </a:lnTo>
                  <a:lnTo>
                    <a:pt x="139865" y="1280"/>
                  </a:lnTo>
                  <a:lnTo>
                    <a:pt x="148139" y="3246"/>
                  </a:lnTo>
                  <a:lnTo>
                    <a:pt x="154670" y="6492"/>
                  </a:lnTo>
                  <a:lnTo>
                    <a:pt x="158589" y="10933"/>
                  </a:lnTo>
                  <a:lnTo>
                    <a:pt x="164251" y="6149"/>
                  </a:lnTo>
                  <a:lnTo>
                    <a:pt x="171480" y="3246"/>
                  </a:lnTo>
                  <a:lnTo>
                    <a:pt x="180012" y="1621"/>
                  </a:lnTo>
                  <a:lnTo>
                    <a:pt x="188896" y="1621"/>
                  </a:lnTo>
                  <a:lnTo>
                    <a:pt x="197170" y="2561"/>
                  </a:lnTo>
                  <a:lnTo>
                    <a:pt x="204397" y="4870"/>
                  </a:lnTo>
                  <a:lnTo>
                    <a:pt x="209624" y="8371"/>
                  </a:lnTo>
                  <a:lnTo>
                    <a:pt x="211626" y="12557"/>
                  </a:lnTo>
                  <a:lnTo>
                    <a:pt x="214239" y="10339"/>
                  </a:lnTo>
                  <a:lnTo>
                    <a:pt x="217549" y="8371"/>
                  </a:lnTo>
                  <a:lnTo>
                    <a:pt x="225734" y="5809"/>
                  </a:lnTo>
                  <a:lnTo>
                    <a:pt x="235661" y="5125"/>
                  </a:lnTo>
                  <a:lnTo>
                    <a:pt x="246200" y="5809"/>
                  </a:lnTo>
                  <a:lnTo>
                    <a:pt x="256041" y="7773"/>
                  </a:lnTo>
                  <a:lnTo>
                    <a:pt x="264923" y="10339"/>
                  </a:lnTo>
                  <a:lnTo>
                    <a:pt x="271541" y="14182"/>
                  </a:lnTo>
                  <a:lnTo>
                    <a:pt x="273808" y="16145"/>
                  </a:lnTo>
                  <a:lnTo>
                    <a:pt x="274853" y="18366"/>
                  </a:lnTo>
                  <a:lnTo>
                    <a:pt x="278770" y="16742"/>
                  </a:lnTo>
                  <a:lnTo>
                    <a:pt x="283735" y="16145"/>
                  </a:lnTo>
                  <a:lnTo>
                    <a:pt x="294881" y="16488"/>
                  </a:lnTo>
                  <a:lnTo>
                    <a:pt x="307424" y="18366"/>
                  </a:lnTo>
                  <a:lnTo>
                    <a:pt x="320227" y="22298"/>
                  </a:lnTo>
                  <a:lnTo>
                    <a:pt x="331722" y="27079"/>
                  </a:lnTo>
                  <a:lnTo>
                    <a:pt x="341300" y="33232"/>
                  </a:lnTo>
                  <a:lnTo>
                    <a:pt x="344958" y="36478"/>
                  </a:lnTo>
                  <a:lnTo>
                    <a:pt x="347222" y="39724"/>
                  </a:lnTo>
                  <a:lnTo>
                    <a:pt x="348878" y="42970"/>
                  </a:lnTo>
                  <a:lnTo>
                    <a:pt x="348878" y="46473"/>
                  </a:lnTo>
                  <a:lnTo>
                    <a:pt x="352186" y="44850"/>
                  </a:lnTo>
                  <a:lnTo>
                    <a:pt x="355496" y="43909"/>
                  </a:lnTo>
                  <a:lnTo>
                    <a:pt x="363074" y="44251"/>
                  </a:lnTo>
                  <a:lnTo>
                    <a:pt x="370562" y="46812"/>
                  </a:lnTo>
                  <a:lnTo>
                    <a:pt x="377529" y="51001"/>
                  </a:lnTo>
                  <a:lnTo>
                    <a:pt x="383451" y="56469"/>
                  </a:lnTo>
                  <a:lnTo>
                    <a:pt x="387718" y="62279"/>
                  </a:lnTo>
                  <a:lnTo>
                    <a:pt x="389982" y="68428"/>
                  </a:lnTo>
                  <a:lnTo>
                    <a:pt x="389025" y="73639"/>
                  </a:lnTo>
                  <a:lnTo>
                    <a:pt x="394947" y="74919"/>
                  </a:lnTo>
                  <a:lnTo>
                    <a:pt x="399912" y="77483"/>
                  </a:lnTo>
                  <a:lnTo>
                    <a:pt x="403483" y="81327"/>
                  </a:lnTo>
                  <a:lnTo>
                    <a:pt x="406183" y="86197"/>
                  </a:lnTo>
                  <a:lnTo>
                    <a:pt x="408098" y="91665"/>
                  </a:lnTo>
                  <a:lnTo>
                    <a:pt x="409143" y="97474"/>
                  </a:lnTo>
                  <a:lnTo>
                    <a:pt x="408447" y="110460"/>
                  </a:lnTo>
                  <a:lnTo>
                    <a:pt x="404876" y="123358"/>
                  </a:lnTo>
                  <a:lnTo>
                    <a:pt x="401915" y="129169"/>
                  </a:lnTo>
                  <a:lnTo>
                    <a:pt x="398256" y="134293"/>
                  </a:lnTo>
                  <a:lnTo>
                    <a:pt x="393990" y="138479"/>
                  </a:lnTo>
                  <a:lnTo>
                    <a:pt x="389374" y="141725"/>
                  </a:lnTo>
                  <a:lnTo>
                    <a:pt x="384062" y="143690"/>
                  </a:lnTo>
                  <a:lnTo>
                    <a:pt x="378140" y="144030"/>
                  </a:lnTo>
                  <a:lnTo>
                    <a:pt x="380143" y="147192"/>
                  </a:lnTo>
                  <a:lnTo>
                    <a:pt x="381100" y="151122"/>
                  </a:lnTo>
                  <a:lnTo>
                    <a:pt x="381100" y="160180"/>
                  </a:lnTo>
                  <a:lnTo>
                    <a:pt x="378836" y="170513"/>
                  </a:lnTo>
                  <a:lnTo>
                    <a:pt x="374569" y="180169"/>
                  </a:lnTo>
                  <a:lnTo>
                    <a:pt x="368996" y="188881"/>
                  </a:lnTo>
                  <a:lnTo>
                    <a:pt x="362376" y="195629"/>
                  </a:lnTo>
                  <a:lnTo>
                    <a:pt x="355147" y="198878"/>
                  </a:lnTo>
                  <a:lnTo>
                    <a:pt x="351490" y="198878"/>
                  </a:lnTo>
                  <a:lnTo>
                    <a:pt x="347920" y="197938"/>
                  </a:lnTo>
                  <a:lnTo>
                    <a:pt x="344958" y="205370"/>
                  </a:lnTo>
                  <a:lnTo>
                    <a:pt x="339646" y="211778"/>
                  </a:lnTo>
                  <a:lnTo>
                    <a:pt x="332767" y="216644"/>
                  </a:lnTo>
                  <a:lnTo>
                    <a:pt x="324231" y="220491"/>
                  </a:lnTo>
                  <a:lnTo>
                    <a:pt x="314999" y="222795"/>
                  </a:lnTo>
                  <a:lnTo>
                    <a:pt x="305073" y="223736"/>
                  </a:lnTo>
                  <a:lnTo>
                    <a:pt x="295231" y="222795"/>
                  </a:lnTo>
                  <a:lnTo>
                    <a:pt x="285651" y="220491"/>
                  </a:lnTo>
                  <a:lnTo>
                    <a:pt x="283040" y="223736"/>
                  </a:lnTo>
                  <a:lnTo>
                    <a:pt x="279730" y="226983"/>
                  </a:lnTo>
                  <a:lnTo>
                    <a:pt x="271195" y="231852"/>
                  </a:lnTo>
                  <a:lnTo>
                    <a:pt x="261353" y="235013"/>
                  </a:lnTo>
                  <a:lnTo>
                    <a:pt x="250468" y="236380"/>
                  </a:lnTo>
                  <a:lnTo>
                    <a:pt x="239580" y="236380"/>
                  </a:lnTo>
                  <a:lnTo>
                    <a:pt x="229043" y="234416"/>
                  </a:lnTo>
                  <a:lnTo>
                    <a:pt x="219812" y="231170"/>
                  </a:lnTo>
                  <a:lnTo>
                    <a:pt x="212321" y="226043"/>
                  </a:lnTo>
                  <a:lnTo>
                    <a:pt x="206053" y="230571"/>
                  </a:lnTo>
                  <a:lnTo>
                    <a:pt x="197779" y="233475"/>
                  </a:lnTo>
                  <a:lnTo>
                    <a:pt x="188285" y="235013"/>
                  </a:lnTo>
                  <a:lnTo>
                    <a:pt x="178707" y="234755"/>
                  </a:lnTo>
                  <a:lnTo>
                    <a:pt x="169127" y="232793"/>
                  </a:lnTo>
                  <a:lnTo>
                    <a:pt x="160592" y="229545"/>
                  </a:lnTo>
                  <a:lnTo>
                    <a:pt x="154061" y="224677"/>
                  </a:lnTo>
                  <a:lnTo>
                    <a:pt x="151360" y="221772"/>
                  </a:lnTo>
                  <a:lnTo>
                    <a:pt x="149708" y="218268"/>
                  </a:lnTo>
                  <a:lnTo>
                    <a:pt x="146745" y="220832"/>
                  </a:lnTo>
                  <a:lnTo>
                    <a:pt x="143175" y="222795"/>
                  </a:lnTo>
                  <a:lnTo>
                    <a:pt x="139169" y="224078"/>
                  </a:lnTo>
                  <a:lnTo>
                    <a:pt x="134901" y="224677"/>
                  </a:lnTo>
                  <a:lnTo>
                    <a:pt x="125408" y="223736"/>
                  </a:lnTo>
                  <a:lnTo>
                    <a:pt x="115480" y="220832"/>
                  </a:lnTo>
                  <a:lnTo>
                    <a:pt x="105987" y="215704"/>
                  </a:lnTo>
                  <a:lnTo>
                    <a:pt x="98063" y="208615"/>
                  </a:lnTo>
                  <a:lnTo>
                    <a:pt x="92489" y="200160"/>
                  </a:lnTo>
                  <a:lnTo>
                    <a:pt x="90485" y="195374"/>
                  </a:lnTo>
                  <a:lnTo>
                    <a:pt x="89528" y="190160"/>
                  </a:lnTo>
                  <a:lnTo>
                    <a:pt x="86218" y="190504"/>
                  </a:lnTo>
                  <a:lnTo>
                    <a:pt x="81951" y="189821"/>
                  </a:lnTo>
                  <a:lnTo>
                    <a:pt x="72720" y="187601"/>
                  </a:lnTo>
                  <a:lnTo>
                    <a:pt x="63140" y="183416"/>
                  </a:lnTo>
                  <a:lnTo>
                    <a:pt x="53646" y="177605"/>
                  </a:lnTo>
                  <a:lnTo>
                    <a:pt x="45373" y="170513"/>
                  </a:lnTo>
                  <a:lnTo>
                    <a:pt x="39105" y="162740"/>
                  </a:lnTo>
                  <a:lnTo>
                    <a:pt x="36142" y="154369"/>
                  </a:lnTo>
                  <a:lnTo>
                    <a:pt x="35883" y="150100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3827205" y="6954888"/>
              <a:ext cx="374485" cy="217516"/>
            </a:xfrm>
            <a:custGeom>
              <a:avLst/>
              <a:gdLst/>
              <a:ahLst/>
              <a:cxnLst/>
              <a:rect l="0" t="0" r="0" b="0"/>
              <a:pathLst>
                <a:path w="375263" h="216642">
                  <a:moveTo>
                    <a:pt x="33617" y="133691"/>
                  </a:moveTo>
                  <a:lnTo>
                    <a:pt x="31004" y="134291"/>
                  </a:lnTo>
                  <a:lnTo>
                    <a:pt x="28043" y="134631"/>
                  </a:lnTo>
                  <a:lnTo>
                    <a:pt x="21772" y="132411"/>
                  </a:lnTo>
                  <a:lnTo>
                    <a:pt x="15503" y="128482"/>
                  </a:lnTo>
                  <a:lnTo>
                    <a:pt x="9930" y="122673"/>
                  </a:lnTo>
                  <a:lnTo>
                    <a:pt x="5661" y="116266"/>
                  </a:lnTo>
                  <a:lnTo>
                    <a:pt x="3659" y="109771"/>
                  </a:lnTo>
                  <a:lnTo>
                    <a:pt x="3659" y="106526"/>
                  </a:lnTo>
                  <a:lnTo>
                    <a:pt x="4270" y="103622"/>
                  </a:lnTo>
                  <a:lnTo>
                    <a:pt x="5923" y="101059"/>
                  </a:lnTo>
                  <a:lnTo>
                    <a:pt x="8624" y="98840"/>
                  </a:lnTo>
                  <a:lnTo>
                    <a:pt x="5923" y="96872"/>
                  </a:lnTo>
                  <a:lnTo>
                    <a:pt x="3659" y="93969"/>
                  </a:lnTo>
                  <a:lnTo>
                    <a:pt x="2003" y="90723"/>
                  </a:lnTo>
                  <a:lnTo>
                    <a:pt x="699" y="86537"/>
                  </a:lnTo>
                  <a:lnTo>
                    <a:pt x="0" y="77141"/>
                  </a:lnTo>
                  <a:lnTo>
                    <a:pt x="1046" y="67145"/>
                  </a:lnTo>
                  <a:lnTo>
                    <a:pt x="4270" y="57831"/>
                  </a:lnTo>
                  <a:lnTo>
                    <a:pt x="6618" y="53904"/>
                  </a:lnTo>
                  <a:lnTo>
                    <a:pt x="9232" y="50401"/>
                  </a:lnTo>
                  <a:lnTo>
                    <a:pt x="12542" y="47751"/>
                  </a:lnTo>
                  <a:lnTo>
                    <a:pt x="16111" y="45872"/>
                  </a:lnTo>
                  <a:lnTo>
                    <a:pt x="20119" y="45190"/>
                  </a:lnTo>
                  <a:lnTo>
                    <a:pt x="24735" y="45532"/>
                  </a:lnTo>
                  <a:lnTo>
                    <a:pt x="22730" y="39722"/>
                  </a:lnTo>
                  <a:lnTo>
                    <a:pt x="23079" y="34255"/>
                  </a:lnTo>
                  <a:lnTo>
                    <a:pt x="25693" y="29387"/>
                  </a:lnTo>
                  <a:lnTo>
                    <a:pt x="30308" y="25542"/>
                  </a:lnTo>
                  <a:lnTo>
                    <a:pt x="35882" y="22894"/>
                  </a:lnTo>
                  <a:lnTo>
                    <a:pt x="42500" y="22296"/>
                  </a:lnTo>
                  <a:lnTo>
                    <a:pt x="50078" y="23233"/>
                  </a:lnTo>
                  <a:lnTo>
                    <a:pt x="57304" y="26822"/>
                  </a:lnTo>
                  <a:lnTo>
                    <a:pt x="57653" y="20331"/>
                  </a:lnTo>
                  <a:lnTo>
                    <a:pt x="60266" y="15205"/>
                  </a:lnTo>
                  <a:lnTo>
                    <a:pt x="64533" y="10337"/>
                  </a:lnTo>
                  <a:lnTo>
                    <a:pt x="70105" y="7090"/>
                  </a:lnTo>
                  <a:lnTo>
                    <a:pt x="76377" y="4868"/>
                  </a:lnTo>
                  <a:lnTo>
                    <a:pt x="82995" y="3842"/>
                  </a:lnTo>
                  <a:lnTo>
                    <a:pt x="88569" y="4868"/>
                  </a:lnTo>
                  <a:lnTo>
                    <a:pt x="92837" y="7431"/>
                  </a:lnTo>
                  <a:lnTo>
                    <a:pt x="97105" y="3589"/>
                  </a:lnTo>
                  <a:lnTo>
                    <a:pt x="103722" y="1280"/>
                  </a:lnTo>
                  <a:lnTo>
                    <a:pt x="111648" y="0"/>
                  </a:lnTo>
                  <a:lnTo>
                    <a:pt x="119833" y="0"/>
                  </a:lnTo>
                  <a:lnTo>
                    <a:pt x="128369" y="938"/>
                  </a:lnTo>
                  <a:lnTo>
                    <a:pt x="135597" y="2905"/>
                  </a:lnTo>
                  <a:lnTo>
                    <a:pt x="141867" y="5809"/>
                  </a:lnTo>
                  <a:lnTo>
                    <a:pt x="145525" y="9653"/>
                  </a:lnTo>
                  <a:lnTo>
                    <a:pt x="150491" y="5469"/>
                  </a:lnTo>
                  <a:lnTo>
                    <a:pt x="157021" y="2561"/>
                  </a:lnTo>
                  <a:lnTo>
                    <a:pt x="164945" y="1280"/>
                  </a:lnTo>
                  <a:lnTo>
                    <a:pt x="173132" y="1280"/>
                  </a:lnTo>
                  <a:lnTo>
                    <a:pt x="180707" y="2306"/>
                  </a:lnTo>
                  <a:lnTo>
                    <a:pt x="187328" y="4528"/>
                  </a:lnTo>
                  <a:lnTo>
                    <a:pt x="192290" y="7431"/>
                  </a:lnTo>
                  <a:lnTo>
                    <a:pt x="194208" y="11278"/>
                  </a:lnTo>
                  <a:lnTo>
                    <a:pt x="196559" y="9398"/>
                  </a:lnTo>
                  <a:lnTo>
                    <a:pt x="199519" y="7431"/>
                  </a:lnTo>
                  <a:lnTo>
                    <a:pt x="207097" y="5469"/>
                  </a:lnTo>
                  <a:lnTo>
                    <a:pt x="215979" y="4528"/>
                  </a:lnTo>
                  <a:lnTo>
                    <a:pt x="225472" y="5211"/>
                  </a:lnTo>
                  <a:lnTo>
                    <a:pt x="235049" y="6747"/>
                  </a:lnTo>
                  <a:lnTo>
                    <a:pt x="242976" y="9398"/>
                  </a:lnTo>
                  <a:lnTo>
                    <a:pt x="248898" y="12556"/>
                  </a:lnTo>
                  <a:lnTo>
                    <a:pt x="252121" y="16830"/>
                  </a:lnTo>
                  <a:lnTo>
                    <a:pt x="255777" y="15205"/>
                  </a:lnTo>
                  <a:lnTo>
                    <a:pt x="260045" y="14522"/>
                  </a:lnTo>
                  <a:lnTo>
                    <a:pt x="270582" y="14863"/>
                  </a:lnTo>
                  <a:lnTo>
                    <a:pt x="282079" y="16830"/>
                  </a:lnTo>
                  <a:lnTo>
                    <a:pt x="293660" y="19990"/>
                  </a:lnTo>
                  <a:lnTo>
                    <a:pt x="304199" y="24859"/>
                  </a:lnTo>
                  <a:lnTo>
                    <a:pt x="313082" y="30325"/>
                  </a:lnTo>
                  <a:lnTo>
                    <a:pt x="318656" y="36135"/>
                  </a:lnTo>
                  <a:lnTo>
                    <a:pt x="319962" y="39381"/>
                  </a:lnTo>
                  <a:lnTo>
                    <a:pt x="319962" y="42287"/>
                  </a:lnTo>
                  <a:lnTo>
                    <a:pt x="325883" y="40063"/>
                  </a:lnTo>
                  <a:lnTo>
                    <a:pt x="332762" y="40408"/>
                  </a:lnTo>
                  <a:lnTo>
                    <a:pt x="339729" y="42969"/>
                  </a:lnTo>
                  <a:lnTo>
                    <a:pt x="346262" y="46812"/>
                  </a:lnTo>
                  <a:lnTo>
                    <a:pt x="351574" y="51682"/>
                  </a:lnTo>
                  <a:lnTo>
                    <a:pt x="355494" y="57150"/>
                  </a:lnTo>
                  <a:lnTo>
                    <a:pt x="357496" y="62617"/>
                  </a:lnTo>
                  <a:lnTo>
                    <a:pt x="356800" y="67487"/>
                  </a:lnTo>
                  <a:lnTo>
                    <a:pt x="362112" y="68428"/>
                  </a:lnTo>
                  <a:lnTo>
                    <a:pt x="366727" y="71072"/>
                  </a:lnTo>
                  <a:lnTo>
                    <a:pt x="369949" y="74233"/>
                  </a:lnTo>
                  <a:lnTo>
                    <a:pt x="372650" y="78761"/>
                  </a:lnTo>
                  <a:lnTo>
                    <a:pt x="374305" y="83973"/>
                  </a:lnTo>
                  <a:lnTo>
                    <a:pt x="375262" y="89441"/>
                  </a:lnTo>
                  <a:lnTo>
                    <a:pt x="374565" y="101059"/>
                  </a:lnTo>
                  <a:lnTo>
                    <a:pt x="370994" y="113021"/>
                  </a:lnTo>
                  <a:lnTo>
                    <a:pt x="368383" y="118146"/>
                  </a:lnTo>
                  <a:lnTo>
                    <a:pt x="365072" y="122673"/>
                  </a:lnTo>
                  <a:lnTo>
                    <a:pt x="361416" y="126859"/>
                  </a:lnTo>
                  <a:lnTo>
                    <a:pt x="356800" y="129762"/>
                  </a:lnTo>
                  <a:lnTo>
                    <a:pt x="351922" y="131383"/>
                  </a:lnTo>
                  <a:lnTo>
                    <a:pt x="346611" y="132068"/>
                  </a:lnTo>
                  <a:lnTo>
                    <a:pt x="348614" y="134974"/>
                  </a:lnTo>
                  <a:lnTo>
                    <a:pt x="349572" y="138562"/>
                  </a:lnTo>
                  <a:lnTo>
                    <a:pt x="349572" y="146932"/>
                  </a:lnTo>
                  <a:lnTo>
                    <a:pt x="347569" y="155990"/>
                  </a:lnTo>
                  <a:lnTo>
                    <a:pt x="343650" y="164960"/>
                  </a:lnTo>
                  <a:lnTo>
                    <a:pt x="338425" y="173072"/>
                  </a:lnTo>
                  <a:lnTo>
                    <a:pt x="332154" y="179226"/>
                  </a:lnTo>
                  <a:lnTo>
                    <a:pt x="325536" y="182129"/>
                  </a:lnTo>
                  <a:lnTo>
                    <a:pt x="322226" y="182472"/>
                  </a:lnTo>
                  <a:lnTo>
                    <a:pt x="319003" y="181104"/>
                  </a:lnTo>
                  <a:lnTo>
                    <a:pt x="316304" y="188281"/>
                  </a:lnTo>
                  <a:lnTo>
                    <a:pt x="311427" y="194091"/>
                  </a:lnTo>
                  <a:lnTo>
                    <a:pt x="305157" y="198617"/>
                  </a:lnTo>
                  <a:lnTo>
                    <a:pt x="297231" y="202119"/>
                  </a:lnTo>
                  <a:lnTo>
                    <a:pt x="288698" y="204082"/>
                  </a:lnTo>
                  <a:lnTo>
                    <a:pt x="279813" y="204682"/>
                  </a:lnTo>
                  <a:lnTo>
                    <a:pt x="270582" y="204082"/>
                  </a:lnTo>
                  <a:lnTo>
                    <a:pt x="261699" y="202119"/>
                  </a:lnTo>
                  <a:lnTo>
                    <a:pt x="256476" y="207929"/>
                  </a:lnTo>
                  <a:lnTo>
                    <a:pt x="248898" y="212455"/>
                  </a:lnTo>
                  <a:lnTo>
                    <a:pt x="239666" y="215361"/>
                  </a:lnTo>
                  <a:lnTo>
                    <a:pt x="229738" y="216641"/>
                  </a:lnTo>
                  <a:lnTo>
                    <a:pt x="219550" y="216641"/>
                  </a:lnTo>
                  <a:lnTo>
                    <a:pt x="210057" y="214679"/>
                  </a:lnTo>
                  <a:lnTo>
                    <a:pt x="201434" y="211771"/>
                  </a:lnTo>
                  <a:lnTo>
                    <a:pt x="194554" y="206990"/>
                  </a:lnTo>
                  <a:lnTo>
                    <a:pt x="188980" y="211176"/>
                  </a:lnTo>
                  <a:lnTo>
                    <a:pt x="181405" y="213740"/>
                  </a:lnTo>
                  <a:lnTo>
                    <a:pt x="172870" y="215019"/>
                  </a:lnTo>
                  <a:lnTo>
                    <a:pt x="163900" y="215019"/>
                  </a:lnTo>
                  <a:lnTo>
                    <a:pt x="155018" y="213394"/>
                  </a:lnTo>
                  <a:lnTo>
                    <a:pt x="147440" y="210235"/>
                  </a:lnTo>
                  <a:lnTo>
                    <a:pt x="141259" y="205708"/>
                  </a:lnTo>
                  <a:lnTo>
                    <a:pt x="137252" y="199898"/>
                  </a:lnTo>
                  <a:lnTo>
                    <a:pt x="134638" y="202462"/>
                  </a:lnTo>
                  <a:lnTo>
                    <a:pt x="131328" y="204082"/>
                  </a:lnTo>
                  <a:lnTo>
                    <a:pt x="123491" y="205708"/>
                  </a:lnTo>
                  <a:lnTo>
                    <a:pt x="114871" y="205022"/>
                  </a:lnTo>
                  <a:lnTo>
                    <a:pt x="105639" y="202119"/>
                  </a:lnTo>
                  <a:lnTo>
                    <a:pt x="97453" y="197591"/>
                  </a:lnTo>
                  <a:lnTo>
                    <a:pt x="89876" y="191184"/>
                  </a:lnTo>
                  <a:lnTo>
                    <a:pt x="84651" y="183412"/>
                  </a:lnTo>
                  <a:lnTo>
                    <a:pt x="82995" y="178883"/>
                  </a:lnTo>
                  <a:lnTo>
                    <a:pt x="82299" y="174013"/>
                  </a:lnTo>
                  <a:lnTo>
                    <a:pt x="75070" y="174013"/>
                  </a:lnTo>
                  <a:lnTo>
                    <a:pt x="66884" y="171791"/>
                  </a:lnTo>
                  <a:lnTo>
                    <a:pt x="57915" y="167863"/>
                  </a:lnTo>
                  <a:lnTo>
                    <a:pt x="49379" y="162396"/>
                  </a:lnTo>
                  <a:lnTo>
                    <a:pt x="41455" y="156244"/>
                  </a:lnTo>
                  <a:lnTo>
                    <a:pt x="35882" y="148813"/>
                  </a:lnTo>
                  <a:lnTo>
                    <a:pt x="33268" y="141467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3843073" y="6966002"/>
              <a:ext cx="341162" cy="196876"/>
            </a:xfrm>
            <a:custGeom>
              <a:avLst/>
              <a:gdLst/>
              <a:ahLst/>
              <a:cxnLst/>
              <a:rect l="0" t="0" r="0" b="0"/>
              <a:pathLst>
                <a:path w="341298" h="197343">
                  <a:moveTo>
                    <a:pt x="30915" y="121736"/>
                  </a:moveTo>
                  <a:lnTo>
                    <a:pt x="25692" y="122422"/>
                  </a:lnTo>
                  <a:lnTo>
                    <a:pt x="20118" y="120798"/>
                  </a:lnTo>
                  <a:lnTo>
                    <a:pt x="14196" y="116953"/>
                  </a:lnTo>
                  <a:lnTo>
                    <a:pt x="8882" y="111741"/>
                  </a:lnTo>
                  <a:lnTo>
                    <a:pt x="5224" y="105932"/>
                  </a:lnTo>
                  <a:lnTo>
                    <a:pt x="3309" y="99782"/>
                  </a:lnTo>
                  <a:lnTo>
                    <a:pt x="3920" y="94313"/>
                  </a:lnTo>
                  <a:lnTo>
                    <a:pt x="5574" y="92093"/>
                  </a:lnTo>
                  <a:lnTo>
                    <a:pt x="7924" y="90126"/>
                  </a:lnTo>
                  <a:lnTo>
                    <a:pt x="5574" y="88163"/>
                  </a:lnTo>
                  <a:lnTo>
                    <a:pt x="3659" y="85601"/>
                  </a:lnTo>
                  <a:lnTo>
                    <a:pt x="957" y="78852"/>
                  </a:lnTo>
                  <a:lnTo>
                    <a:pt x="0" y="70392"/>
                  </a:lnTo>
                  <a:lnTo>
                    <a:pt x="1307" y="61422"/>
                  </a:lnTo>
                  <a:lnTo>
                    <a:pt x="4267" y="52965"/>
                  </a:lnTo>
                  <a:lnTo>
                    <a:pt x="8882" y="45874"/>
                  </a:lnTo>
                  <a:lnTo>
                    <a:pt x="11496" y="43654"/>
                  </a:lnTo>
                  <a:lnTo>
                    <a:pt x="14804" y="42031"/>
                  </a:lnTo>
                  <a:lnTo>
                    <a:pt x="18724" y="41349"/>
                  </a:lnTo>
                  <a:lnTo>
                    <a:pt x="22729" y="41688"/>
                  </a:lnTo>
                  <a:lnTo>
                    <a:pt x="20727" y="36221"/>
                  </a:lnTo>
                  <a:lnTo>
                    <a:pt x="21423" y="31351"/>
                  </a:lnTo>
                  <a:lnTo>
                    <a:pt x="23687" y="26824"/>
                  </a:lnTo>
                  <a:lnTo>
                    <a:pt x="27694" y="23322"/>
                  </a:lnTo>
                  <a:lnTo>
                    <a:pt x="32920" y="21015"/>
                  </a:lnTo>
                  <a:lnTo>
                    <a:pt x="38840" y="20414"/>
                  </a:lnTo>
                  <a:lnTo>
                    <a:pt x="45460" y="21355"/>
                  </a:lnTo>
                  <a:lnTo>
                    <a:pt x="52340" y="24603"/>
                  </a:lnTo>
                  <a:lnTo>
                    <a:pt x="52340" y="18794"/>
                  </a:lnTo>
                  <a:lnTo>
                    <a:pt x="54954" y="13924"/>
                  </a:lnTo>
                  <a:lnTo>
                    <a:pt x="58958" y="9737"/>
                  </a:lnTo>
                  <a:lnTo>
                    <a:pt x="64186" y="6492"/>
                  </a:lnTo>
                  <a:lnTo>
                    <a:pt x="69758" y="4528"/>
                  </a:lnTo>
                  <a:lnTo>
                    <a:pt x="75419" y="3930"/>
                  </a:lnTo>
                  <a:lnTo>
                    <a:pt x="80642" y="4528"/>
                  </a:lnTo>
                  <a:lnTo>
                    <a:pt x="84563" y="6833"/>
                  </a:lnTo>
                  <a:lnTo>
                    <a:pt x="88567" y="3588"/>
                  </a:lnTo>
                  <a:lnTo>
                    <a:pt x="94490" y="1367"/>
                  </a:lnTo>
                  <a:lnTo>
                    <a:pt x="101719" y="339"/>
                  </a:lnTo>
                  <a:lnTo>
                    <a:pt x="109296" y="0"/>
                  </a:lnTo>
                  <a:lnTo>
                    <a:pt x="116872" y="1024"/>
                  </a:lnTo>
                  <a:lnTo>
                    <a:pt x="123752" y="2648"/>
                  </a:lnTo>
                  <a:lnTo>
                    <a:pt x="129063" y="5551"/>
                  </a:lnTo>
                  <a:lnTo>
                    <a:pt x="132287" y="9053"/>
                  </a:lnTo>
                  <a:lnTo>
                    <a:pt x="136903" y="5209"/>
                  </a:lnTo>
                  <a:lnTo>
                    <a:pt x="143172" y="2648"/>
                  </a:lnTo>
                  <a:lnTo>
                    <a:pt x="150051" y="1367"/>
                  </a:lnTo>
                  <a:lnTo>
                    <a:pt x="157630" y="1367"/>
                  </a:lnTo>
                  <a:lnTo>
                    <a:pt x="164597" y="2305"/>
                  </a:lnTo>
                  <a:lnTo>
                    <a:pt x="170866" y="4272"/>
                  </a:lnTo>
                  <a:lnTo>
                    <a:pt x="174786" y="7173"/>
                  </a:lnTo>
                  <a:lnTo>
                    <a:pt x="176788" y="10677"/>
                  </a:lnTo>
                  <a:lnTo>
                    <a:pt x="181666" y="7173"/>
                  </a:lnTo>
                  <a:lnTo>
                    <a:pt x="188633" y="4871"/>
                  </a:lnTo>
                  <a:lnTo>
                    <a:pt x="196470" y="4272"/>
                  </a:lnTo>
                  <a:lnTo>
                    <a:pt x="205354" y="4871"/>
                  </a:lnTo>
                  <a:lnTo>
                    <a:pt x="213975" y="6492"/>
                  </a:lnTo>
                  <a:lnTo>
                    <a:pt x="221203" y="8799"/>
                  </a:lnTo>
                  <a:lnTo>
                    <a:pt x="226776" y="11704"/>
                  </a:lnTo>
                  <a:lnTo>
                    <a:pt x="229389" y="15205"/>
                  </a:lnTo>
                  <a:lnTo>
                    <a:pt x="232698" y="14265"/>
                  </a:lnTo>
                  <a:lnTo>
                    <a:pt x="236703" y="13582"/>
                  </a:lnTo>
                  <a:lnTo>
                    <a:pt x="246197" y="13582"/>
                  </a:lnTo>
                  <a:lnTo>
                    <a:pt x="256734" y="15205"/>
                  </a:lnTo>
                  <a:lnTo>
                    <a:pt x="267272" y="18452"/>
                  </a:lnTo>
                  <a:lnTo>
                    <a:pt x="276852" y="22639"/>
                  </a:lnTo>
                  <a:lnTo>
                    <a:pt x="284690" y="27849"/>
                  </a:lnTo>
                  <a:lnTo>
                    <a:pt x="290002" y="33318"/>
                  </a:lnTo>
                  <a:lnTo>
                    <a:pt x="290961" y="35881"/>
                  </a:lnTo>
                  <a:lnTo>
                    <a:pt x="291307" y="38783"/>
                  </a:lnTo>
                  <a:lnTo>
                    <a:pt x="296535" y="36563"/>
                  </a:lnTo>
                  <a:lnTo>
                    <a:pt x="302803" y="36820"/>
                  </a:lnTo>
                  <a:lnTo>
                    <a:pt x="309075" y="39127"/>
                  </a:lnTo>
                  <a:lnTo>
                    <a:pt x="314997" y="42628"/>
                  </a:lnTo>
                  <a:lnTo>
                    <a:pt x="319960" y="47158"/>
                  </a:lnTo>
                  <a:lnTo>
                    <a:pt x="323529" y="52026"/>
                  </a:lnTo>
                  <a:lnTo>
                    <a:pt x="325186" y="56895"/>
                  </a:lnTo>
                  <a:lnTo>
                    <a:pt x="324577" y="61422"/>
                  </a:lnTo>
                  <a:lnTo>
                    <a:pt x="329452" y="62363"/>
                  </a:lnTo>
                  <a:lnTo>
                    <a:pt x="333458" y="64583"/>
                  </a:lnTo>
                  <a:lnTo>
                    <a:pt x="336681" y="67832"/>
                  </a:lnTo>
                  <a:lnTo>
                    <a:pt x="339032" y="71762"/>
                  </a:lnTo>
                  <a:lnTo>
                    <a:pt x="340689" y="76204"/>
                  </a:lnTo>
                  <a:lnTo>
                    <a:pt x="341297" y="81413"/>
                  </a:lnTo>
                  <a:lnTo>
                    <a:pt x="340689" y="92093"/>
                  </a:lnTo>
                  <a:lnTo>
                    <a:pt x="337726" y="102685"/>
                  </a:lnTo>
                  <a:lnTo>
                    <a:pt x="335113" y="107555"/>
                  </a:lnTo>
                  <a:lnTo>
                    <a:pt x="332153" y="112084"/>
                  </a:lnTo>
                  <a:lnTo>
                    <a:pt x="328843" y="115329"/>
                  </a:lnTo>
                  <a:lnTo>
                    <a:pt x="324836" y="118234"/>
                  </a:lnTo>
                  <a:lnTo>
                    <a:pt x="320309" y="119857"/>
                  </a:lnTo>
                  <a:lnTo>
                    <a:pt x="315692" y="120113"/>
                  </a:lnTo>
                  <a:lnTo>
                    <a:pt x="316999" y="122764"/>
                  </a:lnTo>
                  <a:lnTo>
                    <a:pt x="317957" y="125923"/>
                  </a:lnTo>
                  <a:lnTo>
                    <a:pt x="317957" y="133695"/>
                  </a:lnTo>
                  <a:lnTo>
                    <a:pt x="315954" y="142068"/>
                  </a:lnTo>
                  <a:lnTo>
                    <a:pt x="312733" y="150185"/>
                  </a:lnTo>
                  <a:lnTo>
                    <a:pt x="307768" y="157617"/>
                  </a:lnTo>
                  <a:lnTo>
                    <a:pt x="302195" y="163086"/>
                  </a:lnTo>
                  <a:lnTo>
                    <a:pt x="296273" y="165646"/>
                  </a:lnTo>
                  <a:lnTo>
                    <a:pt x="293312" y="165990"/>
                  </a:lnTo>
                  <a:lnTo>
                    <a:pt x="290350" y="165049"/>
                  </a:lnTo>
                  <a:lnTo>
                    <a:pt x="287650" y="171199"/>
                  </a:lnTo>
                  <a:lnTo>
                    <a:pt x="283383" y="176669"/>
                  </a:lnTo>
                  <a:lnTo>
                    <a:pt x="277460" y="180856"/>
                  </a:lnTo>
                  <a:lnTo>
                    <a:pt x="270581" y="183757"/>
                  </a:lnTo>
                  <a:lnTo>
                    <a:pt x="262656" y="185725"/>
                  </a:lnTo>
                  <a:lnTo>
                    <a:pt x="254470" y="186319"/>
                  </a:lnTo>
                  <a:lnTo>
                    <a:pt x="246197" y="185725"/>
                  </a:lnTo>
                  <a:lnTo>
                    <a:pt x="238272" y="183757"/>
                  </a:lnTo>
                  <a:lnTo>
                    <a:pt x="233394" y="189226"/>
                  </a:lnTo>
                  <a:lnTo>
                    <a:pt x="226427" y="193157"/>
                  </a:lnTo>
                  <a:lnTo>
                    <a:pt x="218242" y="196061"/>
                  </a:lnTo>
                  <a:lnTo>
                    <a:pt x="209359" y="197342"/>
                  </a:lnTo>
                  <a:lnTo>
                    <a:pt x="200128" y="196999"/>
                  </a:lnTo>
                  <a:lnTo>
                    <a:pt x="191245" y="195377"/>
                  </a:lnTo>
                  <a:lnTo>
                    <a:pt x="183320" y="192472"/>
                  </a:lnTo>
                  <a:lnTo>
                    <a:pt x="177398" y="188287"/>
                  </a:lnTo>
                  <a:lnTo>
                    <a:pt x="171823" y="192130"/>
                  </a:lnTo>
                  <a:lnTo>
                    <a:pt x="164943" y="194779"/>
                  </a:lnTo>
                  <a:lnTo>
                    <a:pt x="157368" y="195719"/>
                  </a:lnTo>
                  <a:lnTo>
                    <a:pt x="149094" y="195719"/>
                  </a:lnTo>
                  <a:lnTo>
                    <a:pt x="141169" y="194097"/>
                  </a:lnTo>
                  <a:lnTo>
                    <a:pt x="134289" y="191533"/>
                  </a:lnTo>
                  <a:lnTo>
                    <a:pt x="128717" y="187347"/>
                  </a:lnTo>
                  <a:lnTo>
                    <a:pt x="125058" y="181795"/>
                  </a:lnTo>
                  <a:lnTo>
                    <a:pt x="122446" y="184099"/>
                  </a:lnTo>
                  <a:lnTo>
                    <a:pt x="119485" y="185725"/>
                  </a:lnTo>
                  <a:lnTo>
                    <a:pt x="112606" y="187347"/>
                  </a:lnTo>
                  <a:lnTo>
                    <a:pt x="104678" y="186665"/>
                  </a:lnTo>
                  <a:lnTo>
                    <a:pt x="96407" y="184099"/>
                  </a:lnTo>
                  <a:lnTo>
                    <a:pt x="88829" y="179915"/>
                  </a:lnTo>
                  <a:lnTo>
                    <a:pt x="81949" y="174106"/>
                  </a:lnTo>
                  <a:lnTo>
                    <a:pt x="77334" y="166928"/>
                  </a:lnTo>
                  <a:lnTo>
                    <a:pt x="75069" y="158557"/>
                  </a:lnTo>
                  <a:lnTo>
                    <a:pt x="68451" y="158557"/>
                  </a:lnTo>
                  <a:lnTo>
                    <a:pt x="60873" y="156337"/>
                  </a:lnTo>
                  <a:lnTo>
                    <a:pt x="53036" y="152747"/>
                  </a:lnTo>
                  <a:lnTo>
                    <a:pt x="45111" y="147965"/>
                  </a:lnTo>
                  <a:lnTo>
                    <a:pt x="38144" y="142068"/>
                  </a:lnTo>
                  <a:lnTo>
                    <a:pt x="32920" y="135663"/>
                  </a:lnTo>
                  <a:lnTo>
                    <a:pt x="30307" y="128571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3860528" y="6975528"/>
              <a:ext cx="306252" cy="176237"/>
            </a:xfrm>
            <a:custGeom>
              <a:avLst/>
              <a:gdLst/>
              <a:ahLst/>
              <a:cxnLst/>
              <a:rect l="0" t="0" r="0" b="0"/>
              <a:pathLst>
                <a:path w="307079" h="177261">
                  <a:moveTo>
                    <a:pt x="27610" y="109431"/>
                  </a:moveTo>
                  <a:lnTo>
                    <a:pt x="22992" y="110116"/>
                  </a:lnTo>
                  <a:lnTo>
                    <a:pt x="17767" y="108491"/>
                  </a:lnTo>
                  <a:lnTo>
                    <a:pt x="12453" y="105249"/>
                  </a:lnTo>
                  <a:lnTo>
                    <a:pt x="8187" y="100378"/>
                  </a:lnTo>
                  <a:lnTo>
                    <a:pt x="4528" y="95250"/>
                  </a:lnTo>
                  <a:lnTo>
                    <a:pt x="2963" y="89783"/>
                  </a:lnTo>
                  <a:lnTo>
                    <a:pt x="3571" y="84916"/>
                  </a:lnTo>
                  <a:lnTo>
                    <a:pt x="4878" y="82609"/>
                  </a:lnTo>
                  <a:lnTo>
                    <a:pt x="7228" y="81071"/>
                  </a:lnTo>
                  <a:lnTo>
                    <a:pt x="4878" y="79449"/>
                  </a:lnTo>
                  <a:lnTo>
                    <a:pt x="2963" y="77141"/>
                  </a:lnTo>
                  <a:lnTo>
                    <a:pt x="610" y="70734"/>
                  </a:lnTo>
                  <a:lnTo>
                    <a:pt x="0" y="63299"/>
                  </a:lnTo>
                  <a:lnTo>
                    <a:pt x="957" y="54845"/>
                  </a:lnTo>
                  <a:lnTo>
                    <a:pt x="3571" y="47410"/>
                  </a:lnTo>
                  <a:lnTo>
                    <a:pt x="7839" y="41348"/>
                  </a:lnTo>
                  <a:lnTo>
                    <a:pt x="10538" y="39040"/>
                  </a:lnTo>
                  <a:lnTo>
                    <a:pt x="13501" y="37418"/>
                  </a:lnTo>
                  <a:lnTo>
                    <a:pt x="16460" y="37159"/>
                  </a:lnTo>
                  <a:lnTo>
                    <a:pt x="20381" y="37418"/>
                  </a:lnTo>
                  <a:lnTo>
                    <a:pt x="18724" y="32635"/>
                  </a:lnTo>
                  <a:lnTo>
                    <a:pt x="19074" y="28107"/>
                  </a:lnTo>
                  <a:lnTo>
                    <a:pt x="21338" y="24177"/>
                  </a:lnTo>
                  <a:lnTo>
                    <a:pt x="24647" y="21017"/>
                  </a:lnTo>
                  <a:lnTo>
                    <a:pt x="29263" y="19052"/>
                  </a:lnTo>
                  <a:lnTo>
                    <a:pt x="34835" y="18109"/>
                  </a:lnTo>
                  <a:lnTo>
                    <a:pt x="40758" y="19052"/>
                  </a:lnTo>
                  <a:lnTo>
                    <a:pt x="47029" y="21956"/>
                  </a:lnTo>
                  <a:lnTo>
                    <a:pt x="47029" y="16746"/>
                  </a:lnTo>
                  <a:lnTo>
                    <a:pt x="49294" y="12218"/>
                  </a:lnTo>
                  <a:lnTo>
                    <a:pt x="52952" y="8715"/>
                  </a:lnTo>
                  <a:lnTo>
                    <a:pt x="57567" y="5810"/>
                  </a:lnTo>
                  <a:lnTo>
                    <a:pt x="62791" y="3845"/>
                  </a:lnTo>
                  <a:lnTo>
                    <a:pt x="67755" y="3248"/>
                  </a:lnTo>
                  <a:lnTo>
                    <a:pt x="72372" y="3845"/>
                  </a:lnTo>
                  <a:lnTo>
                    <a:pt x="76029" y="6149"/>
                  </a:lnTo>
                  <a:lnTo>
                    <a:pt x="79601" y="3248"/>
                  </a:lnTo>
                  <a:lnTo>
                    <a:pt x="84912" y="1281"/>
                  </a:lnTo>
                  <a:lnTo>
                    <a:pt x="91443" y="340"/>
                  </a:lnTo>
                  <a:lnTo>
                    <a:pt x="98411" y="0"/>
                  </a:lnTo>
                  <a:lnTo>
                    <a:pt x="104944" y="598"/>
                  </a:lnTo>
                  <a:lnTo>
                    <a:pt x="111212" y="2564"/>
                  </a:lnTo>
                  <a:lnTo>
                    <a:pt x="116177" y="4871"/>
                  </a:lnTo>
                  <a:lnTo>
                    <a:pt x="119140" y="8029"/>
                  </a:lnTo>
                  <a:lnTo>
                    <a:pt x="123056" y="4529"/>
                  </a:lnTo>
                  <a:lnTo>
                    <a:pt x="128633" y="2220"/>
                  </a:lnTo>
                  <a:lnTo>
                    <a:pt x="135251" y="1281"/>
                  </a:lnTo>
                  <a:lnTo>
                    <a:pt x="141869" y="940"/>
                  </a:lnTo>
                  <a:lnTo>
                    <a:pt x="148052" y="1965"/>
                  </a:lnTo>
                  <a:lnTo>
                    <a:pt x="153713" y="3505"/>
                  </a:lnTo>
                  <a:lnTo>
                    <a:pt x="157284" y="6149"/>
                  </a:lnTo>
                  <a:lnTo>
                    <a:pt x="158938" y="9312"/>
                  </a:lnTo>
                  <a:lnTo>
                    <a:pt x="163206" y="6149"/>
                  </a:lnTo>
                  <a:lnTo>
                    <a:pt x="169476" y="4529"/>
                  </a:lnTo>
                  <a:lnTo>
                    <a:pt x="177054" y="3845"/>
                  </a:lnTo>
                  <a:lnTo>
                    <a:pt x="184630" y="4187"/>
                  </a:lnTo>
                  <a:lnTo>
                    <a:pt x="192206" y="5468"/>
                  </a:lnTo>
                  <a:lnTo>
                    <a:pt x="199087" y="7775"/>
                  </a:lnTo>
                  <a:lnTo>
                    <a:pt x="204052" y="10338"/>
                  </a:lnTo>
                  <a:lnTo>
                    <a:pt x="206316" y="13839"/>
                  </a:lnTo>
                  <a:lnTo>
                    <a:pt x="209276" y="12558"/>
                  </a:lnTo>
                  <a:lnTo>
                    <a:pt x="212934" y="11960"/>
                  </a:lnTo>
                  <a:lnTo>
                    <a:pt x="221470" y="12218"/>
                  </a:lnTo>
                  <a:lnTo>
                    <a:pt x="231048" y="13839"/>
                  </a:lnTo>
                  <a:lnTo>
                    <a:pt x="240540" y="16487"/>
                  </a:lnTo>
                  <a:lnTo>
                    <a:pt x="249163" y="20331"/>
                  </a:lnTo>
                  <a:lnTo>
                    <a:pt x="256390" y="24859"/>
                  </a:lnTo>
                  <a:lnTo>
                    <a:pt x="260659" y="29728"/>
                  </a:lnTo>
                  <a:lnTo>
                    <a:pt x="261965" y="34854"/>
                  </a:lnTo>
                  <a:lnTo>
                    <a:pt x="266928" y="32891"/>
                  </a:lnTo>
                  <a:lnTo>
                    <a:pt x="272504" y="33230"/>
                  </a:lnTo>
                  <a:lnTo>
                    <a:pt x="278076" y="35197"/>
                  </a:lnTo>
                  <a:lnTo>
                    <a:pt x="283389" y="38443"/>
                  </a:lnTo>
                  <a:lnTo>
                    <a:pt x="288004" y="42287"/>
                  </a:lnTo>
                  <a:lnTo>
                    <a:pt x="291226" y="46816"/>
                  </a:lnTo>
                  <a:lnTo>
                    <a:pt x="292882" y="51341"/>
                  </a:lnTo>
                  <a:lnTo>
                    <a:pt x="292272" y="55188"/>
                  </a:lnTo>
                  <a:lnTo>
                    <a:pt x="296540" y="56211"/>
                  </a:lnTo>
                  <a:lnTo>
                    <a:pt x="300111" y="58090"/>
                  </a:lnTo>
                  <a:lnTo>
                    <a:pt x="303157" y="60999"/>
                  </a:lnTo>
                  <a:lnTo>
                    <a:pt x="305075" y="64584"/>
                  </a:lnTo>
                  <a:lnTo>
                    <a:pt x="306381" y="68428"/>
                  </a:lnTo>
                  <a:lnTo>
                    <a:pt x="307078" y="73299"/>
                  </a:lnTo>
                  <a:lnTo>
                    <a:pt x="306729" y="82950"/>
                  </a:lnTo>
                  <a:lnTo>
                    <a:pt x="303768" y="92347"/>
                  </a:lnTo>
                  <a:lnTo>
                    <a:pt x="298804" y="100720"/>
                  </a:lnTo>
                  <a:lnTo>
                    <a:pt x="295844" y="103966"/>
                  </a:lnTo>
                  <a:lnTo>
                    <a:pt x="292272" y="106189"/>
                  </a:lnTo>
                  <a:lnTo>
                    <a:pt x="288265" y="107809"/>
                  </a:lnTo>
                  <a:lnTo>
                    <a:pt x="283999" y="108152"/>
                  </a:lnTo>
                  <a:lnTo>
                    <a:pt x="285305" y="110371"/>
                  </a:lnTo>
                  <a:lnTo>
                    <a:pt x="286001" y="113278"/>
                  </a:lnTo>
                  <a:lnTo>
                    <a:pt x="286001" y="120110"/>
                  </a:lnTo>
                  <a:lnTo>
                    <a:pt x="284346" y="127884"/>
                  </a:lnTo>
                  <a:lnTo>
                    <a:pt x="281386" y="135231"/>
                  </a:lnTo>
                  <a:lnTo>
                    <a:pt x="277119" y="141723"/>
                  </a:lnTo>
                  <a:lnTo>
                    <a:pt x="272154" y="146935"/>
                  </a:lnTo>
                  <a:lnTo>
                    <a:pt x="266581" y="149158"/>
                  </a:lnTo>
                  <a:lnTo>
                    <a:pt x="261009" y="148472"/>
                  </a:lnTo>
                  <a:lnTo>
                    <a:pt x="259003" y="154027"/>
                  </a:lnTo>
                  <a:lnTo>
                    <a:pt x="255086" y="158810"/>
                  </a:lnTo>
                  <a:lnTo>
                    <a:pt x="249772" y="162739"/>
                  </a:lnTo>
                  <a:lnTo>
                    <a:pt x="243503" y="165302"/>
                  </a:lnTo>
                  <a:lnTo>
                    <a:pt x="236622" y="167270"/>
                  </a:lnTo>
                  <a:lnTo>
                    <a:pt x="229045" y="167863"/>
                  </a:lnTo>
                  <a:lnTo>
                    <a:pt x="221470" y="167270"/>
                  </a:lnTo>
                  <a:lnTo>
                    <a:pt x="214589" y="165302"/>
                  </a:lnTo>
                  <a:lnTo>
                    <a:pt x="209971" y="170171"/>
                  </a:lnTo>
                  <a:lnTo>
                    <a:pt x="203702" y="174014"/>
                  </a:lnTo>
                  <a:lnTo>
                    <a:pt x="196124" y="176237"/>
                  </a:lnTo>
                  <a:lnTo>
                    <a:pt x="188200" y="177260"/>
                  </a:lnTo>
                  <a:lnTo>
                    <a:pt x="180013" y="177260"/>
                  </a:lnTo>
                  <a:lnTo>
                    <a:pt x="172088" y="175980"/>
                  </a:lnTo>
                  <a:lnTo>
                    <a:pt x="164860" y="173332"/>
                  </a:lnTo>
                  <a:lnTo>
                    <a:pt x="159635" y="169488"/>
                  </a:lnTo>
                  <a:lnTo>
                    <a:pt x="154670" y="173075"/>
                  </a:lnTo>
                  <a:lnTo>
                    <a:pt x="148399" y="175299"/>
                  </a:lnTo>
                  <a:lnTo>
                    <a:pt x="141520" y="176237"/>
                  </a:lnTo>
                  <a:lnTo>
                    <a:pt x="134293" y="175980"/>
                  </a:lnTo>
                  <a:lnTo>
                    <a:pt x="126977" y="174700"/>
                  </a:lnTo>
                  <a:lnTo>
                    <a:pt x="120793" y="172051"/>
                  </a:lnTo>
                  <a:lnTo>
                    <a:pt x="115830" y="168549"/>
                  </a:lnTo>
                  <a:lnTo>
                    <a:pt x="112519" y="163679"/>
                  </a:lnTo>
                  <a:lnTo>
                    <a:pt x="107557" y="167270"/>
                  </a:lnTo>
                  <a:lnTo>
                    <a:pt x="101372" y="168549"/>
                  </a:lnTo>
                  <a:lnTo>
                    <a:pt x="94143" y="167863"/>
                  </a:lnTo>
                  <a:lnTo>
                    <a:pt x="86568" y="165644"/>
                  </a:lnTo>
                  <a:lnTo>
                    <a:pt x="79601" y="161713"/>
                  </a:lnTo>
                  <a:lnTo>
                    <a:pt x="73678" y="156589"/>
                  </a:lnTo>
                  <a:lnTo>
                    <a:pt x="69410" y="150096"/>
                  </a:lnTo>
                  <a:lnTo>
                    <a:pt x="67408" y="142663"/>
                  </a:lnTo>
                  <a:lnTo>
                    <a:pt x="61485" y="142408"/>
                  </a:lnTo>
                  <a:lnTo>
                    <a:pt x="54954" y="140784"/>
                  </a:lnTo>
                  <a:lnTo>
                    <a:pt x="47376" y="137539"/>
                  </a:lnTo>
                  <a:lnTo>
                    <a:pt x="40411" y="133011"/>
                  </a:lnTo>
                  <a:lnTo>
                    <a:pt x="34227" y="127884"/>
                  </a:lnTo>
                  <a:lnTo>
                    <a:pt x="29611" y="122078"/>
                  </a:lnTo>
                  <a:lnTo>
                    <a:pt x="27260" y="115925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3877983" y="6985055"/>
              <a:ext cx="272930" cy="157184"/>
            </a:xfrm>
            <a:custGeom>
              <a:avLst/>
              <a:gdLst/>
              <a:ahLst/>
              <a:cxnLst/>
              <a:rect l="0" t="0" r="0" b="0"/>
              <a:pathLst>
                <a:path w="272847" h="157875">
                  <a:moveTo>
                    <a:pt x="24385" y="97220"/>
                  </a:moveTo>
                  <a:lnTo>
                    <a:pt x="20378" y="98160"/>
                  </a:lnTo>
                  <a:lnTo>
                    <a:pt x="15849" y="96539"/>
                  </a:lnTo>
                  <a:lnTo>
                    <a:pt x="11234" y="93631"/>
                  </a:lnTo>
                  <a:lnTo>
                    <a:pt x="6880" y="89444"/>
                  </a:lnTo>
                  <a:lnTo>
                    <a:pt x="3917" y="84576"/>
                  </a:lnTo>
                  <a:lnTo>
                    <a:pt x="2352" y="79792"/>
                  </a:lnTo>
                  <a:lnTo>
                    <a:pt x="2960" y="75520"/>
                  </a:lnTo>
                  <a:lnTo>
                    <a:pt x="6269" y="72020"/>
                  </a:lnTo>
                  <a:lnTo>
                    <a:pt x="2610" y="68430"/>
                  </a:lnTo>
                  <a:lnTo>
                    <a:pt x="347" y="62963"/>
                  </a:lnTo>
                  <a:lnTo>
                    <a:pt x="0" y="56215"/>
                  </a:lnTo>
                  <a:lnTo>
                    <a:pt x="695" y="49121"/>
                  </a:lnTo>
                  <a:lnTo>
                    <a:pt x="2960" y="42289"/>
                  </a:lnTo>
                  <a:lnTo>
                    <a:pt x="6617" y="36821"/>
                  </a:lnTo>
                  <a:lnTo>
                    <a:pt x="11496" y="33576"/>
                  </a:lnTo>
                  <a:lnTo>
                    <a:pt x="14456" y="32979"/>
                  </a:lnTo>
                  <a:lnTo>
                    <a:pt x="17764" y="33235"/>
                  </a:lnTo>
                  <a:lnTo>
                    <a:pt x="16458" y="29048"/>
                  </a:lnTo>
                  <a:lnTo>
                    <a:pt x="16806" y="24861"/>
                  </a:lnTo>
                  <a:lnTo>
                    <a:pt x="18809" y="21616"/>
                  </a:lnTo>
                  <a:lnTo>
                    <a:pt x="22034" y="18709"/>
                  </a:lnTo>
                  <a:lnTo>
                    <a:pt x="26038" y="16830"/>
                  </a:lnTo>
                  <a:lnTo>
                    <a:pt x="30916" y="16148"/>
                  </a:lnTo>
                  <a:lnTo>
                    <a:pt x="36227" y="17088"/>
                  </a:lnTo>
                  <a:lnTo>
                    <a:pt x="41803" y="19736"/>
                  </a:lnTo>
                  <a:lnTo>
                    <a:pt x="41803" y="14866"/>
                  </a:lnTo>
                  <a:lnTo>
                    <a:pt x="43806" y="11021"/>
                  </a:lnTo>
                  <a:lnTo>
                    <a:pt x="46765" y="7778"/>
                  </a:lnTo>
                  <a:lnTo>
                    <a:pt x="51034" y="5212"/>
                  </a:lnTo>
                  <a:lnTo>
                    <a:pt x="55649" y="3589"/>
                  </a:lnTo>
                  <a:lnTo>
                    <a:pt x="60266" y="2907"/>
                  </a:lnTo>
                  <a:lnTo>
                    <a:pt x="64183" y="3589"/>
                  </a:lnTo>
                  <a:lnTo>
                    <a:pt x="67492" y="5469"/>
                  </a:lnTo>
                  <a:lnTo>
                    <a:pt x="70803" y="2907"/>
                  </a:lnTo>
                  <a:lnTo>
                    <a:pt x="75418" y="941"/>
                  </a:lnTo>
                  <a:lnTo>
                    <a:pt x="80992" y="344"/>
                  </a:lnTo>
                  <a:lnTo>
                    <a:pt x="87261" y="0"/>
                  </a:lnTo>
                  <a:lnTo>
                    <a:pt x="93183" y="685"/>
                  </a:lnTo>
                  <a:lnTo>
                    <a:pt x="98758" y="2223"/>
                  </a:lnTo>
                  <a:lnTo>
                    <a:pt x="103026" y="4189"/>
                  </a:lnTo>
                  <a:lnTo>
                    <a:pt x="105639" y="7092"/>
                  </a:lnTo>
                  <a:lnTo>
                    <a:pt x="109294" y="4189"/>
                  </a:lnTo>
                  <a:lnTo>
                    <a:pt x="114259" y="1968"/>
                  </a:lnTo>
                  <a:lnTo>
                    <a:pt x="120182" y="941"/>
                  </a:lnTo>
                  <a:lnTo>
                    <a:pt x="126104" y="941"/>
                  </a:lnTo>
                  <a:lnTo>
                    <a:pt x="131677" y="1625"/>
                  </a:lnTo>
                  <a:lnTo>
                    <a:pt x="136292" y="3248"/>
                  </a:lnTo>
                  <a:lnTo>
                    <a:pt x="139602" y="5469"/>
                  </a:lnTo>
                  <a:lnTo>
                    <a:pt x="141258" y="8373"/>
                  </a:lnTo>
                  <a:lnTo>
                    <a:pt x="145174" y="5469"/>
                  </a:lnTo>
                  <a:lnTo>
                    <a:pt x="150400" y="3847"/>
                  </a:lnTo>
                  <a:lnTo>
                    <a:pt x="157369" y="3248"/>
                  </a:lnTo>
                  <a:lnTo>
                    <a:pt x="164249" y="3847"/>
                  </a:lnTo>
                  <a:lnTo>
                    <a:pt x="170866" y="5212"/>
                  </a:lnTo>
                  <a:lnTo>
                    <a:pt x="176789" y="7092"/>
                  </a:lnTo>
                  <a:lnTo>
                    <a:pt x="181057" y="9398"/>
                  </a:lnTo>
                  <a:lnTo>
                    <a:pt x="183321" y="12302"/>
                  </a:lnTo>
                  <a:lnTo>
                    <a:pt x="189242" y="10680"/>
                  </a:lnTo>
                  <a:lnTo>
                    <a:pt x="196819" y="11021"/>
                  </a:lnTo>
                  <a:lnTo>
                    <a:pt x="205093" y="12302"/>
                  </a:lnTo>
                  <a:lnTo>
                    <a:pt x="213629" y="14866"/>
                  </a:lnTo>
                  <a:lnTo>
                    <a:pt x="221553" y="18112"/>
                  </a:lnTo>
                  <a:lnTo>
                    <a:pt x="227822" y="22298"/>
                  </a:lnTo>
                  <a:lnTo>
                    <a:pt x="231743" y="26485"/>
                  </a:lnTo>
                  <a:lnTo>
                    <a:pt x="232699" y="31012"/>
                  </a:lnTo>
                  <a:lnTo>
                    <a:pt x="237315" y="29389"/>
                  </a:lnTo>
                  <a:lnTo>
                    <a:pt x="242280" y="29389"/>
                  </a:lnTo>
                  <a:lnTo>
                    <a:pt x="247243" y="31356"/>
                  </a:lnTo>
                  <a:lnTo>
                    <a:pt x="251773" y="34259"/>
                  </a:lnTo>
                  <a:lnTo>
                    <a:pt x="255778" y="37760"/>
                  </a:lnTo>
                  <a:lnTo>
                    <a:pt x="258740" y="41689"/>
                  </a:lnTo>
                  <a:lnTo>
                    <a:pt x="260045" y="45538"/>
                  </a:lnTo>
                  <a:lnTo>
                    <a:pt x="259698" y="49121"/>
                  </a:lnTo>
                  <a:lnTo>
                    <a:pt x="263616" y="50062"/>
                  </a:lnTo>
                  <a:lnTo>
                    <a:pt x="266927" y="51687"/>
                  </a:lnTo>
                  <a:lnTo>
                    <a:pt x="269276" y="54250"/>
                  </a:lnTo>
                  <a:lnTo>
                    <a:pt x="271192" y="57494"/>
                  </a:lnTo>
                  <a:lnTo>
                    <a:pt x="272846" y="65182"/>
                  </a:lnTo>
                  <a:lnTo>
                    <a:pt x="272587" y="73640"/>
                  </a:lnTo>
                  <a:lnTo>
                    <a:pt x="269887" y="82357"/>
                  </a:lnTo>
                  <a:lnTo>
                    <a:pt x="265620" y="89444"/>
                  </a:lnTo>
                  <a:lnTo>
                    <a:pt x="263007" y="92351"/>
                  </a:lnTo>
                  <a:lnTo>
                    <a:pt x="259698" y="94571"/>
                  </a:lnTo>
                  <a:lnTo>
                    <a:pt x="256127" y="95938"/>
                  </a:lnTo>
                  <a:lnTo>
                    <a:pt x="252120" y="96193"/>
                  </a:lnTo>
                  <a:lnTo>
                    <a:pt x="254125" y="100721"/>
                  </a:lnTo>
                  <a:lnTo>
                    <a:pt x="254125" y="106872"/>
                  </a:lnTo>
                  <a:lnTo>
                    <a:pt x="252818" y="113622"/>
                  </a:lnTo>
                  <a:lnTo>
                    <a:pt x="250205" y="120457"/>
                  </a:lnTo>
                  <a:lnTo>
                    <a:pt x="246198" y="126262"/>
                  </a:lnTo>
                  <a:lnTo>
                    <a:pt x="241583" y="130451"/>
                  </a:lnTo>
                  <a:lnTo>
                    <a:pt x="236966" y="132672"/>
                  </a:lnTo>
                  <a:lnTo>
                    <a:pt x="232092" y="132073"/>
                  </a:lnTo>
                  <a:lnTo>
                    <a:pt x="230086" y="136943"/>
                  </a:lnTo>
                  <a:lnTo>
                    <a:pt x="226429" y="141129"/>
                  </a:lnTo>
                  <a:lnTo>
                    <a:pt x="221813" y="144633"/>
                  </a:lnTo>
                  <a:lnTo>
                    <a:pt x="216240" y="147194"/>
                  </a:lnTo>
                  <a:lnTo>
                    <a:pt x="209971" y="148563"/>
                  </a:lnTo>
                  <a:lnTo>
                    <a:pt x="203438" y="149161"/>
                  </a:lnTo>
                  <a:lnTo>
                    <a:pt x="196819" y="148563"/>
                  </a:lnTo>
                  <a:lnTo>
                    <a:pt x="190548" y="147194"/>
                  </a:lnTo>
                  <a:lnTo>
                    <a:pt x="186631" y="151466"/>
                  </a:lnTo>
                  <a:lnTo>
                    <a:pt x="181057" y="154626"/>
                  </a:lnTo>
                  <a:lnTo>
                    <a:pt x="174438" y="156592"/>
                  </a:lnTo>
                  <a:lnTo>
                    <a:pt x="167208" y="157874"/>
                  </a:lnTo>
                  <a:lnTo>
                    <a:pt x="159981" y="157533"/>
                  </a:lnTo>
                  <a:lnTo>
                    <a:pt x="152752" y="156592"/>
                  </a:lnTo>
                  <a:lnTo>
                    <a:pt x="146481" y="154370"/>
                  </a:lnTo>
                  <a:lnTo>
                    <a:pt x="141519" y="150781"/>
                  </a:lnTo>
                  <a:lnTo>
                    <a:pt x="137251" y="153689"/>
                  </a:lnTo>
                  <a:lnTo>
                    <a:pt x="132026" y="155993"/>
                  </a:lnTo>
                  <a:lnTo>
                    <a:pt x="125755" y="156592"/>
                  </a:lnTo>
                  <a:lnTo>
                    <a:pt x="119137" y="156592"/>
                  </a:lnTo>
                  <a:lnTo>
                    <a:pt x="112866" y="155310"/>
                  </a:lnTo>
                  <a:lnTo>
                    <a:pt x="107292" y="153091"/>
                  </a:lnTo>
                  <a:lnTo>
                    <a:pt x="102676" y="149842"/>
                  </a:lnTo>
                  <a:lnTo>
                    <a:pt x="99716" y="145657"/>
                  </a:lnTo>
                  <a:lnTo>
                    <a:pt x="95447" y="148563"/>
                  </a:lnTo>
                  <a:lnTo>
                    <a:pt x="89873" y="149842"/>
                  </a:lnTo>
                  <a:lnTo>
                    <a:pt x="83605" y="149502"/>
                  </a:lnTo>
                  <a:lnTo>
                    <a:pt x="77072" y="147194"/>
                  </a:lnTo>
                  <a:lnTo>
                    <a:pt x="70803" y="143692"/>
                  </a:lnTo>
                  <a:lnTo>
                    <a:pt x="65490" y="139165"/>
                  </a:lnTo>
                  <a:lnTo>
                    <a:pt x="61572" y="133356"/>
                  </a:lnTo>
                  <a:lnTo>
                    <a:pt x="59567" y="126863"/>
                  </a:lnTo>
                  <a:lnTo>
                    <a:pt x="54604" y="126863"/>
                  </a:lnTo>
                  <a:lnTo>
                    <a:pt x="48682" y="125240"/>
                  </a:lnTo>
                  <a:lnTo>
                    <a:pt x="42149" y="122336"/>
                  </a:lnTo>
                  <a:lnTo>
                    <a:pt x="35880" y="118490"/>
                  </a:lnTo>
                  <a:lnTo>
                    <a:pt x="30305" y="113622"/>
                  </a:lnTo>
                  <a:lnTo>
                    <a:pt x="26038" y="108494"/>
                  </a:lnTo>
                  <a:lnTo>
                    <a:pt x="24035" y="103029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3893850" y="6994581"/>
              <a:ext cx="239607" cy="138132"/>
            </a:xfrm>
            <a:custGeom>
              <a:avLst/>
              <a:gdLst/>
              <a:ahLst/>
              <a:cxnLst/>
              <a:rect l="0" t="0" r="0" b="0"/>
              <a:pathLst>
                <a:path w="238972" h="137882">
                  <a:moveTo>
                    <a:pt x="21338" y="85256"/>
                  </a:moveTo>
                  <a:lnTo>
                    <a:pt x="17767" y="85599"/>
                  </a:lnTo>
                  <a:lnTo>
                    <a:pt x="13761" y="84659"/>
                  </a:lnTo>
                  <a:lnTo>
                    <a:pt x="9840" y="81754"/>
                  </a:lnTo>
                  <a:lnTo>
                    <a:pt x="5923" y="78165"/>
                  </a:lnTo>
                  <a:lnTo>
                    <a:pt x="3222" y="73981"/>
                  </a:lnTo>
                  <a:lnTo>
                    <a:pt x="1915" y="70136"/>
                  </a:lnTo>
                  <a:lnTo>
                    <a:pt x="2614" y="66207"/>
                  </a:lnTo>
                  <a:lnTo>
                    <a:pt x="5574" y="62961"/>
                  </a:lnTo>
                  <a:lnTo>
                    <a:pt x="2264" y="60056"/>
                  </a:lnTo>
                  <a:lnTo>
                    <a:pt x="262" y="55272"/>
                  </a:lnTo>
                  <a:lnTo>
                    <a:pt x="0" y="49119"/>
                  </a:lnTo>
                  <a:lnTo>
                    <a:pt x="609" y="42970"/>
                  </a:lnTo>
                  <a:lnTo>
                    <a:pt x="2614" y="36818"/>
                  </a:lnTo>
                  <a:lnTo>
                    <a:pt x="5923" y="32292"/>
                  </a:lnTo>
                  <a:lnTo>
                    <a:pt x="10189" y="29388"/>
                  </a:lnTo>
                  <a:lnTo>
                    <a:pt x="15762" y="29130"/>
                  </a:lnTo>
                  <a:lnTo>
                    <a:pt x="14456" y="25544"/>
                  </a:lnTo>
                  <a:lnTo>
                    <a:pt x="14806" y="21954"/>
                  </a:lnTo>
                  <a:lnTo>
                    <a:pt x="16460" y="18795"/>
                  </a:lnTo>
                  <a:lnTo>
                    <a:pt x="19072" y="16487"/>
                  </a:lnTo>
                  <a:lnTo>
                    <a:pt x="22641" y="14865"/>
                  </a:lnTo>
                  <a:lnTo>
                    <a:pt x="26999" y="14268"/>
                  </a:lnTo>
                  <a:lnTo>
                    <a:pt x="31527" y="14865"/>
                  </a:lnTo>
                  <a:lnTo>
                    <a:pt x="36492" y="17170"/>
                  </a:lnTo>
                  <a:lnTo>
                    <a:pt x="36492" y="12986"/>
                  </a:lnTo>
                  <a:lnTo>
                    <a:pt x="38146" y="9738"/>
                  </a:lnTo>
                  <a:lnTo>
                    <a:pt x="41105" y="6833"/>
                  </a:lnTo>
                  <a:lnTo>
                    <a:pt x="44763" y="4529"/>
                  </a:lnTo>
                  <a:lnTo>
                    <a:pt x="52602" y="2647"/>
                  </a:lnTo>
                  <a:lnTo>
                    <a:pt x="56261" y="3246"/>
                  </a:lnTo>
                  <a:lnTo>
                    <a:pt x="59221" y="4529"/>
                  </a:lnTo>
                  <a:lnTo>
                    <a:pt x="61834" y="2306"/>
                  </a:lnTo>
                  <a:lnTo>
                    <a:pt x="66101" y="1024"/>
                  </a:lnTo>
                  <a:lnTo>
                    <a:pt x="71066" y="0"/>
                  </a:lnTo>
                  <a:lnTo>
                    <a:pt x="76289" y="0"/>
                  </a:lnTo>
                  <a:lnTo>
                    <a:pt x="81603" y="682"/>
                  </a:lnTo>
                  <a:lnTo>
                    <a:pt x="86566" y="1965"/>
                  </a:lnTo>
                  <a:lnTo>
                    <a:pt x="90137" y="3929"/>
                  </a:lnTo>
                  <a:lnTo>
                    <a:pt x="92488" y="6149"/>
                  </a:lnTo>
                  <a:lnTo>
                    <a:pt x="95712" y="3588"/>
                  </a:lnTo>
                  <a:lnTo>
                    <a:pt x="100066" y="1621"/>
                  </a:lnTo>
                  <a:lnTo>
                    <a:pt x="104944" y="1024"/>
                  </a:lnTo>
                  <a:lnTo>
                    <a:pt x="110255" y="682"/>
                  </a:lnTo>
                  <a:lnTo>
                    <a:pt x="115132" y="1368"/>
                  </a:lnTo>
                  <a:lnTo>
                    <a:pt x="119486" y="2904"/>
                  </a:lnTo>
                  <a:lnTo>
                    <a:pt x="122449" y="4869"/>
                  </a:lnTo>
                  <a:lnTo>
                    <a:pt x="123753" y="7430"/>
                  </a:lnTo>
                  <a:lnTo>
                    <a:pt x="127063" y="4869"/>
                  </a:lnTo>
                  <a:lnTo>
                    <a:pt x="131593" y="3246"/>
                  </a:lnTo>
                  <a:lnTo>
                    <a:pt x="137514" y="2904"/>
                  </a:lnTo>
                  <a:lnTo>
                    <a:pt x="143522" y="3246"/>
                  </a:lnTo>
                  <a:lnTo>
                    <a:pt x="149445" y="4269"/>
                  </a:lnTo>
                  <a:lnTo>
                    <a:pt x="154671" y="6149"/>
                  </a:lnTo>
                  <a:lnTo>
                    <a:pt x="158587" y="8116"/>
                  </a:lnTo>
                  <a:lnTo>
                    <a:pt x="160593" y="10678"/>
                  </a:lnTo>
                  <a:lnTo>
                    <a:pt x="165555" y="9397"/>
                  </a:lnTo>
                  <a:lnTo>
                    <a:pt x="172088" y="9397"/>
                  </a:lnTo>
                  <a:lnTo>
                    <a:pt x="179663" y="10678"/>
                  </a:lnTo>
                  <a:lnTo>
                    <a:pt x="186893" y="12986"/>
                  </a:lnTo>
                  <a:lnTo>
                    <a:pt x="193859" y="15888"/>
                  </a:lnTo>
                  <a:lnTo>
                    <a:pt x="199432" y="19392"/>
                  </a:lnTo>
                  <a:lnTo>
                    <a:pt x="202742" y="23319"/>
                  </a:lnTo>
                  <a:lnTo>
                    <a:pt x="203702" y="27168"/>
                  </a:lnTo>
                  <a:lnTo>
                    <a:pt x="207706" y="25544"/>
                  </a:lnTo>
                  <a:lnTo>
                    <a:pt x="211973" y="25883"/>
                  </a:lnTo>
                  <a:lnTo>
                    <a:pt x="216242" y="27508"/>
                  </a:lnTo>
                  <a:lnTo>
                    <a:pt x="220509" y="29728"/>
                  </a:lnTo>
                  <a:lnTo>
                    <a:pt x="224079" y="32977"/>
                  </a:lnTo>
                  <a:lnTo>
                    <a:pt x="226431" y="36560"/>
                  </a:lnTo>
                  <a:lnTo>
                    <a:pt x="227738" y="39725"/>
                  </a:lnTo>
                  <a:lnTo>
                    <a:pt x="227127" y="42970"/>
                  </a:lnTo>
                  <a:lnTo>
                    <a:pt x="230697" y="43656"/>
                  </a:lnTo>
                  <a:lnTo>
                    <a:pt x="233310" y="45277"/>
                  </a:lnTo>
                  <a:lnTo>
                    <a:pt x="235663" y="47497"/>
                  </a:lnTo>
                  <a:lnTo>
                    <a:pt x="237318" y="50059"/>
                  </a:lnTo>
                  <a:lnTo>
                    <a:pt x="238971" y="56897"/>
                  </a:lnTo>
                  <a:lnTo>
                    <a:pt x="238624" y="64583"/>
                  </a:lnTo>
                  <a:lnTo>
                    <a:pt x="236273" y="72018"/>
                  </a:lnTo>
                  <a:lnTo>
                    <a:pt x="232702" y="78507"/>
                  </a:lnTo>
                  <a:lnTo>
                    <a:pt x="227389" y="82695"/>
                  </a:lnTo>
                  <a:lnTo>
                    <a:pt x="224079" y="83633"/>
                  </a:lnTo>
                  <a:lnTo>
                    <a:pt x="220858" y="83976"/>
                  </a:lnTo>
                  <a:lnTo>
                    <a:pt x="222513" y="88163"/>
                  </a:lnTo>
                  <a:lnTo>
                    <a:pt x="222513" y="93628"/>
                  </a:lnTo>
                  <a:lnTo>
                    <a:pt x="221120" y="99526"/>
                  </a:lnTo>
                  <a:lnTo>
                    <a:pt x="218855" y="105335"/>
                  </a:lnTo>
                  <a:lnTo>
                    <a:pt x="215544" y="110459"/>
                  </a:lnTo>
                  <a:lnTo>
                    <a:pt x="211626" y="114303"/>
                  </a:lnTo>
                  <a:lnTo>
                    <a:pt x="207359" y="116265"/>
                  </a:lnTo>
                  <a:lnTo>
                    <a:pt x="203091" y="115586"/>
                  </a:lnTo>
                  <a:lnTo>
                    <a:pt x="201437" y="119854"/>
                  </a:lnTo>
                  <a:lnTo>
                    <a:pt x="198476" y="123700"/>
                  </a:lnTo>
                  <a:lnTo>
                    <a:pt x="194209" y="126604"/>
                  </a:lnTo>
                  <a:lnTo>
                    <a:pt x="189593" y="128827"/>
                  </a:lnTo>
                  <a:lnTo>
                    <a:pt x="183933" y="130192"/>
                  </a:lnTo>
                  <a:lnTo>
                    <a:pt x="178011" y="130447"/>
                  </a:lnTo>
                  <a:lnTo>
                    <a:pt x="172437" y="130192"/>
                  </a:lnTo>
                  <a:lnTo>
                    <a:pt x="166862" y="128827"/>
                  </a:lnTo>
                  <a:lnTo>
                    <a:pt x="163205" y="132414"/>
                  </a:lnTo>
                  <a:lnTo>
                    <a:pt x="158329" y="135317"/>
                  </a:lnTo>
                  <a:lnTo>
                    <a:pt x="152668" y="137284"/>
                  </a:lnTo>
                  <a:lnTo>
                    <a:pt x="146135" y="137881"/>
                  </a:lnTo>
                  <a:lnTo>
                    <a:pt x="139866" y="137881"/>
                  </a:lnTo>
                  <a:lnTo>
                    <a:pt x="133594" y="136941"/>
                  </a:lnTo>
                  <a:lnTo>
                    <a:pt x="128370" y="134977"/>
                  </a:lnTo>
                  <a:lnTo>
                    <a:pt x="124102" y="132072"/>
                  </a:lnTo>
                  <a:lnTo>
                    <a:pt x="120096" y="134636"/>
                  </a:lnTo>
                  <a:lnTo>
                    <a:pt x="115481" y="136256"/>
                  </a:lnTo>
                  <a:lnTo>
                    <a:pt x="109906" y="137284"/>
                  </a:lnTo>
                  <a:lnTo>
                    <a:pt x="104333" y="136941"/>
                  </a:lnTo>
                  <a:lnTo>
                    <a:pt x="98673" y="136001"/>
                  </a:lnTo>
                  <a:lnTo>
                    <a:pt x="93794" y="134036"/>
                  </a:lnTo>
                  <a:lnTo>
                    <a:pt x="89789" y="131132"/>
                  </a:lnTo>
                  <a:lnTo>
                    <a:pt x="87177" y="127544"/>
                  </a:lnTo>
                  <a:lnTo>
                    <a:pt x="83606" y="130192"/>
                  </a:lnTo>
                  <a:lnTo>
                    <a:pt x="78641" y="131132"/>
                  </a:lnTo>
                  <a:lnTo>
                    <a:pt x="73068" y="130792"/>
                  </a:lnTo>
                  <a:lnTo>
                    <a:pt x="67408" y="128827"/>
                  </a:lnTo>
                  <a:lnTo>
                    <a:pt x="61834" y="125920"/>
                  </a:lnTo>
                  <a:lnTo>
                    <a:pt x="57219" y="121734"/>
                  </a:lnTo>
                  <a:lnTo>
                    <a:pt x="53907" y="116951"/>
                  </a:lnTo>
                  <a:lnTo>
                    <a:pt x="52340" y="111141"/>
                  </a:lnTo>
                  <a:lnTo>
                    <a:pt x="47725" y="110800"/>
                  </a:lnTo>
                  <a:lnTo>
                    <a:pt x="42412" y="109517"/>
                  </a:lnTo>
                  <a:lnTo>
                    <a:pt x="36837" y="106869"/>
                  </a:lnTo>
                  <a:lnTo>
                    <a:pt x="31265" y="103710"/>
                  </a:lnTo>
                  <a:lnTo>
                    <a:pt x="26301" y="99526"/>
                  </a:lnTo>
                  <a:lnTo>
                    <a:pt x="22641" y="94995"/>
                  </a:lnTo>
                  <a:lnTo>
                    <a:pt x="21077" y="90127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3911306" y="7004107"/>
              <a:ext cx="204697" cy="119079"/>
            </a:xfrm>
            <a:custGeom>
              <a:avLst/>
              <a:gdLst/>
              <a:ahLst/>
              <a:cxnLst/>
              <a:rect l="0" t="0" r="0" b="0"/>
              <a:pathLst>
                <a:path w="205097" h="118486">
                  <a:moveTo>
                    <a:pt x="18811" y="72953"/>
                  </a:moveTo>
                  <a:lnTo>
                    <a:pt x="15502" y="73552"/>
                  </a:lnTo>
                  <a:lnTo>
                    <a:pt x="11844" y="72614"/>
                  </a:lnTo>
                  <a:lnTo>
                    <a:pt x="8622" y="70048"/>
                  </a:lnTo>
                  <a:lnTo>
                    <a:pt x="5314" y="67145"/>
                  </a:lnTo>
                  <a:lnTo>
                    <a:pt x="2962" y="63556"/>
                  </a:lnTo>
                  <a:lnTo>
                    <a:pt x="2001" y="60054"/>
                  </a:lnTo>
                  <a:lnTo>
                    <a:pt x="2351" y="56465"/>
                  </a:lnTo>
                  <a:lnTo>
                    <a:pt x="4964" y="53904"/>
                  </a:lnTo>
                  <a:lnTo>
                    <a:pt x="2001" y="51340"/>
                  </a:lnTo>
                  <a:lnTo>
                    <a:pt x="697" y="47070"/>
                  </a:lnTo>
                  <a:lnTo>
                    <a:pt x="0" y="42283"/>
                  </a:lnTo>
                  <a:lnTo>
                    <a:pt x="697" y="36733"/>
                  </a:lnTo>
                  <a:lnTo>
                    <a:pt x="2700" y="31607"/>
                  </a:lnTo>
                  <a:lnTo>
                    <a:pt x="5314" y="27422"/>
                  </a:lnTo>
                  <a:lnTo>
                    <a:pt x="8884" y="25115"/>
                  </a:lnTo>
                  <a:lnTo>
                    <a:pt x="13500" y="24858"/>
                  </a:lnTo>
                  <a:lnTo>
                    <a:pt x="12540" y="21613"/>
                  </a:lnTo>
                  <a:lnTo>
                    <a:pt x="12889" y="18706"/>
                  </a:lnTo>
                  <a:lnTo>
                    <a:pt x="14196" y="16145"/>
                  </a:lnTo>
                  <a:lnTo>
                    <a:pt x="16809" y="13836"/>
                  </a:lnTo>
                  <a:lnTo>
                    <a:pt x="19769" y="12557"/>
                  </a:lnTo>
                  <a:lnTo>
                    <a:pt x="23427" y="12214"/>
                  </a:lnTo>
                  <a:lnTo>
                    <a:pt x="27347" y="12557"/>
                  </a:lnTo>
                  <a:lnTo>
                    <a:pt x="31614" y="14520"/>
                  </a:lnTo>
                  <a:lnTo>
                    <a:pt x="31614" y="11274"/>
                  </a:lnTo>
                  <a:lnTo>
                    <a:pt x="32921" y="8372"/>
                  </a:lnTo>
                  <a:lnTo>
                    <a:pt x="35618" y="5809"/>
                  </a:lnTo>
                  <a:lnTo>
                    <a:pt x="38580" y="3842"/>
                  </a:lnTo>
                  <a:lnTo>
                    <a:pt x="45461" y="2219"/>
                  </a:lnTo>
                  <a:lnTo>
                    <a:pt x="48422" y="2562"/>
                  </a:lnTo>
                  <a:lnTo>
                    <a:pt x="51034" y="3842"/>
                  </a:lnTo>
                  <a:lnTo>
                    <a:pt x="53386" y="1880"/>
                  </a:lnTo>
                  <a:lnTo>
                    <a:pt x="56957" y="595"/>
                  </a:lnTo>
                  <a:lnTo>
                    <a:pt x="61223" y="0"/>
                  </a:lnTo>
                  <a:lnTo>
                    <a:pt x="65579" y="0"/>
                  </a:lnTo>
                  <a:lnTo>
                    <a:pt x="70108" y="595"/>
                  </a:lnTo>
                  <a:lnTo>
                    <a:pt x="74461" y="1535"/>
                  </a:lnTo>
                  <a:lnTo>
                    <a:pt x="77684" y="3159"/>
                  </a:lnTo>
                  <a:lnTo>
                    <a:pt x="79686" y="5465"/>
                  </a:lnTo>
                  <a:lnTo>
                    <a:pt x="82299" y="2904"/>
                  </a:lnTo>
                  <a:lnTo>
                    <a:pt x="85958" y="1535"/>
                  </a:lnTo>
                  <a:lnTo>
                    <a:pt x="94840" y="595"/>
                  </a:lnTo>
                  <a:lnTo>
                    <a:pt x="99108" y="1279"/>
                  </a:lnTo>
                  <a:lnTo>
                    <a:pt x="102765" y="2562"/>
                  </a:lnTo>
                  <a:lnTo>
                    <a:pt x="105029" y="4185"/>
                  </a:lnTo>
                  <a:lnTo>
                    <a:pt x="106336" y="6065"/>
                  </a:lnTo>
                  <a:lnTo>
                    <a:pt x="108948" y="4185"/>
                  </a:lnTo>
                  <a:lnTo>
                    <a:pt x="113303" y="2904"/>
                  </a:lnTo>
                  <a:lnTo>
                    <a:pt x="118180" y="2562"/>
                  </a:lnTo>
                  <a:lnTo>
                    <a:pt x="123494" y="2904"/>
                  </a:lnTo>
                  <a:lnTo>
                    <a:pt x="128369" y="3842"/>
                  </a:lnTo>
                  <a:lnTo>
                    <a:pt x="132985" y="5124"/>
                  </a:lnTo>
                  <a:lnTo>
                    <a:pt x="136294" y="7089"/>
                  </a:lnTo>
                  <a:lnTo>
                    <a:pt x="137950" y="8969"/>
                  </a:lnTo>
                  <a:lnTo>
                    <a:pt x="142216" y="8029"/>
                  </a:lnTo>
                  <a:lnTo>
                    <a:pt x="148139" y="8029"/>
                  </a:lnTo>
                  <a:lnTo>
                    <a:pt x="154410" y="8969"/>
                  </a:lnTo>
                  <a:lnTo>
                    <a:pt x="160679" y="10933"/>
                  </a:lnTo>
                  <a:lnTo>
                    <a:pt x="166601" y="13497"/>
                  </a:lnTo>
                  <a:lnTo>
                    <a:pt x="171218" y="16401"/>
                  </a:lnTo>
                  <a:lnTo>
                    <a:pt x="174179" y="19991"/>
                  </a:lnTo>
                  <a:lnTo>
                    <a:pt x="175137" y="23233"/>
                  </a:lnTo>
                  <a:lnTo>
                    <a:pt x="178447" y="21954"/>
                  </a:lnTo>
                  <a:lnTo>
                    <a:pt x="182018" y="22210"/>
                  </a:lnTo>
                  <a:lnTo>
                    <a:pt x="189333" y="25455"/>
                  </a:lnTo>
                  <a:lnTo>
                    <a:pt x="192293" y="28016"/>
                  </a:lnTo>
                  <a:lnTo>
                    <a:pt x="194558" y="31265"/>
                  </a:lnTo>
                  <a:lnTo>
                    <a:pt x="195515" y="34170"/>
                  </a:lnTo>
                  <a:lnTo>
                    <a:pt x="195254" y="36733"/>
                  </a:lnTo>
                  <a:lnTo>
                    <a:pt x="198215" y="37415"/>
                  </a:lnTo>
                  <a:lnTo>
                    <a:pt x="200480" y="38696"/>
                  </a:lnTo>
                  <a:lnTo>
                    <a:pt x="203788" y="42883"/>
                  </a:lnTo>
                  <a:lnTo>
                    <a:pt x="205096" y="48692"/>
                  </a:lnTo>
                  <a:lnTo>
                    <a:pt x="204747" y="55184"/>
                  </a:lnTo>
                  <a:lnTo>
                    <a:pt x="203093" y="61590"/>
                  </a:lnTo>
                  <a:lnTo>
                    <a:pt x="199872" y="67145"/>
                  </a:lnTo>
                  <a:lnTo>
                    <a:pt x="195254" y="70988"/>
                  </a:lnTo>
                  <a:lnTo>
                    <a:pt x="189594" y="71928"/>
                  </a:lnTo>
                  <a:lnTo>
                    <a:pt x="191248" y="75516"/>
                  </a:lnTo>
                  <a:lnTo>
                    <a:pt x="191248" y="80387"/>
                  </a:lnTo>
                  <a:lnTo>
                    <a:pt x="189941" y="85169"/>
                  </a:lnTo>
                  <a:lnTo>
                    <a:pt x="187940" y="90039"/>
                  </a:lnTo>
                  <a:lnTo>
                    <a:pt x="184977" y="94567"/>
                  </a:lnTo>
                  <a:lnTo>
                    <a:pt x="181755" y="97813"/>
                  </a:lnTo>
                  <a:lnTo>
                    <a:pt x="178097" y="99693"/>
                  </a:lnTo>
                  <a:lnTo>
                    <a:pt x="174529" y="99095"/>
                  </a:lnTo>
                  <a:lnTo>
                    <a:pt x="172872" y="102596"/>
                  </a:lnTo>
                  <a:lnTo>
                    <a:pt x="170522" y="105842"/>
                  </a:lnTo>
                  <a:lnTo>
                    <a:pt x="166951" y="108494"/>
                  </a:lnTo>
                  <a:lnTo>
                    <a:pt x="162597" y="110372"/>
                  </a:lnTo>
                  <a:lnTo>
                    <a:pt x="153104" y="111995"/>
                  </a:lnTo>
                  <a:lnTo>
                    <a:pt x="143173" y="110372"/>
                  </a:lnTo>
                  <a:lnTo>
                    <a:pt x="140214" y="113615"/>
                  </a:lnTo>
                  <a:lnTo>
                    <a:pt x="136294" y="116180"/>
                  </a:lnTo>
                  <a:lnTo>
                    <a:pt x="131069" y="117461"/>
                  </a:lnTo>
                  <a:lnTo>
                    <a:pt x="125758" y="118485"/>
                  </a:lnTo>
                  <a:lnTo>
                    <a:pt x="120183" y="118145"/>
                  </a:lnTo>
                  <a:lnTo>
                    <a:pt x="114871" y="117461"/>
                  </a:lnTo>
                  <a:lnTo>
                    <a:pt x="110343" y="115582"/>
                  </a:lnTo>
                  <a:lnTo>
                    <a:pt x="106685" y="112933"/>
                  </a:lnTo>
                  <a:lnTo>
                    <a:pt x="103376" y="115240"/>
                  </a:lnTo>
                  <a:lnTo>
                    <a:pt x="99108" y="116864"/>
                  </a:lnTo>
                  <a:lnTo>
                    <a:pt x="94493" y="117461"/>
                  </a:lnTo>
                  <a:lnTo>
                    <a:pt x="89878" y="117461"/>
                  </a:lnTo>
                  <a:lnTo>
                    <a:pt x="85000" y="116523"/>
                  </a:lnTo>
                  <a:lnTo>
                    <a:pt x="80646" y="114897"/>
                  </a:lnTo>
                  <a:lnTo>
                    <a:pt x="77422" y="112336"/>
                  </a:lnTo>
                  <a:lnTo>
                    <a:pt x="75070" y="109432"/>
                  </a:lnTo>
                  <a:lnTo>
                    <a:pt x="72111" y="111652"/>
                  </a:lnTo>
                  <a:lnTo>
                    <a:pt x="67844" y="112336"/>
                  </a:lnTo>
                  <a:lnTo>
                    <a:pt x="62879" y="111995"/>
                  </a:lnTo>
                  <a:lnTo>
                    <a:pt x="58001" y="110372"/>
                  </a:lnTo>
                  <a:lnTo>
                    <a:pt x="53386" y="107808"/>
                  </a:lnTo>
                  <a:lnTo>
                    <a:pt x="49380" y="104563"/>
                  </a:lnTo>
                  <a:lnTo>
                    <a:pt x="46419" y="100034"/>
                  </a:lnTo>
                  <a:lnTo>
                    <a:pt x="45112" y="95252"/>
                  </a:lnTo>
                  <a:lnTo>
                    <a:pt x="41194" y="95252"/>
                  </a:lnTo>
                  <a:lnTo>
                    <a:pt x="36579" y="93883"/>
                  </a:lnTo>
                  <a:lnTo>
                    <a:pt x="26998" y="88757"/>
                  </a:lnTo>
                  <a:lnTo>
                    <a:pt x="22730" y="85169"/>
                  </a:lnTo>
                  <a:lnTo>
                    <a:pt x="19769" y="81326"/>
                  </a:lnTo>
                  <a:lnTo>
                    <a:pt x="18113" y="77481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3928760" y="7015222"/>
              <a:ext cx="169788" cy="98438"/>
            </a:xfrm>
            <a:custGeom>
              <a:avLst/>
              <a:gdLst/>
              <a:ahLst/>
              <a:cxnLst/>
              <a:rect l="0" t="0" r="0" b="0"/>
              <a:pathLst>
                <a:path w="170781" h="98838">
                  <a:moveTo>
                    <a:pt x="15502" y="60993"/>
                  </a:moveTo>
                  <a:lnTo>
                    <a:pt x="12802" y="61335"/>
                  </a:lnTo>
                  <a:lnTo>
                    <a:pt x="9839" y="60737"/>
                  </a:lnTo>
                  <a:lnTo>
                    <a:pt x="4266" y="56210"/>
                  </a:lnTo>
                  <a:lnTo>
                    <a:pt x="2263" y="53306"/>
                  </a:lnTo>
                  <a:lnTo>
                    <a:pt x="1653" y="50061"/>
                  </a:lnTo>
                  <a:lnTo>
                    <a:pt x="2001" y="47497"/>
                  </a:lnTo>
                  <a:lnTo>
                    <a:pt x="3917" y="45192"/>
                  </a:lnTo>
                  <a:lnTo>
                    <a:pt x="1653" y="42969"/>
                  </a:lnTo>
                  <a:lnTo>
                    <a:pt x="348" y="39724"/>
                  </a:lnTo>
                  <a:lnTo>
                    <a:pt x="0" y="35196"/>
                  </a:lnTo>
                  <a:lnTo>
                    <a:pt x="348" y="30665"/>
                  </a:lnTo>
                  <a:lnTo>
                    <a:pt x="2001" y="26483"/>
                  </a:lnTo>
                  <a:lnTo>
                    <a:pt x="4266" y="23235"/>
                  </a:lnTo>
                  <a:lnTo>
                    <a:pt x="7229" y="21014"/>
                  </a:lnTo>
                  <a:lnTo>
                    <a:pt x="11147" y="21014"/>
                  </a:lnTo>
                  <a:lnTo>
                    <a:pt x="10188" y="18366"/>
                  </a:lnTo>
                  <a:lnTo>
                    <a:pt x="10537" y="15806"/>
                  </a:lnTo>
                  <a:lnTo>
                    <a:pt x="11495" y="13583"/>
                  </a:lnTo>
                  <a:lnTo>
                    <a:pt x="13498" y="11615"/>
                  </a:lnTo>
                  <a:lnTo>
                    <a:pt x="16461" y="10676"/>
                  </a:lnTo>
                  <a:lnTo>
                    <a:pt x="19420" y="10337"/>
                  </a:lnTo>
                  <a:lnTo>
                    <a:pt x="22729" y="10676"/>
                  </a:lnTo>
                  <a:lnTo>
                    <a:pt x="26038" y="12300"/>
                  </a:lnTo>
                  <a:lnTo>
                    <a:pt x="26300" y="9653"/>
                  </a:lnTo>
                  <a:lnTo>
                    <a:pt x="27344" y="7088"/>
                  </a:lnTo>
                  <a:lnTo>
                    <a:pt x="29262" y="4869"/>
                  </a:lnTo>
                  <a:lnTo>
                    <a:pt x="31961" y="3246"/>
                  </a:lnTo>
                  <a:lnTo>
                    <a:pt x="37534" y="1964"/>
                  </a:lnTo>
                  <a:lnTo>
                    <a:pt x="40147" y="2219"/>
                  </a:lnTo>
                  <a:lnTo>
                    <a:pt x="42149" y="3587"/>
                  </a:lnTo>
                  <a:lnTo>
                    <a:pt x="44066" y="1964"/>
                  </a:lnTo>
                  <a:lnTo>
                    <a:pt x="47027" y="938"/>
                  </a:lnTo>
                  <a:lnTo>
                    <a:pt x="54605" y="0"/>
                  </a:lnTo>
                  <a:lnTo>
                    <a:pt x="61831" y="1624"/>
                  </a:lnTo>
                  <a:lnTo>
                    <a:pt x="64531" y="2903"/>
                  </a:lnTo>
                  <a:lnTo>
                    <a:pt x="66187" y="4526"/>
                  </a:lnTo>
                  <a:lnTo>
                    <a:pt x="68452" y="2565"/>
                  </a:lnTo>
                  <a:lnTo>
                    <a:pt x="71762" y="1282"/>
                  </a:lnTo>
                  <a:lnTo>
                    <a:pt x="78641" y="685"/>
                  </a:lnTo>
                  <a:lnTo>
                    <a:pt x="82299" y="1282"/>
                  </a:lnTo>
                  <a:lnTo>
                    <a:pt x="85259" y="2219"/>
                  </a:lnTo>
                  <a:lnTo>
                    <a:pt x="87523" y="3587"/>
                  </a:lnTo>
                  <a:lnTo>
                    <a:pt x="88569" y="5466"/>
                  </a:lnTo>
                  <a:lnTo>
                    <a:pt x="90832" y="3587"/>
                  </a:lnTo>
                  <a:lnTo>
                    <a:pt x="94490" y="2565"/>
                  </a:lnTo>
                  <a:lnTo>
                    <a:pt x="102677" y="2565"/>
                  </a:lnTo>
                  <a:lnTo>
                    <a:pt x="110602" y="4526"/>
                  </a:lnTo>
                  <a:lnTo>
                    <a:pt x="113563" y="5809"/>
                  </a:lnTo>
                  <a:lnTo>
                    <a:pt x="114870" y="7774"/>
                  </a:lnTo>
                  <a:lnTo>
                    <a:pt x="118527" y="6749"/>
                  </a:lnTo>
                  <a:lnTo>
                    <a:pt x="123055" y="6749"/>
                  </a:lnTo>
                  <a:lnTo>
                    <a:pt x="133942" y="9397"/>
                  </a:lnTo>
                  <a:lnTo>
                    <a:pt x="138557" y="11615"/>
                  </a:lnTo>
                  <a:lnTo>
                    <a:pt x="142477" y="13838"/>
                  </a:lnTo>
                  <a:lnTo>
                    <a:pt x="145176" y="16827"/>
                  </a:lnTo>
                  <a:lnTo>
                    <a:pt x="145786" y="19391"/>
                  </a:lnTo>
                  <a:lnTo>
                    <a:pt x="148400" y="18366"/>
                  </a:lnTo>
                  <a:lnTo>
                    <a:pt x="151709" y="18707"/>
                  </a:lnTo>
                  <a:lnTo>
                    <a:pt x="157631" y="21271"/>
                  </a:lnTo>
                  <a:lnTo>
                    <a:pt x="161897" y="26142"/>
                  </a:lnTo>
                  <a:lnTo>
                    <a:pt x="162942" y="28703"/>
                  </a:lnTo>
                  <a:lnTo>
                    <a:pt x="162593" y="31011"/>
                  </a:lnTo>
                  <a:lnTo>
                    <a:pt x="166863" y="32633"/>
                  </a:lnTo>
                  <a:lnTo>
                    <a:pt x="169822" y="36135"/>
                  </a:lnTo>
                  <a:lnTo>
                    <a:pt x="170780" y="40665"/>
                  </a:lnTo>
                  <a:lnTo>
                    <a:pt x="170518" y="46130"/>
                  </a:lnTo>
                  <a:lnTo>
                    <a:pt x="169214" y="51683"/>
                  </a:lnTo>
                  <a:lnTo>
                    <a:pt x="166514" y="56210"/>
                  </a:lnTo>
                  <a:lnTo>
                    <a:pt x="162593" y="59371"/>
                  </a:lnTo>
                  <a:lnTo>
                    <a:pt x="157978" y="60395"/>
                  </a:lnTo>
                  <a:lnTo>
                    <a:pt x="159285" y="63300"/>
                  </a:lnTo>
                  <a:lnTo>
                    <a:pt x="159285" y="67144"/>
                  </a:lnTo>
                  <a:lnTo>
                    <a:pt x="156673" y="75514"/>
                  </a:lnTo>
                  <a:lnTo>
                    <a:pt x="154060" y="79102"/>
                  </a:lnTo>
                  <a:lnTo>
                    <a:pt x="151447" y="81666"/>
                  </a:lnTo>
                  <a:lnTo>
                    <a:pt x="148400" y="83291"/>
                  </a:lnTo>
                  <a:lnTo>
                    <a:pt x="145176" y="82691"/>
                  </a:lnTo>
                  <a:lnTo>
                    <a:pt x="144131" y="85851"/>
                  </a:lnTo>
                  <a:lnTo>
                    <a:pt x="141867" y="88500"/>
                  </a:lnTo>
                  <a:lnTo>
                    <a:pt x="138906" y="90721"/>
                  </a:lnTo>
                  <a:lnTo>
                    <a:pt x="135597" y="92343"/>
                  </a:lnTo>
                  <a:lnTo>
                    <a:pt x="127410" y="93628"/>
                  </a:lnTo>
                  <a:lnTo>
                    <a:pt x="119137" y="92343"/>
                  </a:lnTo>
                  <a:lnTo>
                    <a:pt x="116873" y="94907"/>
                  </a:lnTo>
                  <a:lnTo>
                    <a:pt x="113216" y="96874"/>
                  </a:lnTo>
                  <a:lnTo>
                    <a:pt x="109295" y="98152"/>
                  </a:lnTo>
                  <a:lnTo>
                    <a:pt x="104679" y="98837"/>
                  </a:lnTo>
                  <a:lnTo>
                    <a:pt x="95797" y="98152"/>
                  </a:lnTo>
                  <a:lnTo>
                    <a:pt x="91792" y="96530"/>
                  </a:lnTo>
                  <a:lnTo>
                    <a:pt x="88569" y="94567"/>
                  </a:lnTo>
                  <a:lnTo>
                    <a:pt x="85870" y="96530"/>
                  </a:lnTo>
                  <a:lnTo>
                    <a:pt x="82645" y="97811"/>
                  </a:lnTo>
                  <a:lnTo>
                    <a:pt x="74721" y="98152"/>
                  </a:lnTo>
                  <a:lnTo>
                    <a:pt x="70803" y="97470"/>
                  </a:lnTo>
                  <a:lnTo>
                    <a:pt x="67145" y="95847"/>
                  </a:lnTo>
                  <a:lnTo>
                    <a:pt x="64183" y="93968"/>
                  </a:lnTo>
                  <a:lnTo>
                    <a:pt x="62530" y="91403"/>
                  </a:lnTo>
                  <a:lnTo>
                    <a:pt x="59916" y="93283"/>
                  </a:lnTo>
                  <a:lnTo>
                    <a:pt x="56259" y="93968"/>
                  </a:lnTo>
                  <a:lnTo>
                    <a:pt x="52341" y="93628"/>
                  </a:lnTo>
                  <a:lnTo>
                    <a:pt x="48072" y="92343"/>
                  </a:lnTo>
                  <a:lnTo>
                    <a:pt x="44066" y="90039"/>
                  </a:lnTo>
                  <a:lnTo>
                    <a:pt x="40844" y="87134"/>
                  </a:lnTo>
                  <a:lnTo>
                    <a:pt x="38494" y="83631"/>
                  </a:lnTo>
                  <a:lnTo>
                    <a:pt x="37534" y="79445"/>
                  </a:lnTo>
                  <a:lnTo>
                    <a:pt x="34225" y="79445"/>
                  </a:lnTo>
                  <a:lnTo>
                    <a:pt x="30307" y="78421"/>
                  </a:lnTo>
                  <a:lnTo>
                    <a:pt x="22382" y="74233"/>
                  </a:lnTo>
                  <a:lnTo>
                    <a:pt x="18724" y="71329"/>
                  </a:lnTo>
                  <a:lnTo>
                    <a:pt x="16461" y="68084"/>
                  </a:lnTo>
                  <a:lnTo>
                    <a:pt x="15154" y="64581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3944628" y="7024748"/>
              <a:ext cx="138052" cy="77797"/>
            </a:xfrm>
            <a:custGeom>
              <a:avLst/>
              <a:gdLst/>
              <a:ahLst/>
              <a:cxnLst/>
              <a:rect l="0" t="0" r="0" b="0"/>
              <a:pathLst>
                <a:path w="137253" h="79110">
                  <a:moveTo>
                    <a:pt x="35532" y="1622"/>
                  </a:moveTo>
                  <a:lnTo>
                    <a:pt x="38145" y="684"/>
                  </a:lnTo>
                  <a:lnTo>
                    <a:pt x="44068" y="0"/>
                  </a:lnTo>
                  <a:lnTo>
                    <a:pt x="49640" y="1023"/>
                  </a:lnTo>
                  <a:lnTo>
                    <a:pt x="51991" y="2308"/>
                  </a:lnTo>
                  <a:lnTo>
                    <a:pt x="53298" y="3930"/>
                  </a:lnTo>
                  <a:lnTo>
                    <a:pt x="54954" y="1963"/>
                  </a:lnTo>
                  <a:lnTo>
                    <a:pt x="57565" y="1023"/>
                  </a:lnTo>
                  <a:lnTo>
                    <a:pt x="63487" y="684"/>
                  </a:lnTo>
                  <a:lnTo>
                    <a:pt x="68801" y="1622"/>
                  </a:lnTo>
                  <a:lnTo>
                    <a:pt x="70369" y="2903"/>
                  </a:lnTo>
                  <a:lnTo>
                    <a:pt x="71065" y="4188"/>
                  </a:lnTo>
                  <a:lnTo>
                    <a:pt x="73067" y="2903"/>
                  </a:lnTo>
                  <a:lnTo>
                    <a:pt x="75681" y="1963"/>
                  </a:lnTo>
                  <a:lnTo>
                    <a:pt x="82560" y="1963"/>
                  </a:lnTo>
                  <a:lnTo>
                    <a:pt x="88831" y="3587"/>
                  </a:lnTo>
                  <a:lnTo>
                    <a:pt x="91184" y="4870"/>
                  </a:lnTo>
                  <a:lnTo>
                    <a:pt x="92141" y="6150"/>
                  </a:lnTo>
                  <a:lnTo>
                    <a:pt x="95102" y="5553"/>
                  </a:lnTo>
                  <a:lnTo>
                    <a:pt x="99021" y="5553"/>
                  </a:lnTo>
                  <a:lnTo>
                    <a:pt x="107295" y="7433"/>
                  </a:lnTo>
                  <a:lnTo>
                    <a:pt x="111211" y="9054"/>
                  </a:lnTo>
                  <a:lnTo>
                    <a:pt x="114524" y="11361"/>
                  </a:lnTo>
                  <a:lnTo>
                    <a:pt x="116525" y="13239"/>
                  </a:lnTo>
                  <a:lnTo>
                    <a:pt x="117133" y="15549"/>
                  </a:lnTo>
                  <a:lnTo>
                    <a:pt x="119138" y="14863"/>
                  </a:lnTo>
                  <a:lnTo>
                    <a:pt x="121752" y="14863"/>
                  </a:lnTo>
                  <a:lnTo>
                    <a:pt x="126365" y="17170"/>
                  </a:lnTo>
                  <a:lnTo>
                    <a:pt x="130023" y="21016"/>
                  </a:lnTo>
                  <a:lnTo>
                    <a:pt x="130633" y="22980"/>
                  </a:lnTo>
                  <a:lnTo>
                    <a:pt x="130285" y="24859"/>
                  </a:lnTo>
                  <a:lnTo>
                    <a:pt x="133943" y="26141"/>
                  </a:lnTo>
                  <a:lnTo>
                    <a:pt x="136208" y="28789"/>
                  </a:lnTo>
                  <a:lnTo>
                    <a:pt x="137252" y="32636"/>
                  </a:lnTo>
                  <a:lnTo>
                    <a:pt x="136903" y="37159"/>
                  </a:lnTo>
                  <a:lnTo>
                    <a:pt x="135599" y="41348"/>
                  </a:lnTo>
                  <a:lnTo>
                    <a:pt x="133594" y="44937"/>
                  </a:lnTo>
                  <a:lnTo>
                    <a:pt x="130285" y="47498"/>
                  </a:lnTo>
                  <a:lnTo>
                    <a:pt x="126714" y="48439"/>
                  </a:lnTo>
                  <a:lnTo>
                    <a:pt x="127672" y="50747"/>
                  </a:lnTo>
                  <a:lnTo>
                    <a:pt x="127672" y="53649"/>
                  </a:lnTo>
                  <a:lnTo>
                    <a:pt x="125669" y="60399"/>
                  </a:lnTo>
                  <a:lnTo>
                    <a:pt x="123754" y="63303"/>
                  </a:lnTo>
                  <a:lnTo>
                    <a:pt x="121403" y="65609"/>
                  </a:lnTo>
                  <a:lnTo>
                    <a:pt x="119138" y="66550"/>
                  </a:lnTo>
                  <a:lnTo>
                    <a:pt x="116525" y="66207"/>
                  </a:lnTo>
                  <a:lnTo>
                    <a:pt x="115481" y="68771"/>
                  </a:lnTo>
                  <a:lnTo>
                    <a:pt x="113825" y="71077"/>
                  </a:lnTo>
                  <a:lnTo>
                    <a:pt x="108600" y="73980"/>
                  </a:lnTo>
                  <a:lnTo>
                    <a:pt x="102329" y="74921"/>
                  </a:lnTo>
                  <a:lnTo>
                    <a:pt x="95798" y="73980"/>
                  </a:lnTo>
                  <a:lnTo>
                    <a:pt x="93795" y="75947"/>
                  </a:lnTo>
                  <a:lnTo>
                    <a:pt x="90834" y="77485"/>
                  </a:lnTo>
                  <a:lnTo>
                    <a:pt x="83867" y="79109"/>
                  </a:lnTo>
                  <a:lnTo>
                    <a:pt x="76638" y="78508"/>
                  </a:lnTo>
                  <a:lnTo>
                    <a:pt x="73678" y="77485"/>
                  </a:lnTo>
                  <a:lnTo>
                    <a:pt x="71065" y="75604"/>
                  </a:lnTo>
                  <a:lnTo>
                    <a:pt x="69062" y="77228"/>
                  </a:lnTo>
                  <a:lnTo>
                    <a:pt x="66449" y="78169"/>
                  </a:lnTo>
                  <a:lnTo>
                    <a:pt x="59918" y="78508"/>
                  </a:lnTo>
                  <a:lnTo>
                    <a:pt x="53997" y="76886"/>
                  </a:lnTo>
                  <a:lnTo>
                    <a:pt x="51645" y="75262"/>
                  </a:lnTo>
                  <a:lnTo>
                    <a:pt x="50339" y="73039"/>
                  </a:lnTo>
                  <a:lnTo>
                    <a:pt x="47987" y="74580"/>
                  </a:lnTo>
                  <a:lnTo>
                    <a:pt x="45373" y="75262"/>
                  </a:lnTo>
                  <a:lnTo>
                    <a:pt x="38843" y="73980"/>
                  </a:lnTo>
                  <a:lnTo>
                    <a:pt x="35532" y="72360"/>
                  </a:lnTo>
                  <a:lnTo>
                    <a:pt x="32921" y="69795"/>
                  </a:lnTo>
                  <a:lnTo>
                    <a:pt x="31265" y="67147"/>
                  </a:lnTo>
                  <a:lnTo>
                    <a:pt x="30221" y="63645"/>
                  </a:lnTo>
                  <a:lnTo>
                    <a:pt x="27607" y="63645"/>
                  </a:lnTo>
                  <a:lnTo>
                    <a:pt x="24647" y="62961"/>
                  </a:lnTo>
                  <a:lnTo>
                    <a:pt x="18114" y="59458"/>
                  </a:lnTo>
                  <a:lnTo>
                    <a:pt x="13499" y="54589"/>
                  </a:lnTo>
                  <a:lnTo>
                    <a:pt x="12193" y="51686"/>
                  </a:lnTo>
                  <a:lnTo>
                    <a:pt x="12453" y="48780"/>
                  </a:lnTo>
                  <a:lnTo>
                    <a:pt x="10538" y="49462"/>
                  </a:lnTo>
                  <a:lnTo>
                    <a:pt x="8187" y="48439"/>
                  </a:lnTo>
                  <a:lnTo>
                    <a:pt x="3571" y="44937"/>
                  </a:lnTo>
                  <a:lnTo>
                    <a:pt x="1307" y="40066"/>
                  </a:lnTo>
                  <a:lnTo>
                    <a:pt x="1653" y="37845"/>
                  </a:lnTo>
                  <a:lnTo>
                    <a:pt x="3222" y="36221"/>
                  </a:lnTo>
                  <a:lnTo>
                    <a:pt x="1653" y="34598"/>
                  </a:lnTo>
                  <a:lnTo>
                    <a:pt x="263" y="31696"/>
                  </a:lnTo>
                  <a:lnTo>
                    <a:pt x="0" y="28106"/>
                  </a:lnTo>
                  <a:lnTo>
                    <a:pt x="611" y="24604"/>
                  </a:lnTo>
                  <a:lnTo>
                    <a:pt x="1653" y="21358"/>
                  </a:lnTo>
                  <a:lnTo>
                    <a:pt x="3571" y="18453"/>
                  </a:lnTo>
                  <a:lnTo>
                    <a:pt x="5922" y="16830"/>
                  </a:lnTo>
                  <a:lnTo>
                    <a:pt x="9232" y="16830"/>
                  </a:lnTo>
                  <a:lnTo>
                    <a:pt x="8536" y="12642"/>
                  </a:lnTo>
                  <a:lnTo>
                    <a:pt x="11147" y="9398"/>
                  </a:lnTo>
                  <a:lnTo>
                    <a:pt x="15763" y="8117"/>
                  </a:lnTo>
                  <a:lnTo>
                    <a:pt x="21075" y="9739"/>
                  </a:lnTo>
                  <a:lnTo>
                    <a:pt x="21075" y="7772"/>
                  </a:lnTo>
                  <a:lnTo>
                    <a:pt x="22033" y="5553"/>
                  </a:lnTo>
                  <a:lnTo>
                    <a:pt x="25604" y="2648"/>
                  </a:lnTo>
                  <a:lnTo>
                    <a:pt x="30221" y="1622"/>
                  </a:lnTo>
                  <a:lnTo>
                    <a:pt x="32222" y="1963"/>
                  </a:lnTo>
                  <a:lnTo>
                    <a:pt x="34228" y="290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3244850" y="7116835"/>
              <a:ext cx="739449" cy="438209"/>
            </a:xfrm>
            <a:custGeom>
              <a:avLst/>
              <a:gdLst/>
              <a:ahLst/>
              <a:cxnLst/>
              <a:rect l="0" t="0" r="0" b="0"/>
              <a:pathLst>
                <a:path w="738944" h="437478">
                  <a:moveTo>
                    <a:pt x="4964" y="234073"/>
                  </a:moveTo>
                  <a:lnTo>
                    <a:pt x="10886" y="215961"/>
                  </a:lnTo>
                  <a:lnTo>
                    <a:pt x="17767" y="198875"/>
                  </a:lnTo>
                  <a:lnTo>
                    <a:pt x="25343" y="182045"/>
                  </a:lnTo>
                  <a:lnTo>
                    <a:pt x="33877" y="166585"/>
                  </a:lnTo>
                  <a:lnTo>
                    <a:pt x="43108" y="151377"/>
                  </a:lnTo>
                  <a:lnTo>
                    <a:pt x="52948" y="137197"/>
                  </a:lnTo>
                  <a:lnTo>
                    <a:pt x="63836" y="123614"/>
                  </a:lnTo>
                  <a:lnTo>
                    <a:pt x="75069" y="110714"/>
                  </a:lnTo>
                  <a:lnTo>
                    <a:pt x="87176" y="98413"/>
                  </a:lnTo>
                  <a:lnTo>
                    <a:pt x="99716" y="87135"/>
                  </a:lnTo>
                  <a:lnTo>
                    <a:pt x="113214" y="76455"/>
                  </a:lnTo>
                  <a:lnTo>
                    <a:pt x="126714" y="66462"/>
                  </a:lnTo>
                  <a:lnTo>
                    <a:pt x="141169" y="57150"/>
                  </a:lnTo>
                  <a:lnTo>
                    <a:pt x="155973" y="48692"/>
                  </a:lnTo>
                  <a:lnTo>
                    <a:pt x="170778" y="41005"/>
                  </a:lnTo>
                  <a:lnTo>
                    <a:pt x="202392" y="27081"/>
                  </a:lnTo>
                  <a:lnTo>
                    <a:pt x="235313" y="16401"/>
                  </a:lnTo>
                  <a:lnTo>
                    <a:pt x="269187" y="8372"/>
                  </a:lnTo>
                  <a:lnTo>
                    <a:pt x="303764" y="2903"/>
                  </a:lnTo>
                  <a:lnTo>
                    <a:pt x="339033" y="255"/>
                  </a:lnTo>
                  <a:lnTo>
                    <a:pt x="374218" y="0"/>
                  </a:lnTo>
                  <a:lnTo>
                    <a:pt x="409487" y="2562"/>
                  </a:lnTo>
                  <a:lnTo>
                    <a:pt x="444323" y="7690"/>
                  </a:lnTo>
                  <a:lnTo>
                    <a:pt x="478549" y="15463"/>
                  </a:lnTo>
                  <a:lnTo>
                    <a:pt x="511817" y="25798"/>
                  </a:lnTo>
                  <a:lnTo>
                    <a:pt x="544038" y="38699"/>
                  </a:lnTo>
                  <a:lnTo>
                    <a:pt x="574692" y="53904"/>
                  </a:lnTo>
                  <a:lnTo>
                    <a:pt x="589499" y="62617"/>
                  </a:lnTo>
                  <a:lnTo>
                    <a:pt x="603606" y="71932"/>
                  </a:lnTo>
                  <a:lnTo>
                    <a:pt x="617106" y="81667"/>
                  </a:lnTo>
                  <a:lnTo>
                    <a:pt x="630342" y="92005"/>
                  </a:lnTo>
                  <a:lnTo>
                    <a:pt x="643145" y="103282"/>
                  </a:lnTo>
                  <a:lnTo>
                    <a:pt x="654989" y="114899"/>
                  </a:lnTo>
                  <a:lnTo>
                    <a:pt x="666222" y="127203"/>
                  </a:lnTo>
                  <a:lnTo>
                    <a:pt x="677023" y="139761"/>
                  </a:lnTo>
                  <a:lnTo>
                    <a:pt x="686949" y="153343"/>
                  </a:lnTo>
                  <a:lnTo>
                    <a:pt x="696183" y="167183"/>
                  </a:lnTo>
                  <a:lnTo>
                    <a:pt x="704367" y="181789"/>
                  </a:lnTo>
                  <a:lnTo>
                    <a:pt x="711945" y="197253"/>
                  </a:lnTo>
                  <a:lnTo>
                    <a:pt x="718563" y="212715"/>
                  </a:lnTo>
                  <a:lnTo>
                    <a:pt x="724485" y="229203"/>
                  </a:lnTo>
                  <a:lnTo>
                    <a:pt x="729363" y="246033"/>
                  </a:lnTo>
                  <a:lnTo>
                    <a:pt x="733368" y="263458"/>
                  </a:lnTo>
                  <a:lnTo>
                    <a:pt x="736330" y="281485"/>
                  </a:lnTo>
                  <a:lnTo>
                    <a:pt x="737982" y="300278"/>
                  </a:lnTo>
                  <a:lnTo>
                    <a:pt x="738943" y="319329"/>
                  </a:lnTo>
                  <a:lnTo>
                    <a:pt x="738594" y="338976"/>
                  </a:lnTo>
                  <a:lnTo>
                    <a:pt x="737287" y="359310"/>
                  </a:lnTo>
                  <a:lnTo>
                    <a:pt x="734674" y="380324"/>
                  </a:lnTo>
                  <a:lnTo>
                    <a:pt x="730670" y="401597"/>
                  </a:lnTo>
                  <a:lnTo>
                    <a:pt x="725792" y="423295"/>
                  </a:lnTo>
                  <a:lnTo>
                    <a:pt x="723789" y="428764"/>
                  </a:lnTo>
                  <a:lnTo>
                    <a:pt x="719521" y="432950"/>
                  </a:lnTo>
                  <a:lnTo>
                    <a:pt x="713601" y="435514"/>
                  </a:lnTo>
                  <a:lnTo>
                    <a:pt x="706023" y="437136"/>
                  </a:lnTo>
                  <a:lnTo>
                    <a:pt x="697141" y="437477"/>
                  </a:lnTo>
                  <a:lnTo>
                    <a:pt x="687211" y="436793"/>
                  </a:lnTo>
                  <a:lnTo>
                    <a:pt x="676761" y="435514"/>
                  </a:lnTo>
                  <a:lnTo>
                    <a:pt x="665179" y="433634"/>
                  </a:lnTo>
                  <a:lnTo>
                    <a:pt x="641839" y="428764"/>
                  </a:lnTo>
                  <a:lnTo>
                    <a:pt x="618760" y="423295"/>
                  </a:lnTo>
                  <a:lnTo>
                    <a:pt x="608224" y="420988"/>
                  </a:lnTo>
                  <a:lnTo>
                    <a:pt x="598382" y="418768"/>
                  </a:lnTo>
                  <a:lnTo>
                    <a:pt x="589846" y="417145"/>
                  </a:lnTo>
                  <a:lnTo>
                    <a:pt x="582620" y="415863"/>
                  </a:lnTo>
                  <a:lnTo>
                    <a:pt x="557886" y="412959"/>
                  </a:lnTo>
                  <a:lnTo>
                    <a:pt x="534199" y="409371"/>
                  </a:lnTo>
                  <a:lnTo>
                    <a:pt x="489435" y="401936"/>
                  </a:lnTo>
                  <a:lnTo>
                    <a:pt x="446935" y="393224"/>
                  </a:lnTo>
                  <a:lnTo>
                    <a:pt x="405483" y="383829"/>
                  </a:lnTo>
                  <a:lnTo>
                    <a:pt x="364375" y="374515"/>
                  </a:lnTo>
                  <a:lnTo>
                    <a:pt x="322573" y="365462"/>
                  </a:lnTo>
                  <a:lnTo>
                    <a:pt x="278419" y="356746"/>
                  </a:lnTo>
                  <a:lnTo>
                    <a:pt x="255778" y="352903"/>
                  </a:lnTo>
                  <a:lnTo>
                    <a:pt x="231742" y="349315"/>
                  </a:lnTo>
                  <a:lnTo>
                    <a:pt x="215892" y="346753"/>
                  </a:lnTo>
                  <a:lnTo>
                    <a:pt x="199780" y="343506"/>
                  </a:lnTo>
                  <a:lnTo>
                    <a:pt x="166250" y="334793"/>
                  </a:lnTo>
                  <a:lnTo>
                    <a:pt x="132288" y="323515"/>
                  </a:lnTo>
                  <a:lnTo>
                    <a:pt x="99367" y="310874"/>
                  </a:lnTo>
                  <a:lnTo>
                    <a:pt x="68451" y="296693"/>
                  </a:lnTo>
                  <a:lnTo>
                    <a:pt x="54255" y="289258"/>
                  </a:lnTo>
                  <a:lnTo>
                    <a:pt x="40844" y="282166"/>
                  </a:lnTo>
                  <a:lnTo>
                    <a:pt x="28651" y="274735"/>
                  </a:lnTo>
                  <a:lnTo>
                    <a:pt x="17767" y="266962"/>
                  </a:lnTo>
                  <a:lnTo>
                    <a:pt x="8186" y="259874"/>
                  </a:lnTo>
                  <a:lnTo>
                    <a:pt x="0" y="25278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3244850" y="7118422"/>
              <a:ext cx="739449" cy="436622"/>
            </a:xfrm>
            <a:custGeom>
              <a:avLst/>
              <a:gdLst/>
              <a:ahLst/>
              <a:cxnLst/>
              <a:rect l="0" t="0" r="0" b="0"/>
              <a:pathLst>
                <a:path w="739379" h="437390">
                  <a:moveTo>
                    <a:pt x="0" y="252865"/>
                  </a:moveTo>
                  <a:lnTo>
                    <a:pt x="7837" y="259699"/>
                  </a:lnTo>
                  <a:lnTo>
                    <a:pt x="17417" y="266534"/>
                  </a:lnTo>
                  <a:lnTo>
                    <a:pt x="28739" y="274223"/>
                  </a:lnTo>
                  <a:lnTo>
                    <a:pt x="40931" y="281910"/>
                  </a:lnTo>
                  <a:lnTo>
                    <a:pt x="53994" y="288745"/>
                  </a:lnTo>
                  <a:lnTo>
                    <a:pt x="68799" y="296434"/>
                  </a:lnTo>
                  <a:lnTo>
                    <a:pt x="99280" y="310956"/>
                  </a:lnTo>
                  <a:lnTo>
                    <a:pt x="132374" y="323770"/>
                  </a:lnTo>
                  <a:lnTo>
                    <a:pt x="166338" y="334875"/>
                  </a:lnTo>
                  <a:lnTo>
                    <a:pt x="199432" y="343420"/>
                  </a:lnTo>
                  <a:lnTo>
                    <a:pt x="215978" y="346836"/>
                  </a:lnTo>
                  <a:lnTo>
                    <a:pt x="231654" y="349399"/>
                  </a:lnTo>
                  <a:lnTo>
                    <a:pt x="256039" y="352815"/>
                  </a:lnTo>
                  <a:lnTo>
                    <a:pt x="278682" y="356233"/>
                  </a:lnTo>
                  <a:lnTo>
                    <a:pt x="322226" y="365629"/>
                  </a:lnTo>
                  <a:lnTo>
                    <a:pt x="364028" y="374173"/>
                  </a:lnTo>
                  <a:lnTo>
                    <a:pt x="405831" y="383569"/>
                  </a:lnTo>
                  <a:lnTo>
                    <a:pt x="446762" y="392967"/>
                  </a:lnTo>
                  <a:lnTo>
                    <a:pt x="489435" y="401509"/>
                  </a:lnTo>
                  <a:lnTo>
                    <a:pt x="533850" y="409198"/>
                  </a:lnTo>
                  <a:lnTo>
                    <a:pt x="558235" y="412615"/>
                  </a:lnTo>
                  <a:lnTo>
                    <a:pt x="582619" y="416033"/>
                  </a:lnTo>
                  <a:lnTo>
                    <a:pt x="589586" y="416886"/>
                  </a:lnTo>
                  <a:lnTo>
                    <a:pt x="598296" y="418594"/>
                  </a:lnTo>
                  <a:lnTo>
                    <a:pt x="607875" y="421157"/>
                  </a:lnTo>
                  <a:lnTo>
                    <a:pt x="618326" y="422866"/>
                  </a:lnTo>
                  <a:lnTo>
                    <a:pt x="641839" y="428846"/>
                  </a:lnTo>
                  <a:lnTo>
                    <a:pt x="665353" y="433118"/>
                  </a:lnTo>
                  <a:lnTo>
                    <a:pt x="676675" y="435681"/>
                  </a:lnTo>
                  <a:lnTo>
                    <a:pt x="687126" y="436534"/>
                  </a:lnTo>
                  <a:lnTo>
                    <a:pt x="696705" y="437389"/>
                  </a:lnTo>
                  <a:lnTo>
                    <a:pt x="706285" y="436534"/>
                  </a:lnTo>
                  <a:lnTo>
                    <a:pt x="713252" y="435681"/>
                  </a:lnTo>
                  <a:lnTo>
                    <a:pt x="719348" y="433118"/>
                  </a:lnTo>
                  <a:lnTo>
                    <a:pt x="723703" y="428846"/>
                  </a:lnTo>
                  <a:lnTo>
                    <a:pt x="725444" y="422866"/>
                  </a:lnTo>
                  <a:lnTo>
                    <a:pt x="730670" y="401509"/>
                  </a:lnTo>
                  <a:lnTo>
                    <a:pt x="735024" y="380153"/>
                  </a:lnTo>
                  <a:lnTo>
                    <a:pt x="737637" y="358795"/>
                  </a:lnTo>
                  <a:lnTo>
                    <a:pt x="738508" y="339147"/>
                  </a:lnTo>
                  <a:lnTo>
                    <a:pt x="739378" y="319499"/>
                  </a:lnTo>
                  <a:lnTo>
                    <a:pt x="737637" y="299850"/>
                  </a:lnTo>
                  <a:lnTo>
                    <a:pt x="735895" y="281057"/>
                  </a:lnTo>
                  <a:lnTo>
                    <a:pt x="733282" y="263117"/>
                  </a:lnTo>
                  <a:lnTo>
                    <a:pt x="729798" y="246032"/>
                  </a:lnTo>
                  <a:lnTo>
                    <a:pt x="724573" y="228945"/>
                  </a:lnTo>
                  <a:lnTo>
                    <a:pt x="718477" y="212715"/>
                  </a:lnTo>
                  <a:lnTo>
                    <a:pt x="712381" y="197339"/>
                  </a:lnTo>
                  <a:lnTo>
                    <a:pt x="704543" y="181961"/>
                  </a:lnTo>
                  <a:lnTo>
                    <a:pt x="695834" y="167438"/>
                  </a:lnTo>
                  <a:lnTo>
                    <a:pt x="687126" y="152916"/>
                  </a:lnTo>
                  <a:lnTo>
                    <a:pt x="676675" y="139247"/>
                  </a:lnTo>
                  <a:lnTo>
                    <a:pt x="666224" y="127287"/>
                  </a:lnTo>
                  <a:lnTo>
                    <a:pt x="654903" y="114473"/>
                  </a:lnTo>
                  <a:lnTo>
                    <a:pt x="643581" y="103368"/>
                  </a:lnTo>
                  <a:lnTo>
                    <a:pt x="630518" y="91408"/>
                  </a:lnTo>
                  <a:lnTo>
                    <a:pt x="617455" y="81156"/>
                  </a:lnTo>
                  <a:lnTo>
                    <a:pt x="603521" y="71759"/>
                  </a:lnTo>
                  <a:lnTo>
                    <a:pt x="589586" y="62362"/>
                  </a:lnTo>
                  <a:lnTo>
                    <a:pt x="574782" y="53820"/>
                  </a:lnTo>
                  <a:lnTo>
                    <a:pt x="544301" y="38443"/>
                  </a:lnTo>
                  <a:lnTo>
                    <a:pt x="512078" y="25628"/>
                  </a:lnTo>
                  <a:lnTo>
                    <a:pt x="478114" y="15377"/>
                  </a:lnTo>
                  <a:lnTo>
                    <a:pt x="444150" y="7688"/>
                  </a:lnTo>
                  <a:lnTo>
                    <a:pt x="409314" y="2564"/>
                  </a:lnTo>
                  <a:lnTo>
                    <a:pt x="374479" y="0"/>
                  </a:lnTo>
                  <a:lnTo>
                    <a:pt x="338773" y="0"/>
                  </a:lnTo>
                  <a:lnTo>
                    <a:pt x="303938" y="2564"/>
                  </a:lnTo>
                  <a:lnTo>
                    <a:pt x="269102" y="8543"/>
                  </a:lnTo>
                  <a:lnTo>
                    <a:pt x="235137" y="16232"/>
                  </a:lnTo>
                  <a:lnTo>
                    <a:pt x="202044" y="26483"/>
                  </a:lnTo>
                  <a:lnTo>
                    <a:pt x="170693" y="41005"/>
                  </a:lnTo>
                  <a:lnTo>
                    <a:pt x="155887" y="48694"/>
                  </a:lnTo>
                  <a:lnTo>
                    <a:pt x="141082" y="57236"/>
                  </a:lnTo>
                  <a:lnTo>
                    <a:pt x="126277" y="66634"/>
                  </a:lnTo>
                  <a:lnTo>
                    <a:pt x="113214" y="76031"/>
                  </a:lnTo>
                  <a:lnTo>
                    <a:pt x="100151" y="87137"/>
                  </a:lnTo>
                  <a:lnTo>
                    <a:pt x="87088" y="98242"/>
                  </a:lnTo>
                  <a:lnTo>
                    <a:pt x="74895" y="110201"/>
                  </a:lnTo>
                  <a:lnTo>
                    <a:pt x="63574" y="123870"/>
                  </a:lnTo>
                  <a:lnTo>
                    <a:pt x="53123" y="136684"/>
                  </a:lnTo>
                  <a:lnTo>
                    <a:pt x="42673" y="151206"/>
                  </a:lnTo>
                  <a:lnTo>
                    <a:pt x="33964" y="166585"/>
                  </a:lnTo>
                  <a:lnTo>
                    <a:pt x="25255" y="181961"/>
                  </a:lnTo>
                  <a:lnTo>
                    <a:pt x="17417" y="199046"/>
                  </a:lnTo>
                  <a:lnTo>
                    <a:pt x="11321" y="216131"/>
                  </a:lnTo>
                  <a:lnTo>
                    <a:pt x="5225" y="2340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3251197" y="7124773"/>
              <a:ext cx="712472" cy="427095"/>
            </a:xfrm>
            <a:custGeom>
              <a:avLst/>
              <a:gdLst/>
              <a:ahLst/>
              <a:cxnLst/>
              <a:rect l="0" t="0" r="0" b="0"/>
              <a:pathLst>
                <a:path w="712907" h="426882">
                  <a:moveTo>
                    <a:pt x="4615" y="229288"/>
                  </a:moveTo>
                  <a:lnTo>
                    <a:pt x="10189" y="212115"/>
                  </a:lnTo>
                  <a:lnTo>
                    <a:pt x="16461" y="196056"/>
                  </a:lnTo>
                  <a:lnTo>
                    <a:pt x="23687" y="180167"/>
                  </a:lnTo>
                  <a:lnTo>
                    <a:pt x="31614" y="165045"/>
                  </a:lnTo>
                  <a:lnTo>
                    <a:pt x="40148" y="150780"/>
                  </a:lnTo>
                  <a:lnTo>
                    <a:pt x="49378" y="136939"/>
                  </a:lnTo>
                  <a:lnTo>
                    <a:pt x="59221" y="124039"/>
                  </a:lnTo>
                  <a:lnTo>
                    <a:pt x="69759" y="111396"/>
                  </a:lnTo>
                  <a:lnTo>
                    <a:pt x="80992" y="99778"/>
                  </a:lnTo>
                  <a:lnTo>
                    <a:pt x="92837" y="88844"/>
                  </a:lnTo>
                  <a:lnTo>
                    <a:pt x="105028" y="78164"/>
                  </a:lnTo>
                  <a:lnTo>
                    <a:pt x="117483" y="68513"/>
                  </a:lnTo>
                  <a:lnTo>
                    <a:pt x="130982" y="59456"/>
                  </a:lnTo>
                  <a:lnTo>
                    <a:pt x="158675" y="42968"/>
                  </a:lnTo>
                  <a:lnTo>
                    <a:pt x="187937" y="29386"/>
                  </a:lnTo>
                  <a:lnTo>
                    <a:pt x="218245" y="18453"/>
                  </a:lnTo>
                  <a:lnTo>
                    <a:pt x="249856" y="10078"/>
                  </a:lnTo>
                  <a:lnTo>
                    <a:pt x="282080" y="3929"/>
                  </a:lnTo>
                  <a:lnTo>
                    <a:pt x="314998" y="684"/>
                  </a:lnTo>
                  <a:lnTo>
                    <a:pt x="348267" y="0"/>
                  </a:lnTo>
                  <a:lnTo>
                    <a:pt x="381186" y="1624"/>
                  </a:lnTo>
                  <a:lnTo>
                    <a:pt x="414107" y="6149"/>
                  </a:lnTo>
                  <a:lnTo>
                    <a:pt x="446328" y="12985"/>
                  </a:lnTo>
                  <a:lnTo>
                    <a:pt x="478291" y="22295"/>
                  </a:lnTo>
                  <a:lnTo>
                    <a:pt x="508857" y="34255"/>
                  </a:lnTo>
                  <a:lnTo>
                    <a:pt x="538469" y="48777"/>
                  </a:lnTo>
                  <a:lnTo>
                    <a:pt x="566424" y="65606"/>
                  </a:lnTo>
                  <a:lnTo>
                    <a:pt x="579923" y="74918"/>
                  </a:lnTo>
                  <a:lnTo>
                    <a:pt x="592812" y="84914"/>
                  </a:lnTo>
                  <a:lnTo>
                    <a:pt x="605265" y="95591"/>
                  </a:lnTo>
                  <a:lnTo>
                    <a:pt x="617110" y="106867"/>
                  </a:lnTo>
                  <a:lnTo>
                    <a:pt x="628692" y="118486"/>
                  </a:lnTo>
                  <a:lnTo>
                    <a:pt x="639492" y="131128"/>
                  </a:lnTo>
                  <a:lnTo>
                    <a:pt x="649768" y="144369"/>
                  </a:lnTo>
                  <a:lnTo>
                    <a:pt x="659261" y="157956"/>
                  </a:lnTo>
                  <a:lnTo>
                    <a:pt x="668143" y="172477"/>
                  </a:lnTo>
                  <a:lnTo>
                    <a:pt x="676418" y="187258"/>
                  </a:lnTo>
                  <a:lnTo>
                    <a:pt x="683645" y="202802"/>
                  </a:lnTo>
                  <a:lnTo>
                    <a:pt x="690265" y="218950"/>
                  </a:lnTo>
                  <a:lnTo>
                    <a:pt x="696186" y="235694"/>
                  </a:lnTo>
                  <a:lnTo>
                    <a:pt x="701063" y="253121"/>
                  </a:lnTo>
                  <a:lnTo>
                    <a:pt x="705330" y="271232"/>
                  </a:lnTo>
                  <a:lnTo>
                    <a:pt x="708639" y="289683"/>
                  </a:lnTo>
                  <a:lnTo>
                    <a:pt x="710991" y="308990"/>
                  </a:lnTo>
                  <a:lnTo>
                    <a:pt x="712296" y="328724"/>
                  </a:lnTo>
                  <a:lnTo>
                    <a:pt x="712906" y="349055"/>
                  </a:lnTo>
                  <a:lnTo>
                    <a:pt x="712296" y="370071"/>
                  </a:lnTo>
                  <a:lnTo>
                    <a:pt x="710642" y="391684"/>
                  </a:lnTo>
                  <a:lnTo>
                    <a:pt x="708031" y="413983"/>
                  </a:lnTo>
                  <a:lnTo>
                    <a:pt x="705680" y="419107"/>
                  </a:lnTo>
                  <a:lnTo>
                    <a:pt x="701759" y="422693"/>
                  </a:lnTo>
                  <a:lnTo>
                    <a:pt x="695488" y="425257"/>
                  </a:lnTo>
                  <a:lnTo>
                    <a:pt x="687912" y="426538"/>
                  </a:lnTo>
                  <a:lnTo>
                    <a:pt x="678681" y="426881"/>
                  </a:lnTo>
                  <a:lnTo>
                    <a:pt x="668493" y="426195"/>
                  </a:lnTo>
                  <a:lnTo>
                    <a:pt x="657605" y="424916"/>
                  </a:lnTo>
                  <a:lnTo>
                    <a:pt x="645761" y="423037"/>
                  </a:lnTo>
                  <a:lnTo>
                    <a:pt x="622074" y="418166"/>
                  </a:lnTo>
                  <a:lnTo>
                    <a:pt x="598734" y="412953"/>
                  </a:lnTo>
                  <a:lnTo>
                    <a:pt x="588196" y="410392"/>
                  </a:lnTo>
                  <a:lnTo>
                    <a:pt x="578354" y="408172"/>
                  </a:lnTo>
                  <a:lnTo>
                    <a:pt x="569734" y="406551"/>
                  </a:lnTo>
                  <a:lnTo>
                    <a:pt x="562854" y="405523"/>
                  </a:lnTo>
                  <a:lnTo>
                    <a:pt x="539514" y="402963"/>
                  </a:lnTo>
                  <a:lnTo>
                    <a:pt x="517132" y="399712"/>
                  </a:lnTo>
                  <a:lnTo>
                    <a:pt x="474979" y="392282"/>
                  </a:lnTo>
                  <a:lnTo>
                    <a:pt x="434484" y="384252"/>
                  </a:lnTo>
                  <a:lnTo>
                    <a:pt x="395643" y="375541"/>
                  </a:lnTo>
                  <a:lnTo>
                    <a:pt x="356800" y="366483"/>
                  </a:lnTo>
                  <a:lnTo>
                    <a:pt x="317004" y="357771"/>
                  </a:lnTo>
                  <a:lnTo>
                    <a:pt x="275460" y="349739"/>
                  </a:lnTo>
                  <a:lnTo>
                    <a:pt x="253776" y="346152"/>
                  </a:lnTo>
                  <a:lnTo>
                    <a:pt x="231393" y="342562"/>
                  </a:lnTo>
                  <a:lnTo>
                    <a:pt x="216239" y="340343"/>
                  </a:lnTo>
                  <a:lnTo>
                    <a:pt x="200477" y="337095"/>
                  </a:lnTo>
                  <a:lnTo>
                    <a:pt x="184279" y="332911"/>
                  </a:lnTo>
                  <a:lnTo>
                    <a:pt x="167558" y="328040"/>
                  </a:lnTo>
                  <a:lnTo>
                    <a:pt x="133333" y="317107"/>
                  </a:lnTo>
                  <a:lnTo>
                    <a:pt x="100064" y="304207"/>
                  </a:lnTo>
                  <a:lnTo>
                    <a:pt x="68452" y="289940"/>
                  </a:lnTo>
                  <a:lnTo>
                    <a:pt x="53994" y="282850"/>
                  </a:lnTo>
                  <a:lnTo>
                    <a:pt x="40496" y="275418"/>
                  </a:lnTo>
                  <a:lnTo>
                    <a:pt x="27955" y="267983"/>
                  </a:lnTo>
                  <a:lnTo>
                    <a:pt x="17069" y="260895"/>
                  </a:lnTo>
                  <a:lnTo>
                    <a:pt x="7576" y="253803"/>
                  </a:lnTo>
                  <a:lnTo>
                    <a:pt x="0" y="247057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3251197" y="7124773"/>
              <a:ext cx="712472" cy="427095"/>
            </a:xfrm>
            <a:custGeom>
              <a:avLst/>
              <a:gdLst/>
              <a:ahLst/>
              <a:cxnLst/>
              <a:rect l="0" t="0" r="0" b="0"/>
              <a:pathLst>
                <a:path w="712385" h="427138">
                  <a:moveTo>
                    <a:pt x="0" y="246885"/>
                  </a:moveTo>
                  <a:lnTo>
                    <a:pt x="7838" y="253719"/>
                  </a:lnTo>
                  <a:lnTo>
                    <a:pt x="16547" y="260554"/>
                  </a:lnTo>
                  <a:lnTo>
                    <a:pt x="27869" y="267387"/>
                  </a:lnTo>
                  <a:lnTo>
                    <a:pt x="40061" y="275077"/>
                  </a:lnTo>
                  <a:lnTo>
                    <a:pt x="53995" y="282765"/>
                  </a:lnTo>
                  <a:lnTo>
                    <a:pt x="67929" y="289599"/>
                  </a:lnTo>
                  <a:lnTo>
                    <a:pt x="100152" y="304122"/>
                  </a:lnTo>
                  <a:lnTo>
                    <a:pt x="133246" y="316936"/>
                  </a:lnTo>
                  <a:lnTo>
                    <a:pt x="167210" y="328042"/>
                  </a:lnTo>
                  <a:lnTo>
                    <a:pt x="183757" y="333166"/>
                  </a:lnTo>
                  <a:lnTo>
                    <a:pt x="200304" y="336584"/>
                  </a:lnTo>
                  <a:lnTo>
                    <a:pt x="215980" y="340001"/>
                  </a:lnTo>
                  <a:lnTo>
                    <a:pt x="230785" y="342564"/>
                  </a:lnTo>
                  <a:lnTo>
                    <a:pt x="253428" y="345982"/>
                  </a:lnTo>
                  <a:lnTo>
                    <a:pt x="275200" y="349398"/>
                  </a:lnTo>
                  <a:lnTo>
                    <a:pt x="317003" y="357941"/>
                  </a:lnTo>
                  <a:lnTo>
                    <a:pt x="357063" y="366483"/>
                  </a:lnTo>
                  <a:lnTo>
                    <a:pt x="395382" y="375026"/>
                  </a:lnTo>
                  <a:lnTo>
                    <a:pt x="434572" y="384423"/>
                  </a:lnTo>
                  <a:lnTo>
                    <a:pt x="474633" y="392112"/>
                  </a:lnTo>
                  <a:lnTo>
                    <a:pt x="517306" y="399800"/>
                  </a:lnTo>
                  <a:lnTo>
                    <a:pt x="539078" y="403218"/>
                  </a:lnTo>
                  <a:lnTo>
                    <a:pt x="562592" y="405781"/>
                  </a:lnTo>
                  <a:lnTo>
                    <a:pt x="569559" y="406635"/>
                  </a:lnTo>
                  <a:lnTo>
                    <a:pt x="578268" y="408342"/>
                  </a:lnTo>
                  <a:lnTo>
                    <a:pt x="587848" y="410052"/>
                  </a:lnTo>
                  <a:lnTo>
                    <a:pt x="598298" y="412615"/>
                  </a:lnTo>
                  <a:lnTo>
                    <a:pt x="621812" y="417740"/>
                  </a:lnTo>
                  <a:lnTo>
                    <a:pt x="645326" y="422866"/>
                  </a:lnTo>
                  <a:lnTo>
                    <a:pt x="657519" y="424575"/>
                  </a:lnTo>
                  <a:lnTo>
                    <a:pt x="667969" y="426282"/>
                  </a:lnTo>
                  <a:lnTo>
                    <a:pt x="678420" y="427137"/>
                  </a:lnTo>
                  <a:lnTo>
                    <a:pt x="687999" y="426282"/>
                  </a:lnTo>
                  <a:lnTo>
                    <a:pt x="694967" y="425429"/>
                  </a:lnTo>
                  <a:lnTo>
                    <a:pt x="701934" y="422866"/>
                  </a:lnTo>
                  <a:lnTo>
                    <a:pt x="705417" y="418594"/>
                  </a:lnTo>
                  <a:lnTo>
                    <a:pt x="708030" y="413468"/>
                  </a:lnTo>
                  <a:lnTo>
                    <a:pt x="710643" y="391257"/>
                  </a:lnTo>
                  <a:lnTo>
                    <a:pt x="712384" y="369901"/>
                  </a:lnTo>
                  <a:lnTo>
                    <a:pt x="712384" y="348544"/>
                  </a:lnTo>
                  <a:lnTo>
                    <a:pt x="712384" y="328895"/>
                  </a:lnTo>
                  <a:lnTo>
                    <a:pt x="710643" y="309247"/>
                  </a:lnTo>
                  <a:lnTo>
                    <a:pt x="708030" y="289599"/>
                  </a:lnTo>
                  <a:lnTo>
                    <a:pt x="705417" y="270806"/>
                  </a:lnTo>
                  <a:lnTo>
                    <a:pt x="701063" y="252866"/>
                  </a:lnTo>
                  <a:lnTo>
                    <a:pt x="695837" y="235781"/>
                  </a:lnTo>
                  <a:lnTo>
                    <a:pt x="689742" y="218694"/>
                  </a:lnTo>
                  <a:lnTo>
                    <a:pt x="683645" y="202464"/>
                  </a:lnTo>
                  <a:lnTo>
                    <a:pt x="676678" y="187085"/>
                  </a:lnTo>
                  <a:lnTo>
                    <a:pt x="667969" y="172564"/>
                  </a:lnTo>
                  <a:lnTo>
                    <a:pt x="659260" y="158041"/>
                  </a:lnTo>
                  <a:lnTo>
                    <a:pt x="649681" y="144372"/>
                  </a:lnTo>
                  <a:lnTo>
                    <a:pt x="639230" y="130704"/>
                  </a:lnTo>
                  <a:lnTo>
                    <a:pt x="628779" y="117890"/>
                  </a:lnTo>
                  <a:lnTo>
                    <a:pt x="616587" y="106785"/>
                  </a:lnTo>
                  <a:lnTo>
                    <a:pt x="605265" y="95679"/>
                  </a:lnTo>
                  <a:lnTo>
                    <a:pt x="593073" y="84574"/>
                  </a:lnTo>
                  <a:lnTo>
                    <a:pt x="580010" y="74321"/>
                  </a:lnTo>
                  <a:lnTo>
                    <a:pt x="566075" y="65779"/>
                  </a:lnTo>
                  <a:lnTo>
                    <a:pt x="538207" y="48694"/>
                  </a:lnTo>
                  <a:lnTo>
                    <a:pt x="508597" y="34171"/>
                  </a:lnTo>
                  <a:lnTo>
                    <a:pt x="478116" y="22211"/>
                  </a:lnTo>
                  <a:lnTo>
                    <a:pt x="445894" y="12814"/>
                  </a:lnTo>
                  <a:lnTo>
                    <a:pt x="413671" y="5979"/>
                  </a:lnTo>
                  <a:lnTo>
                    <a:pt x="380577" y="1708"/>
                  </a:lnTo>
                  <a:lnTo>
                    <a:pt x="348354" y="0"/>
                  </a:lnTo>
                  <a:lnTo>
                    <a:pt x="315261" y="855"/>
                  </a:lnTo>
                  <a:lnTo>
                    <a:pt x="282167" y="3417"/>
                  </a:lnTo>
                  <a:lnTo>
                    <a:pt x="249944" y="10250"/>
                  </a:lnTo>
                  <a:lnTo>
                    <a:pt x="217721" y="17940"/>
                  </a:lnTo>
                  <a:lnTo>
                    <a:pt x="188111" y="29045"/>
                  </a:lnTo>
                  <a:lnTo>
                    <a:pt x="158501" y="42714"/>
                  </a:lnTo>
                  <a:lnTo>
                    <a:pt x="130633" y="58944"/>
                  </a:lnTo>
                  <a:lnTo>
                    <a:pt x="117570" y="68341"/>
                  </a:lnTo>
                  <a:lnTo>
                    <a:pt x="104506" y="77739"/>
                  </a:lnTo>
                  <a:lnTo>
                    <a:pt x="92314" y="88845"/>
                  </a:lnTo>
                  <a:lnTo>
                    <a:pt x="80993" y="99950"/>
                  </a:lnTo>
                  <a:lnTo>
                    <a:pt x="69671" y="111056"/>
                  </a:lnTo>
                  <a:lnTo>
                    <a:pt x="59220" y="123870"/>
                  </a:lnTo>
                  <a:lnTo>
                    <a:pt x="49641" y="136684"/>
                  </a:lnTo>
                  <a:lnTo>
                    <a:pt x="40061" y="150352"/>
                  </a:lnTo>
                  <a:lnTo>
                    <a:pt x="31352" y="164874"/>
                  </a:lnTo>
                  <a:lnTo>
                    <a:pt x="23514" y="180252"/>
                  </a:lnTo>
                  <a:lnTo>
                    <a:pt x="16547" y="195629"/>
                  </a:lnTo>
                  <a:lnTo>
                    <a:pt x="10451" y="211860"/>
                  </a:lnTo>
                  <a:lnTo>
                    <a:pt x="4355" y="2289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3270239" y="7235913"/>
              <a:ext cx="318946" cy="225455"/>
            </a:xfrm>
            <a:custGeom>
              <a:avLst/>
              <a:gdLst/>
              <a:ahLst/>
              <a:cxnLst/>
              <a:rect l="0" t="0" r="0" b="0"/>
              <a:pathLst>
                <a:path w="320314" h="225012">
                  <a:moveTo>
                    <a:pt x="0" y="122672"/>
                  </a:moveTo>
                  <a:lnTo>
                    <a:pt x="349" y="116179"/>
                  </a:lnTo>
                  <a:lnTo>
                    <a:pt x="2001" y="108147"/>
                  </a:lnTo>
                  <a:lnTo>
                    <a:pt x="4616" y="99093"/>
                  </a:lnTo>
                  <a:lnTo>
                    <a:pt x="8274" y="89354"/>
                  </a:lnTo>
                  <a:lnTo>
                    <a:pt x="12540" y="78762"/>
                  </a:lnTo>
                  <a:lnTo>
                    <a:pt x="23427" y="57404"/>
                  </a:lnTo>
                  <a:lnTo>
                    <a:pt x="29958" y="46812"/>
                  </a:lnTo>
                  <a:lnTo>
                    <a:pt x="37186" y="36734"/>
                  </a:lnTo>
                  <a:lnTo>
                    <a:pt x="44762" y="27422"/>
                  </a:lnTo>
                  <a:lnTo>
                    <a:pt x="53036" y="18964"/>
                  </a:lnTo>
                  <a:lnTo>
                    <a:pt x="61572" y="11872"/>
                  </a:lnTo>
                  <a:lnTo>
                    <a:pt x="70802" y="6064"/>
                  </a:lnTo>
                  <a:lnTo>
                    <a:pt x="80034" y="1877"/>
                  </a:lnTo>
                  <a:lnTo>
                    <a:pt x="89874" y="0"/>
                  </a:lnTo>
                  <a:lnTo>
                    <a:pt x="95797" y="4186"/>
                  </a:lnTo>
                  <a:lnTo>
                    <a:pt x="103025" y="8714"/>
                  </a:lnTo>
                  <a:lnTo>
                    <a:pt x="110601" y="14181"/>
                  </a:lnTo>
                  <a:lnTo>
                    <a:pt x="118874" y="19988"/>
                  </a:lnTo>
                  <a:lnTo>
                    <a:pt x="136991" y="33571"/>
                  </a:lnTo>
                  <a:lnTo>
                    <a:pt x="156410" y="48692"/>
                  </a:lnTo>
                  <a:lnTo>
                    <a:pt x="177137" y="65520"/>
                  </a:lnTo>
                  <a:lnTo>
                    <a:pt x="198475" y="82947"/>
                  </a:lnTo>
                  <a:lnTo>
                    <a:pt x="240016" y="119425"/>
                  </a:lnTo>
                  <a:lnTo>
                    <a:pt x="259436" y="137790"/>
                  </a:lnTo>
                  <a:lnTo>
                    <a:pt x="277202" y="155216"/>
                  </a:lnTo>
                  <a:lnTo>
                    <a:pt x="292618" y="171704"/>
                  </a:lnTo>
                  <a:lnTo>
                    <a:pt x="299236" y="179479"/>
                  </a:lnTo>
                  <a:lnTo>
                    <a:pt x="305159" y="186570"/>
                  </a:lnTo>
                  <a:lnTo>
                    <a:pt x="310123" y="193317"/>
                  </a:lnTo>
                  <a:lnTo>
                    <a:pt x="314391" y="199811"/>
                  </a:lnTo>
                  <a:lnTo>
                    <a:pt x="317350" y="205618"/>
                  </a:lnTo>
                  <a:lnTo>
                    <a:pt x="319267" y="210832"/>
                  </a:lnTo>
                  <a:lnTo>
                    <a:pt x="320313" y="215272"/>
                  </a:lnTo>
                  <a:lnTo>
                    <a:pt x="319963" y="219202"/>
                  </a:lnTo>
                  <a:lnTo>
                    <a:pt x="318657" y="222105"/>
                  </a:lnTo>
                  <a:lnTo>
                    <a:pt x="315696" y="224326"/>
                  </a:lnTo>
                  <a:lnTo>
                    <a:pt x="291312" y="225011"/>
                  </a:lnTo>
                  <a:lnTo>
                    <a:pt x="265620" y="223729"/>
                  </a:lnTo>
                  <a:lnTo>
                    <a:pt x="239668" y="220142"/>
                  </a:lnTo>
                  <a:lnTo>
                    <a:pt x="213018" y="215016"/>
                  </a:lnTo>
                  <a:lnTo>
                    <a:pt x="186022" y="208523"/>
                  </a:lnTo>
                  <a:lnTo>
                    <a:pt x="159982" y="201090"/>
                  </a:lnTo>
                  <a:lnTo>
                    <a:pt x="134289" y="193062"/>
                  </a:lnTo>
                  <a:lnTo>
                    <a:pt x="109992" y="184346"/>
                  </a:lnTo>
                  <a:lnTo>
                    <a:pt x="86914" y="174952"/>
                  </a:lnTo>
                  <a:lnTo>
                    <a:pt x="65838" y="165895"/>
                  </a:lnTo>
                  <a:lnTo>
                    <a:pt x="47114" y="157183"/>
                  </a:lnTo>
                  <a:lnTo>
                    <a:pt x="31003" y="149153"/>
                  </a:lnTo>
                  <a:lnTo>
                    <a:pt x="17767" y="141975"/>
                  </a:lnTo>
                  <a:lnTo>
                    <a:pt x="12540" y="138816"/>
                  </a:lnTo>
                  <a:lnTo>
                    <a:pt x="7924" y="135911"/>
                  </a:lnTo>
                  <a:lnTo>
                    <a:pt x="4616" y="133006"/>
                  </a:lnTo>
                  <a:lnTo>
                    <a:pt x="2001" y="131044"/>
                  </a:lnTo>
                  <a:lnTo>
                    <a:pt x="696" y="129076"/>
                  </a:lnTo>
                  <a:lnTo>
                    <a:pt x="349" y="127794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3268651" y="7235913"/>
              <a:ext cx="320533" cy="225455"/>
            </a:xfrm>
            <a:custGeom>
              <a:avLst/>
              <a:gdLst/>
              <a:ahLst/>
              <a:cxnLst/>
              <a:rect l="0" t="0" r="0" b="0"/>
              <a:pathLst>
                <a:path w="320487" h="224675">
                  <a:moveTo>
                    <a:pt x="871" y="128141"/>
                  </a:moveTo>
                  <a:lnTo>
                    <a:pt x="871" y="128996"/>
                  </a:lnTo>
                  <a:lnTo>
                    <a:pt x="2613" y="130704"/>
                  </a:lnTo>
                  <a:lnTo>
                    <a:pt x="5225" y="133267"/>
                  </a:lnTo>
                  <a:lnTo>
                    <a:pt x="7838" y="135830"/>
                  </a:lnTo>
                  <a:lnTo>
                    <a:pt x="13064" y="138392"/>
                  </a:lnTo>
                  <a:lnTo>
                    <a:pt x="18289" y="141810"/>
                  </a:lnTo>
                  <a:lnTo>
                    <a:pt x="31352" y="149499"/>
                  </a:lnTo>
                  <a:lnTo>
                    <a:pt x="47028" y="157186"/>
                  </a:lnTo>
                  <a:lnTo>
                    <a:pt x="66187" y="165729"/>
                  </a:lnTo>
                  <a:lnTo>
                    <a:pt x="87089" y="175127"/>
                  </a:lnTo>
                  <a:lnTo>
                    <a:pt x="110603" y="184522"/>
                  </a:lnTo>
                  <a:lnTo>
                    <a:pt x="134116" y="193065"/>
                  </a:lnTo>
                  <a:lnTo>
                    <a:pt x="160243" y="200755"/>
                  </a:lnTo>
                  <a:lnTo>
                    <a:pt x="186369" y="208443"/>
                  </a:lnTo>
                  <a:lnTo>
                    <a:pt x="213366" y="215277"/>
                  </a:lnTo>
                  <a:lnTo>
                    <a:pt x="240364" y="220403"/>
                  </a:lnTo>
                  <a:lnTo>
                    <a:pt x="265620" y="223819"/>
                  </a:lnTo>
                  <a:lnTo>
                    <a:pt x="291746" y="224674"/>
                  </a:lnTo>
                  <a:lnTo>
                    <a:pt x="316131" y="223819"/>
                  </a:lnTo>
                  <a:lnTo>
                    <a:pt x="318744" y="222111"/>
                  </a:lnTo>
                  <a:lnTo>
                    <a:pt x="320486" y="219548"/>
                  </a:lnTo>
                  <a:lnTo>
                    <a:pt x="320486" y="215277"/>
                  </a:lnTo>
                  <a:lnTo>
                    <a:pt x="319615" y="211005"/>
                  </a:lnTo>
                  <a:lnTo>
                    <a:pt x="317873" y="205881"/>
                  </a:lnTo>
                  <a:lnTo>
                    <a:pt x="314389" y="199900"/>
                  </a:lnTo>
                  <a:lnTo>
                    <a:pt x="310035" y="193065"/>
                  </a:lnTo>
                  <a:lnTo>
                    <a:pt x="305681" y="186232"/>
                  </a:lnTo>
                  <a:lnTo>
                    <a:pt x="299584" y="179398"/>
                  </a:lnTo>
                  <a:lnTo>
                    <a:pt x="292617" y="171708"/>
                  </a:lnTo>
                  <a:lnTo>
                    <a:pt x="277812" y="155478"/>
                  </a:lnTo>
                  <a:lnTo>
                    <a:pt x="259524" y="137538"/>
                  </a:lnTo>
                  <a:lnTo>
                    <a:pt x="240364" y="119598"/>
                  </a:lnTo>
                  <a:lnTo>
                    <a:pt x="198562" y="82864"/>
                  </a:lnTo>
                  <a:lnTo>
                    <a:pt x="177661" y="65779"/>
                  </a:lnTo>
                  <a:lnTo>
                    <a:pt x="156759" y="48694"/>
                  </a:lnTo>
                  <a:lnTo>
                    <a:pt x="137600" y="33317"/>
                  </a:lnTo>
                  <a:lnTo>
                    <a:pt x="119311" y="19648"/>
                  </a:lnTo>
                  <a:lnTo>
                    <a:pt x="110603" y="14522"/>
                  </a:lnTo>
                  <a:lnTo>
                    <a:pt x="103635" y="8542"/>
                  </a:lnTo>
                  <a:lnTo>
                    <a:pt x="95797" y="4271"/>
                  </a:lnTo>
                  <a:lnTo>
                    <a:pt x="89701" y="0"/>
                  </a:lnTo>
                  <a:lnTo>
                    <a:pt x="80122" y="1708"/>
                  </a:lnTo>
                  <a:lnTo>
                    <a:pt x="71412" y="5979"/>
                  </a:lnTo>
                  <a:lnTo>
                    <a:pt x="61833" y="11959"/>
                  </a:lnTo>
                  <a:lnTo>
                    <a:pt x="53124" y="18793"/>
                  </a:lnTo>
                  <a:lnTo>
                    <a:pt x="45286" y="27336"/>
                  </a:lnTo>
                  <a:lnTo>
                    <a:pt x="37448" y="36733"/>
                  </a:lnTo>
                  <a:lnTo>
                    <a:pt x="30481" y="46984"/>
                  </a:lnTo>
                  <a:lnTo>
                    <a:pt x="23514" y="57236"/>
                  </a:lnTo>
                  <a:lnTo>
                    <a:pt x="13064" y="78593"/>
                  </a:lnTo>
                  <a:lnTo>
                    <a:pt x="8709" y="89699"/>
                  </a:lnTo>
                  <a:lnTo>
                    <a:pt x="5225" y="99096"/>
                  </a:lnTo>
                  <a:lnTo>
                    <a:pt x="2613" y="108492"/>
                  </a:lnTo>
                  <a:lnTo>
                    <a:pt x="871" y="116182"/>
                  </a:lnTo>
                  <a:lnTo>
                    <a:pt x="0" y="1221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3609814" y="7354992"/>
              <a:ext cx="336401" cy="169885"/>
            </a:xfrm>
            <a:custGeom>
              <a:avLst/>
              <a:gdLst/>
              <a:ahLst/>
              <a:cxnLst/>
              <a:rect l="0" t="0" r="0" b="0"/>
              <a:pathLst>
                <a:path w="336776" h="170515">
                  <a:moveTo>
                    <a:pt x="4965" y="104308"/>
                  </a:moveTo>
                  <a:lnTo>
                    <a:pt x="11236" y="100121"/>
                  </a:lnTo>
                  <a:lnTo>
                    <a:pt x="18463" y="95933"/>
                  </a:lnTo>
                  <a:lnTo>
                    <a:pt x="26303" y="91406"/>
                  </a:lnTo>
                  <a:lnTo>
                    <a:pt x="45461" y="82012"/>
                  </a:lnTo>
                  <a:lnTo>
                    <a:pt x="66798" y="72015"/>
                  </a:lnTo>
                  <a:lnTo>
                    <a:pt x="90834" y="62021"/>
                  </a:lnTo>
                  <a:lnTo>
                    <a:pt x="116177" y="51684"/>
                  </a:lnTo>
                  <a:lnTo>
                    <a:pt x="169215" y="32291"/>
                  </a:lnTo>
                  <a:lnTo>
                    <a:pt x="195515" y="23579"/>
                  </a:lnTo>
                  <a:lnTo>
                    <a:pt x="220858" y="15889"/>
                  </a:lnTo>
                  <a:lnTo>
                    <a:pt x="244286" y="9395"/>
                  </a:lnTo>
                  <a:lnTo>
                    <a:pt x="255432" y="6834"/>
                  </a:lnTo>
                  <a:lnTo>
                    <a:pt x="265623" y="4525"/>
                  </a:lnTo>
                  <a:lnTo>
                    <a:pt x="275200" y="2648"/>
                  </a:lnTo>
                  <a:lnTo>
                    <a:pt x="284085" y="1280"/>
                  </a:lnTo>
                  <a:lnTo>
                    <a:pt x="292010" y="341"/>
                  </a:lnTo>
                  <a:lnTo>
                    <a:pt x="298890" y="0"/>
                  </a:lnTo>
                  <a:lnTo>
                    <a:pt x="304813" y="341"/>
                  </a:lnTo>
                  <a:lnTo>
                    <a:pt x="309777" y="1024"/>
                  </a:lnTo>
                  <a:lnTo>
                    <a:pt x="312999" y="2307"/>
                  </a:lnTo>
                  <a:lnTo>
                    <a:pt x="315350" y="4525"/>
                  </a:lnTo>
                  <a:lnTo>
                    <a:pt x="317353" y="7432"/>
                  </a:lnTo>
                  <a:lnTo>
                    <a:pt x="319617" y="12642"/>
                  </a:lnTo>
                  <a:lnTo>
                    <a:pt x="321880" y="19392"/>
                  </a:lnTo>
                  <a:lnTo>
                    <a:pt x="324582" y="28104"/>
                  </a:lnTo>
                  <a:lnTo>
                    <a:pt x="327195" y="38443"/>
                  </a:lnTo>
                  <a:lnTo>
                    <a:pt x="329808" y="49715"/>
                  </a:lnTo>
                  <a:lnTo>
                    <a:pt x="334075" y="74580"/>
                  </a:lnTo>
                  <a:lnTo>
                    <a:pt x="336426" y="101402"/>
                  </a:lnTo>
                  <a:lnTo>
                    <a:pt x="336775" y="114643"/>
                  </a:lnTo>
                  <a:lnTo>
                    <a:pt x="336426" y="127544"/>
                  </a:lnTo>
                  <a:lnTo>
                    <a:pt x="335119" y="139845"/>
                  </a:lnTo>
                  <a:lnTo>
                    <a:pt x="333117" y="151122"/>
                  </a:lnTo>
                  <a:lnTo>
                    <a:pt x="329808" y="161460"/>
                  </a:lnTo>
                  <a:lnTo>
                    <a:pt x="325190" y="170514"/>
                  </a:lnTo>
                  <a:lnTo>
                    <a:pt x="310386" y="169575"/>
                  </a:lnTo>
                  <a:lnTo>
                    <a:pt x="292621" y="168549"/>
                  </a:lnTo>
                  <a:lnTo>
                    <a:pt x="271892" y="166925"/>
                  </a:lnTo>
                  <a:lnTo>
                    <a:pt x="249512" y="165045"/>
                  </a:lnTo>
                  <a:lnTo>
                    <a:pt x="225473" y="162740"/>
                  </a:lnTo>
                  <a:lnTo>
                    <a:pt x="200132" y="160175"/>
                  </a:lnTo>
                  <a:lnTo>
                    <a:pt x="148748" y="153429"/>
                  </a:lnTo>
                  <a:lnTo>
                    <a:pt x="123406" y="149244"/>
                  </a:lnTo>
                  <a:lnTo>
                    <a:pt x="99109" y="144971"/>
                  </a:lnTo>
                  <a:lnTo>
                    <a:pt x="76030" y="139845"/>
                  </a:lnTo>
                  <a:lnTo>
                    <a:pt x="54954" y="134634"/>
                  </a:lnTo>
                  <a:lnTo>
                    <a:pt x="36579" y="128569"/>
                  </a:lnTo>
                  <a:lnTo>
                    <a:pt x="20728" y="122076"/>
                  </a:lnTo>
                  <a:lnTo>
                    <a:pt x="8274" y="115326"/>
                  </a:lnTo>
                  <a:lnTo>
                    <a:pt x="3659" y="111739"/>
                  </a:lnTo>
                  <a:lnTo>
                    <a:pt x="0" y="10789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609814" y="7354992"/>
              <a:ext cx="336401" cy="169885"/>
            </a:xfrm>
            <a:custGeom>
              <a:avLst/>
              <a:gdLst/>
              <a:ahLst/>
              <a:cxnLst/>
              <a:rect l="0" t="0" r="0" b="0"/>
              <a:pathLst>
                <a:path w="337029" h="170002">
                  <a:moveTo>
                    <a:pt x="0" y="107640"/>
                  </a:moveTo>
                  <a:lnTo>
                    <a:pt x="4355" y="111911"/>
                  </a:lnTo>
                  <a:lnTo>
                    <a:pt x="8709" y="115327"/>
                  </a:lnTo>
                  <a:lnTo>
                    <a:pt x="20901" y="122162"/>
                  </a:lnTo>
                  <a:lnTo>
                    <a:pt x="36577" y="128141"/>
                  </a:lnTo>
                  <a:lnTo>
                    <a:pt x="55736" y="134976"/>
                  </a:lnTo>
                  <a:lnTo>
                    <a:pt x="76637" y="140102"/>
                  </a:lnTo>
                  <a:lnTo>
                    <a:pt x="99280" y="145228"/>
                  </a:lnTo>
                  <a:lnTo>
                    <a:pt x="123664" y="149499"/>
                  </a:lnTo>
                  <a:lnTo>
                    <a:pt x="148919" y="152916"/>
                  </a:lnTo>
                  <a:lnTo>
                    <a:pt x="200301" y="159749"/>
                  </a:lnTo>
                  <a:lnTo>
                    <a:pt x="225556" y="162313"/>
                  </a:lnTo>
                  <a:lnTo>
                    <a:pt x="249941" y="164875"/>
                  </a:lnTo>
                  <a:lnTo>
                    <a:pt x="272584" y="166585"/>
                  </a:lnTo>
                  <a:lnTo>
                    <a:pt x="292614" y="168293"/>
                  </a:lnTo>
                  <a:lnTo>
                    <a:pt x="310902" y="169147"/>
                  </a:lnTo>
                  <a:lnTo>
                    <a:pt x="325707" y="170001"/>
                  </a:lnTo>
                  <a:lnTo>
                    <a:pt x="330061" y="161459"/>
                  </a:lnTo>
                  <a:lnTo>
                    <a:pt x="333545" y="151207"/>
                  </a:lnTo>
                  <a:lnTo>
                    <a:pt x="335286" y="140102"/>
                  </a:lnTo>
                  <a:lnTo>
                    <a:pt x="337028" y="127288"/>
                  </a:lnTo>
                  <a:lnTo>
                    <a:pt x="337028" y="114473"/>
                  </a:lnTo>
                  <a:lnTo>
                    <a:pt x="337028" y="101659"/>
                  </a:lnTo>
                  <a:lnTo>
                    <a:pt x="334415" y="74322"/>
                  </a:lnTo>
                  <a:lnTo>
                    <a:pt x="330061" y="49548"/>
                  </a:lnTo>
                  <a:lnTo>
                    <a:pt x="327448" y="38443"/>
                  </a:lnTo>
                  <a:lnTo>
                    <a:pt x="324836" y="28191"/>
                  </a:lnTo>
                  <a:lnTo>
                    <a:pt x="322223" y="19648"/>
                  </a:lnTo>
                  <a:lnTo>
                    <a:pt x="320481" y="12814"/>
                  </a:lnTo>
                  <a:lnTo>
                    <a:pt x="317869" y="7689"/>
                  </a:lnTo>
                  <a:lnTo>
                    <a:pt x="316127" y="4271"/>
                  </a:lnTo>
                  <a:lnTo>
                    <a:pt x="313514" y="2563"/>
                  </a:lnTo>
                  <a:lnTo>
                    <a:pt x="310031" y="855"/>
                  </a:lnTo>
                  <a:lnTo>
                    <a:pt x="304806" y="0"/>
                  </a:lnTo>
                  <a:lnTo>
                    <a:pt x="299581" y="0"/>
                  </a:lnTo>
                  <a:lnTo>
                    <a:pt x="292614" y="0"/>
                  </a:lnTo>
                  <a:lnTo>
                    <a:pt x="284776" y="855"/>
                  </a:lnTo>
                  <a:lnTo>
                    <a:pt x="275196" y="2563"/>
                  </a:lnTo>
                  <a:lnTo>
                    <a:pt x="265617" y="4271"/>
                  </a:lnTo>
                  <a:lnTo>
                    <a:pt x="256037" y="6835"/>
                  </a:lnTo>
                  <a:lnTo>
                    <a:pt x="244715" y="9397"/>
                  </a:lnTo>
                  <a:lnTo>
                    <a:pt x="221202" y="15377"/>
                  </a:lnTo>
                  <a:lnTo>
                    <a:pt x="195947" y="23920"/>
                  </a:lnTo>
                  <a:lnTo>
                    <a:pt x="169820" y="32463"/>
                  </a:lnTo>
                  <a:lnTo>
                    <a:pt x="116697" y="51256"/>
                  </a:lnTo>
                  <a:lnTo>
                    <a:pt x="91442" y="62362"/>
                  </a:lnTo>
                  <a:lnTo>
                    <a:pt x="67057" y="71759"/>
                  </a:lnTo>
                  <a:lnTo>
                    <a:pt x="46156" y="82012"/>
                  </a:lnTo>
                  <a:lnTo>
                    <a:pt x="26997" y="91409"/>
                  </a:lnTo>
                  <a:lnTo>
                    <a:pt x="19159" y="95680"/>
                  </a:lnTo>
                  <a:lnTo>
                    <a:pt x="11322" y="99951"/>
                  </a:lnTo>
                  <a:lnTo>
                    <a:pt x="5225" y="1042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3614574" y="7194633"/>
              <a:ext cx="293558" cy="249271"/>
            </a:xfrm>
            <a:custGeom>
              <a:avLst/>
              <a:gdLst/>
              <a:ahLst/>
              <a:cxnLst/>
              <a:rect l="0" t="0" r="0" b="0"/>
              <a:pathLst>
                <a:path w="294622" h="247913">
                  <a:moveTo>
                    <a:pt x="0" y="247912"/>
                  </a:moveTo>
                  <a:lnTo>
                    <a:pt x="0" y="247315"/>
                  </a:lnTo>
                  <a:lnTo>
                    <a:pt x="1045" y="245005"/>
                  </a:lnTo>
                  <a:lnTo>
                    <a:pt x="2960" y="241506"/>
                  </a:lnTo>
                  <a:lnTo>
                    <a:pt x="5660" y="236976"/>
                  </a:lnTo>
                  <a:lnTo>
                    <a:pt x="8623" y="231167"/>
                  </a:lnTo>
                  <a:lnTo>
                    <a:pt x="12540" y="224675"/>
                  </a:lnTo>
                  <a:lnTo>
                    <a:pt x="16807" y="216902"/>
                  </a:lnTo>
                  <a:lnTo>
                    <a:pt x="21772" y="208871"/>
                  </a:lnTo>
                  <a:lnTo>
                    <a:pt x="27344" y="199814"/>
                  </a:lnTo>
                  <a:lnTo>
                    <a:pt x="33268" y="190162"/>
                  </a:lnTo>
                  <a:lnTo>
                    <a:pt x="46157" y="169486"/>
                  </a:lnTo>
                  <a:lnTo>
                    <a:pt x="60266" y="147192"/>
                  </a:lnTo>
                  <a:lnTo>
                    <a:pt x="75071" y="124295"/>
                  </a:lnTo>
                  <a:lnTo>
                    <a:pt x="105726" y="79362"/>
                  </a:lnTo>
                  <a:lnTo>
                    <a:pt x="120880" y="58431"/>
                  </a:lnTo>
                  <a:lnTo>
                    <a:pt x="135338" y="39638"/>
                  </a:lnTo>
                  <a:lnTo>
                    <a:pt x="142217" y="31265"/>
                  </a:lnTo>
                  <a:lnTo>
                    <a:pt x="148486" y="23833"/>
                  </a:lnTo>
                  <a:lnTo>
                    <a:pt x="154757" y="17426"/>
                  </a:lnTo>
                  <a:lnTo>
                    <a:pt x="160331" y="11617"/>
                  </a:lnTo>
                  <a:lnTo>
                    <a:pt x="165642" y="6749"/>
                  </a:lnTo>
                  <a:lnTo>
                    <a:pt x="170519" y="3501"/>
                  </a:lnTo>
                  <a:lnTo>
                    <a:pt x="174527" y="940"/>
                  </a:lnTo>
                  <a:lnTo>
                    <a:pt x="178097" y="0"/>
                  </a:lnTo>
                  <a:lnTo>
                    <a:pt x="187329" y="2904"/>
                  </a:lnTo>
                  <a:lnTo>
                    <a:pt x="196907" y="7686"/>
                  </a:lnTo>
                  <a:lnTo>
                    <a:pt x="206750" y="13497"/>
                  </a:lnTo>
                  <a:lnTo>
                    <a:pt x="216938" y="20585"/>
                  </a:lnTo>
                  <a:lnTo>
                    <a:pt x="236707" y="37760"/>
                  </a:lnTo>
                  <a:lnTo>
                    <a:pt x="255432" y="57064"/>
                  </a:lnTo>
                  <a:lnTo>
                    <a:pt x="271630" y="77481"/>
                  </a:lnTo>
                  <a:lnTo>
                    <a:pt x="278510" y="87136"/>
                  </a:lnTo>
                  <a:lnTo>
                    <a:pt x="284432" y="96191"/>
                  </a:lnTo>
                  <a:lnTo>
                    <a:pt x="289048" y="104904"/>
                  </a:lnTo>
                  <a:lnTo>
                    <a:pt x="292357" y="112336"/>
                  </a:lnTo>
                  <a:lnTo>
                    <a:pt x="294274" y="119086"/>
                  </a:lnTo>
                  <a:lnTo>
                    <a:pt x="294621" y="123954"/>
                  </a:lnTo>
                  <a:lnTo>
                    <a:pt x="293663" y="126174"/>
                  </a:lnTo>
                  <a:lnTo>
                    <a:pt x="291311" y="128824"/>
                  </a:lnTo>
                  <a:lnTo>
                    <a:pt x="287742" y="131386"/>
                  </a:lnTo>
                  <a:lnTo>
                    <a:pt x="282778" y="134291"/>
                  </a:lnTo>
                  <a:lnTo>
                    <a:pt x="276856" y="137536"/>
                  </a:lnTo>
                  <a:lnTo>
                    <a:pt x="269628" y="140698"/>
                  </a:lnTo>
                  <a:lnTo>
                    <a:pt x="252819" y="147872"/>
                  </a:lnTo>
                  <a:lnTo>
                    <a:pt x="233049" y="155905"/>
                  </a:lnTo>
                  <a:lnTo>
                    <a:pt x="210408" y="164277"/>
                  </a:lnTo>
                  <a:lnTo>
                    <a:pt x="186371" y="172991"/>
                  </a:lnTo>
                  <a:lnTo>
                    <a:pt x="161027" y="182045"/>
                  </a:lnTo>
                  <a:lnTo>
                    <a:pt x="109647" y="200157"/>
                  </a:lnTo>
                  <a:lnTo>
                    <a:pt x="85000" y="209212"/>
                  </a:lnTo>
                  <a:lnTo>
                    <a:pt x="62268" y="217926"/>
                  </a:lnTo>
                  <a:lnTo>
                    <a:pt x="41541" y="226639"/>
                  </a:lnTo>
                  <a:lnTo>
                    <a:pt x="23774" y="234327"/>
                  </a:lnTo>
                  <a:lnTo>
                    <a:pt x="16199" y="237916"/>
                  </a:lnTo>
                  <a:lnTo>
                    <a:pt x="9927" y="241506"/>
                  </a:lnTo>
                  <a:lnTo>
                    <a:pt x="4355" y="24500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3614574" y="7194633"/>
              <a:ext cx="293558" cy="249271"/>
            </a:xfrm>
            <a:custGeom>
              <a:avLst/>
              <a:gdLst/>
              <a:ahLst/>
              <a:cxnLst/>
              <a:rect l="0" t="0" r="0" b="0"/>
              <a:pathLst>
                <a:path w="294357" h="247738">
                  <a:moveTo>
                    <a:pt x="0" y="247737"/>
                  </a:moveTo>
                  <a:lnTo>
                    <a:pt x="0" y="246882"/>
                  </a:lnTo>
                  <a:lnTo>
                    <a:pt x="871" y="245174"/>
                  </a:lnTo>
                  <a:lnTo>
                    <a:pt x="2612" y="241757"/>
                  </a:lnTo>
                  <a:lnTo>
                    <a:pt x="6096" y="236631"/>
                  </a:lnTo>
                  <a:lnTo>
                    <a:pt x="8709" y="230652"/>
                  </a:lnTo>
                  <a:lnTo>
                    <a:pt x="12192" y="224672"/>
                  </a:lnTo>
                  <a:lnTo>
                    <a:pt x="16546" y="216983"/>
                  </a:lnTo>
                  <a:lnTo>
                    <a:pt x="21772" y="208441"/>
                  </a:lnTo>
                  <a:lnTo>
                    <a:pt x="26997" y="199898"/>
                  </a:lnTo>
                  <a:lnTo>
                    <a:pt x="33093" y="190501"/>
                  </a:lnTo>
                  <a:lnTo>
                    <a:pt x="46156" y="169145"/>
                  </a:lnTo>
                  <a:lnTo>
                    <a:pt x="60090" y="146934"/>
                  </a:lnTo>
                  <a:lnTo>
                    <a:pt x="74895" y="123868"/>
                  </a:lnTo>
                  <a:lnTo>
                    <a:pt x="105376" y="79447"/>
                  </a:lnTo>
                  <a:lnTo>
                    <a:pt x="121051" y="58091"/>
                  </a:lnTo>
                  <a:lnTo>
                    <a:pt x="134986" y="39296"/>
                  </a:lnTo>
                  <a:lnTo>
                    <a:pt x="141953" y="30754"/>
                  </a:lnTo>
                  <a:lnTo>
                    <a:pt x="148049" y="23920"/>
                  </a:lnTo>
                  <a:lnTo>
                    <a:pt x="155016" y="17085"/>
                  </a:lnTo>
                  <a:lnTo>
                    <a:pt x="160241" y="11961"/>
                  </a:lnTo>
                  <a:lnTo>
                    <a:pt x="165466" y="6835"/>
                  </a:lnTo>
                  <a:lnTo>
                    <a:pt x="170691" y="3416"/>
                  </a:lnTo>
                  <a:lnTo>
                    <a:pt x="174175" y="855"/>
                  </a:lnTo>
                  <a:lnTo>
                    <a:pt x="178530" y="0"/>
                  </a:lnTo>
                  <a:lnTo>
                    <a:pt x="187238" y="2564"/>
                  </a:lnTo>
                  <a:lnTo>
                    <a:pt x="196818" y="7688"/>
                  </a:lnTo>
                  <a:lnTo>
                    <a:pt x="206397" y="13669"/>
                  </a:lnTo>
                  <a:lnTo>
                    <a:pt x="216848" y="20503"/>
                  </a:lnTo>
                  <a:lnTo>
                    <a:pt x="236878" y="37588"/>
                  </a:lnTo>
                  <a:lnTo>
                    <a:pt x="255166" y="57236"/>
                  </a:lnTo>
                  <a:lnTo>
                    <a:pt x="271713" y="77739"/>
                  </a:lnTo>
                  <a:lnTo>
                    <a:pt x="278680" y="87135"/>
                  </a:lnTo>
                  <a:lnTo>
                    <a:pt x="284776" y="96532"/>
                  </a:lnTo>
                  <a:lnTo>
                    <a:pt x="289131" y="105074"/>
                  </a:lnTo>
                  <a:lnTo>
                    <a:pt x="292614" y="111909"/>
                  </a:lnTo>
                  <a:lnTo>
                    <a:pt x="294356" y="118743"/>
                  </a:lnTo>
                  <a:lnTo>
                    <a:pt x="294356" y="123868"/>
                  </a:lnTo>
                  <a:lnTo>
                    <a:pt x="293485" y="126431"/>
                  </a:lnTo>
                  <a:lnTo>
                    <a:pt x="291743" y="128994"/>
                  </a:lnTo>
                  <a:lnTo>
                    <a:pt x="287389" y="131557"/>
                  </a:lnTo>
                  <a:lnTo>
                    <a:pt x="283034" y="134120"/>
                  </a:lnTo>
                  <a:lnTo>
                    <a:pt x="276938" y="137537"/>
                  </a:lnTo>
                  <a:lnTo>
                    <a:pt x="269971" y="140954"/>
                  </a:lnTo>
                  <a:lnTo>
                    <a:pt x="252554" y="147789"/>
                  </a:lnTo>
                  <a:lnTo>
                    <a:pt x="233395" y="155476"/>
                  </a:lnTo>
                  <a:lnTo>
                    <a:pt x="210752" y="164019"/>
                  </a:lnTo>
                  <a:lnTo>
                    <a:pt x="186367" y="172561"/>
                  </a:lnTo>
                  <a:lnTo>
                    <a:pt x="161112" y="181959"/>
                  </a:lnTo>
                  <a:lnTo>
                    <a:pt x="109730" y="199898"/>
                  </a:lnTo>
                  <a:lnTo>
                    <a:pt x="85346" y="209296"/>
                  </a:lnTo>
                  <a:lnTo>
                    <a:pt x="62703" y="217838"/>
                  </a:lnTo>
                  <a:lnTo>
                    <a:pt x="41802" y="226381"/>
                  </a:lnTo>
                  <a:lnTo>
                    <a:pt x="23513" y="234068"/>
                  </a:lnTo>
                  <a:lnTo>
                    <a:pt x="16546" y="237486"/>
                  </a:lnTo>
                  <a:lnTo>
                    <a:pt x="9579" y="241757"/>
                  </a:lnTo>
                  <a:lnTo>
                    <a:pt x="4354" y="2451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3368620" y="7154940"/>
              <a:ext cx="233259" cy="273087"/>
            </a:xfrm>
            <a:custGeom>
              <a:avLst/>
              <a:gdLst/>
              <a:ahLst/>
              <a:cxnLst/>
              <a:rect l="0" t="0" r="0" b="0"/>
              <a:pathLst>
                <a:path w="234094" h="274051">
                  <a:moveTo>
                    <a:pt x="0" y="75178"/>
                  </a:moveTo>
                  <a:lnTo>
                    <a:pt x="1655" y="67403"/>
                  </a:lnTo>
                  <a:lnTo>
                    <a:pt x="4615" y="59970"/>
                  </a:lnTo>
                  <a:lnTo>
                    <a:pt x="9579" y="53224"/>
                  </a:lnTo>
                  <a:lnTo>
                    <a:pt x="15502" y="46815"/>
                  </a:lnTo>
                  <a:lnTo>
                    <a:pt x="22731" y="40321"/>
                  </a:lnTo>
                  <a:lnTo>
                    <a:pt x="31002" y="34514"/>
                  </a:lnTo>
                  <a:lnTo>
                    <a:pt x="39887" y="29303"/>
                  </a:lnTo>
                  <a:lnTo>
                    <a:pt x="49380" y="24519"/>
                  </a:lnTo>
                  <a:lnTo>
                    <a:pt x="69845" y="15805"/>
                  </a:lnTo>
                  <a:lnTo>
                    <a:pt x="90571" y="8714"/>
                  </a:lnTo>
                  <a:lnTo>
                    <a:pt x="109992" y="3503"/>
                  </a:lnTo>
                  <a:lnTo>
                    <a:pt x="118527" y="1538"/>
                  </a:lnTo>
                  <a:lnTo>
                    <a:pt x="126801" y="0"/>
                  </a:lnTo>
                  <a:lnTo>
                    <a:pt x="129065" y="2223"/>
                  </a:lnTo>
                  <a:lnTo>
                    <a:pt x="131328" y="5124"/>
                  </a:lnTo>
                  <a:lnTo>
                    <a:pt x="134027" y="9312"/>
                  </a:lnTo>
                  <a:lnTo>
                    <a:pt x="137252" y="14523"/>
                  </a:lnTo>
                  <a:lnTo>
                    <a:pt x="143869" y="27080"/>
                  </a:lnTo>
                  <a:lnTo>
                    <a:pt x="150749" y="43227"/>
                  </a:lnTo>
                  <a:lnTo>
                    <a:pt x="158674" y="61336"/>
                  </a:lnTo>
                  <a:lnTo>
                    <a:pt x="166599" y="81669"/>
                  </a:lnTo>
                  <a:lnTo>
                    <a:pt x="175134" y="103282"/>
                  </a:lnTo>
                  <a:lnTo>
                    <a:pt x="183407" y="125919"/>
                  </a:lnTo>
                  <a:lnTo>
                    <a:pt x="199518" y="171366"/>
                  </a:lnTo>
                  <a:lnTo>
                    <a:pt x="207094" y="193324"/>
                  </a:lnTo>
                  <a:lnTo>
                    <a:pt x="214323" y="213997"/>
                  </a:lnTo>
                  <a:lnTo>
                    <a:pt x="220593" y="232789"/>
                  </a:lnTo>
                  <a:lnTo>
                    <a:pt x="226168" y="249533"/>
                  </a:lnTo>
                  <a:lnTo>
                    <a:pt x="230783" y="263118"/>
                  </a:lnTo>
                  <a:lnTo>
                    <a:pt x="232786" y="268925"/>
                  </a:lnTo>
                  <a:lnTo>
                    <a:pt x="234093" y="273453"/>
                  </a:lnTo>
                  <a:lnTo>
                    <a:pt x="231741" y="274050"/>
                  </a:lnTo>
                  <a:lnTo>
                    <a:pt x="229127" y="273795"/>
                  </a:lnTo>
                  <a:lnTo>
                    <a:pt x="225819" y="272428"/>
                  </a:lnTo>
                  <a:lnTo>
                    <a:pt x="221898" y="270548"/>
                  </a:lnTo>
                  <a:lnTo>
                    <a:pt x="217283" y="267986"/>
                  </a:lnTo>
                  <a:lnTo>
                    <a:pt x="212321" y="264398"/>
                  </a:lnTo>
                  <a:lnTo>
                    <a:pt x="201172" y="255683"/>
                  </a:lnTo>
                  <a:lnTo>
                    <a:pt x="187936" y="244665"/>
                  </a:lnTo>
                  <a:lnTo>
                    <a:pt x="173478" y="231765"/>
                  </a:lnTo>
                  <a:lnTo>
                    <a:pt x="158065" y="217586"/>
                  </a:lnTo>
                  <a:lnTo>
                    <a:pt x="141605" y="201779"/>
                  </a:lnTo>
                  <a:lnTo>
                    <a:pt x="124100" y="185291"/>
                  </a:lnTo>
                  <a:lnTo>
                    <a:pt x="105986" y="168208"/>
                  </a:lnTo>
                  <a:lnTo>
                    <a:pt x="69845" y="133952"/>
                  </a:lnTo>
                  <a:lnTo>
                    <a:pt x="51382" y="117806"/>
                  </a:lnTo>
                  <a:lnTo>
                    <a:pt x="33616" y="102342"/>
                  </a:lnTo>
                  <a:lnTo>
                    <a:pt x="16459" y="8782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3367033" y="7154940"/>
              <a:ext cx="234846" cy="273087"/>
            </a:xfrm>
            <a:custGeom>
              <a:avLst/>
              <a:gdLst/>
              <a:ahLst/>
              <a:cxnLst/>
              <a:rect l="0" t="0" r="0" b="0"/>
              <a:pathLst>
                <a:path w="234266" h="274226">
                  <a:moveTo>
                    <a:pt x="0" y="75176"/>
                  </a:moveTo>
                  <a:lnTo>
                    <a:pt x="1741" y="67488"/>
                  </a:lnTo>
                  <a:lnTo>
                    <a:pt x="5225" y="59799"/>
                  </a:lnTo>
                  <a:lnTo>
                    <a:pt x="9579" y="52966"/>
                  </a:lnTo>
                  <a:lnTo>
                    <a:pt x="15676" y="46985"/>
                  </a:lnTo>
                  <a:lnTo>
                    <a:pt x="22642" y="40151"/>
                  </a:lnTo>
                  <a:lnTo>
                    <a:pt x="31351" y="34171"/>
                  </a:lnTo>
                  <a:lnTo>
                    <a:pt x="40060" y="29045"/>
                  </a:lnTo>
                  <a:lnTo>
                    <a:pt x="49639" y="24774"/>
                  </a:lnTo>
                  <a:lnTo>
                    <a:pt x="69669" y="15376"/>
                  </a:lnTo>
                  <a:lnTo>
                    <a:pt x="90571" y="8542"/>
                  </a:lnTo>
                  <a:lnTo>
                    <a:pt x="110601" y="3416"/>
                  </a:lnTo>
                  <a:lnTo>
                    <a:pt x="118439" y="1708"/>
                  </a:lnTo>
                  <a:lnTo>
                    <a:pt x="127147" y="0"/>
                  </a:lnTo>
                  <a:lnTo>
                    <a:pt x="129760" y="2563"/>
                  </a:lnTo>
                  <a:lnTo>
                    <a:pt x="131502" y="5126"/>
                  </a:lnTo>
                  <a:lnTo>
                    <a:pt x="134114" y="9397"/>
                  </a:lnTo>
                  <a:lnTo>
                    <a:pt x="137598" y="14523"/>
                  </a:lnTo>
                  <a:lnTo>
                    <a:pt x="143694" y="27337"/>
                  </a:lnTo>
                  <a:lnTo>
                    <a:pt x="150661" y="43569"/>
                  </a:lnTo>
                  <a:lnTo>
                    <a:pt x="159370" y="61509"/>
                  </a:lnTo>
                  <a:lnTo>
                    <a:pt x="167208" y="82012"/>
                  </a:lnTo>
                  <a:lnTo>
                    <a:pt x="175045" y="103368"/>
                  </a:lnTo>
                  <a:lnTo>
                    <a:pt x="183754" y="125579"/>
                  </a:lnTo>
                  <a:lnTo>
                    <a:pt x="199430" y="171712"/>
                  </a:lnTo>
                  <a:lnTo>
                    <a:pt x="207268" y="193068"/>
                  </a:lnTo>
                  <a:lnTo>
                    <a:pt x="214235" y="213571"/>
                  </a:lnTo>
                  <a:lnTo>
                    <a:pt x="221202" y="232366"/>
                  </a:lnTo>
                  <a:lnTo>
                    <a:pt x="226427" y="249451"/>
                  </a:lnTo>
                  <a:lnTo>
                    <a:pt x="230781" y="263120"/>
                  </a:lnTo>
                  <a:lnTo>
                    <a:pt x="233394" y="269099"/>
                  </a:lnTo>
                  <a:lnTo>
                    <a:pt x="234265" y="273370"/>
                  </a:lnTo>
                  <a:lnTo>
                    <a:pt x="231652" y="274225"/>
                  </a:lnTo>
                  <a:lnTo>
                    <a:pt x="229040" y="273370"/>
                  </a:lnTo>
                  <a:lnTo>
                    <a:pt x="226427" y="272517"/>
                  </a:lnTo>
                  <a:lnTo>
                    <a:pt x="222073" y="270809"/>
                  </a:lnTo>
                  <a:lnTo>
                    <a:pt x="217718" y="268246"/>
                  </a:lnTo>
                  <a:lnTo>
                    <a:pt x="212493" y="263973"/>
                  </a:lnTo>
                  <a:lnTo>
                    <a:pt x="201172" y="255430"/>
                  </a:lnTo>
                  <a:lnTo>
                    <a:pt x="188109" y="244325"/>
                  </a:lnTo>
                  <a:lnTo>
                    <a:pt x="174175" y="231511"/>
                  </a:lnTo>
                  <a:lnTo>
                    <a:pt x="158499" y="217842"/>
                  </a:lnTo>
                  <a:lnTo>
                    <a:pt x="141952" y="201610"/>
                  </a:lnTo>
                  <a:lnTo>
                    <a:pt x="124535" y="185380"/>
                  </a:lnTo>
                  <a:lnTo>
                    <a:pt x="106246" y="168294"/>
                  </a:lnTo>
                  <a:lnTo>
                    <a:pt x="69669" y="134122"/>
                  </a:lnTo>
                  <a:lnTo>
                    <a:pt x="51381" y="117890"/>
                  </a:lnTo>
                  <a:lnTo>
                    <a:pt x="33964" y="102513"/>
                  </a:lnTo>
                  <a:lnTo>
                    <a:pt x="16546" y="879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3524127" y="7139063"/>
              <a:ext cx="234846" cy="271498"/>
            </a:xfrm>
            <a:custGeom>
              <a:avLst/>
              <a:gdLst/>
              <a:ahLst/>
              <a:cxnLst/>
              <a:rect l="0" t="0" r="0" b="0"/>
              <a:pathLst>
                <a:path w="235311" h="271572">
                  <a:moveTo>
                    <a:pt x="1308" y="14265"/>
                  </a:moveTo>
                  <a:lnTo>
                    <a:pt x="3223" y="11958"/>
                  </a:lnTo>
                  <a:lnTo>
                    <a:pt x="9842" y="8116"/>
                  </a:lnTo>
                  <a:lnTo>
                    <a:pt x="19683" y="5209"/>
                  </a:lnTo>
                  <a:lnTo>
                    <a:pt x="31874" y="2648"/>
                  </a:lnTo>
                  <a:lnTo>
                    <a:pt x="46680" y="1025"/>
                  </a:lnTo>
                  <a:lnTo>
                    <a:pt x="62877" y="0"/>
                  </a:lnTo>
                  <a:lnTo>
                    <a:pt x="80906" y="0"/>
                  </a:lnTo>
                  <a:lnTo>
                    <a:pt x="99717" y="684"/>
                  </a:lnTo>
                  <a:lnTo>
                    <a:pt x="118789" y="2306"/>
                  </a:lnTo>
                  <a:lnTo>
                    <a:pt x="138557" y="5209"/>
                  </a:lnTo>
                  <a:lnTo>
                    <a:pt x="157628" y="8713"/>
                  </a:lnTo>
                  <a:lnTo>
                    <a:pt x="176092" y="13241"/>
                  </a:lnTo>
                  <a:lnTo>
                    <a:pt x="193508" y="19049"/>
                  </a:lnTo>
                  <a:lnTo>
                    <a:pt x="209272" y="25885"/>
                  </a:lnTo>
                  <a:lnTo>
                    <a:pt x="223469" y="33575"/>
                  </a:lnTo>
                  <a:lnTo>
                    <a:pt x="234962" y="42969"/>
                  </a:lnTo>
                  <a:lnTo>
                    <a:pt x="235310" y="46556"/>
                  </a:lnTo>
                  <a:lnTo>
                    <a:pt x="234962" y="51086"/>
                  </a:lnTo>
                  <a:lnTo>
                    <a:pt x="234004" y="56553"/>
                  </a:lnTo>
                  <a:lnTo>
                    <a:pt x="232351" y="62705"/>
                  </a:lnTo>
                  <a:lnTo>
                    <a:pt x="229737" y="69794"/>
                  </a:lnTo>
                  <a:lnTo>
                    <a:pt x="226777" y="77823"/>
                  </a:lnTo>
                  <a:lnTo>
                    <a:pt x="223119" y="85939"/>
                  </a:lnTo>
                  <a:lnTo>
                    <a:pt x="219200" y="94993"/>
                  </a:lnTo>
                  <a:lnTo>
                    <a:pt x="209619" y="114300"/>
                  </a:lnTo>
                  <a:lnTo>
                    <a:pt x="198735" y="134630"/>
                  </a:lnTo>
                  <a:lnTo>
                    <a:pt x="173739" y="176661"/>
                  </a:lnTo>
                  <a:lnTo>
                    <a:pt x="160591" y="196993"/>
                  </a:lnTo>
                  <a:lnTo>
                    <a:pt x="147439" y="216384"/>
                  </a:lnTo>
                  <a:lnTo>
                    <a:pt x="134550" y="233471"/>
                  </a:lnTo>
                  <a:lnTo>
                    <a:pt x="122446" y="248333"/>
                  </a:lnTo>
                  <a:lnTo>
                    <a:pt x="116786" y="254741"/>
                  </a:lnTo>
                  <a:lnTo>
                    <a:pt x="111559" y="259952"/>
                  </a:lnTo>
                  <a:lnTo>
                    <a:pt x="106247" y="264481"/>
                  </a:lnTo>
                  <a:lnTo>
                    <a:pt x="101981" y="267984"/>
                  </a:lnTo>
                  <a:lnTo>
                    <a:pt x="97712" y="270632"/>
                  </a:lnTo>
                  <a:lnTo>
                    <a:pt x="94142" y="271571"/>
                  </a:lnTo>
                  <a:lnTo>
                    <a:pt x="91182" y="271571"/>
                  </a:lnTo>
                  <a:lnTo>
                    <a:pt x="88481" y="270292"/>
                  </a:lnTo>
                  <a:lnTo>
                    <a:pt x="83603" y="261231"/>
                  </a:lnTo>
                  <a:lnTo>
                    <a:pt x="77684" y="248934"/>
                  </a:lnTo>
                  <a:lnTo>
                    <a:pt x="71413" y="234412"/>
                  </a:lnTo>
                  <a:lnTo>
                    <a:pt x="64445" y="217669"/>
                  </a:lnTo>
                  <a:lnTo>
                    <a:pt x="56955" y="198960"/>
                  </a:lnTo>
                  <a:lnTo>
                    <a:pt x="49641" y="179566"/>
                  </a:lnTo>
                  <a:lnTo>
                    <a:pt x="34837" y="138561"/>
                  </a:lnTo>
                  <a:lnTo>
                    <a:pt x="27957" y="117889"/>
                  </a:lnTo>
                  <a:lnTo>
                    <a:pt x="21337" y="98156"/>
                  </a:lnTo>
                  <a:lnTo>
                    <a:pt x="15415" y="79104"/>
                  </a:lnTo>
                  <a:lnTo>
                    <a:pt x="10539" y="61677"/>
                  </a:lnTo>
                  <a:lnTo>
                    <a:pt x="6183" y="46556"/>
                  </a:lnTo>
                  <a:lnTo>
                    <a:pt x="2961" y="33315"/>
                  </a:lnTo>
                  <a:lnTo>
                    <a:pt x="1654" y="28106"/>
                  </a:lnTo>
                  <a:lnTo>
                    <a:pt x="610" y="23321"/>
                  </a:lnTo>
                  <a:lnTo>
                    <a:pt x="264" y="19393"/>
                  </a:lnTo>
                  <a:lnTo>
                    <a:pt x="0" y="1648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524127" y="7139063"/>
              <a:ext cx="234846" cy="273087"/>
            </a:xfrm>
            <a:custGeom>
              <a:avLst/>
              <a:gdLst/>
              <a:ahLst/>
              <a:cxnLst/>
              <a:rect l="0" t="0" r="0" b="0"/>
              <a:pathLst>
                <a:path w="235139" h="271660">
                  <a:moveTo>
                    <a:pt x="0" y="16232"/>
                  </a:moveTo>
                  <a:lnTo>
                    <a:pt x="0" y="19648"/>
                  </a:lnTo>
                  <a:lnTo>
                    <a:pt x="871" y="23066"/>
                  </a:lnTo>
                  <a:lnTo>
                    <a:pt x="1742" y="28191"/>
                  </a:lnTo>
                  <a:lnTo>
                    <a:pt x="2613" y="33317"/>
                  </a:lnTo>
                  <a:lnTo>
                    <a:pt x="6097" y="46131"/>
                  </a:lnTo>
                  <a:lnTo>
                    <a:pt x="10451" y="61507"/>
                  </a:lnTo>
                  <a:lnTo>
                    <a:pt x="15676" y="78594"/>
                  </a:lnTo>
                  <a:lnTo>
                    <a:pt x="20901" y="98242"/>
                  </a:lnTo>
                  <a:lnTo>
                    <a:pt x="27868" y="117890"/>
                  </a:lnTo>
                  <a:lnTo>
                    <a:pt x="34835" y="138393"/>
                  </a:lnTo>
                  <a:lnTo>
                    <a:pt x="49640" y="179397"/>
                  </a:lnTo>
                  <a:lnTo>
                    <a:pt x="56607" y="199046"/>
                  </a:lnTo>
                  <a:lnTo>
                    <a:pt x="64446" y="217840"/>
                  </a:lnTo>
                  <a:lnTo>
                    <a:pt x="71413" y="234071"/>
                  </a:lnTo>
                  <a:lnTo>
                    <a:pt x="77509" y="248593"/>
                  </a:lnTo>
                  <a:lnTo>
                    <a:pt x="83605" y="261408"/>
                  </a:lnTo>
                  <a:lnTo>
                    <a:pt x="88830" y="269951"/>
                  </a:lnTo>
                  <a:lnTo>
                    <a:pt x="91443" y="271659"/>
                  </a:lnTo>
                  <a:lnTo>
                    <a:pt x="94055" y="271659"/>
                  </a:lnTo>
                  <a:lnTo>
                    <a:pt x="97539" y="270804"/>
                  </a:lnTo>
                  <a:lnTo>
                    <a:pt x="101893" y="268243"/>
                  </a:lnTo>
                  <a:lnTo>
                    <a:pt x="106248" y="263970"/>
                  </a:lnTo>
                  <a:lnTo>
                    <a:pt x="111473" y="259698"/>
                  </a:lnTo>
                  <a:lnTo>
                    <a:pt x="116698" y="254574"/>
                  </a:lnTo>
                  <a:lnTo>
                    <a:pt x="121924" y="247740"/>
                  </a:lnTo>
                  <a:lnTo>
                    <a:pt x="134116" y="233216"/>
                  </a:lnTo>
                  <a:lnTo>
                    <a:pt x="147179" y="216131"/>
                  </a:lnTo>
                  <a:lnTo>
                    <a:pt x="160242" y="196484"/>
                  </a:lnTo>
                  <a:lnTo>
                    <a:pt x="173306" y="176835"/>
                  </a:lnTo>
                  <a:lnTo>
                    <a:pt x="198561" y="134122"/>
                  </a:lnTo>
                  <a:lnTo>
                    <a:pt x="209883" y="114473"/>
                  </a:lnTo>
                  <a:lnTo>
                    <a:pt x="219462" y="94824"/>
                  </a:lnTo>
                  <a:lnTo>
                    <a:pt x="222946" y="85429"/>
                  </a:lnTo>
                  <a:lnTo>
                    <a:pt x="226429" y="77739"/>
                  </a:lnTo>
                  <a:lnTo>
                    <a:pt x="229913" y="69197"/>
                  </a:lnTo>
                  <a:lnTo>
                    <a:pt x="232525" y="62362"/>
                  </a:lnTo>
                  <a:lnTo>
                    <a:pt x="234267" y="56383"/>
                  </a:lnTo>
                  <a:lnTo>
                    <a:pt x="235138" y="51257"/>
                  </a:lnTo>
                  <a:lnTo>
                    <a:pt x="235138" y="46131"/>
                  </a:lnTo>
                  <a:lnTo>
                    <a:pt x="235138" y="42714"/>
                  </a:lnTo>
                  <a:lnTo>
                    <a:pt x="223817" y="33317"/>
                  </a:lnTo>
                  <a:lnTo>
                    <a:pt x="209012" y="25628"/>
                  </a:lnTo>
                  <a:lnTo>
                    <a:pt x="193336" y="18795"/>
                  </a:lnTo>
                  <a:lnTo>
                    <a:pt x="175918" y="12814"/>
                  </a:lnTo>
                  <a:lnTo>
                    <a:pt x="157630" y="8543"/>
                  </a:lnTo>
                  <a:lnTo>
                    <a:pt x="138470" y="5126"/>
                  </a:lnTo>
                  <a:lnTo>
                    <a:pt x="118440" y="2564"/>
                  </a:lnTo>
                  <a:lnTo>
                    <a:pt x="99281" y="855"/>
                  </a:lnTo>
                  <a:lnTo>
                    <a:pt x="80992" y="0"/>
                  </a:lnTo>
                  <a:lnTo>
                    <a:pt x="62704" y="0"/>
                  </a:lnTo>
                  <a:lnTo>
                    <a:pt x="46157" y="855"/>
                  </a:lnTo>
                  <a:lnTo>
                    <a:pt x="32223" y="2564"/>
                  </a:lnTo>
                  <a:lnTo>
                    <a:pt x="20031" y="5126"/>
                  </a:lnTo>
                  <a:lnTo>
                    <a:pt x="9580" y="7690"/>
                  </a:lnTo>
                  <a:lnTo>
                    <a:pt x="3484" y="11961"/>
                  </a:lnTo>
                  <a:lnTo>
                    <a:pt x="871" y="136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522539" y="7416912"/>
              <a:ext cx="31736" cy="23816"/>
            </a:xfrm>
            <a:custGeom>
              <a:avLst/>
              <a:gdLst/>
              <a:ahLst/>
              <a:cxnLst/>
              <a:rect l="0" t="0" r="0" b="0"/>
              <a:pathLst>
                <a:path w="31963" h="23918">
                  <a:moveTo>
                    <a:pt x="26040" y="7177"/>
                  </a:moveTo>
                  <a:lnTo>
                    <a:pt x="29262" y="8117"/>
                  </a:lnTo>
                  <a:lnTo>
                    <a:pt x="31263" y="11019"/>
                  </a:lnTo>
                  <a:lnTo>
                    <a:pt x="31962" y="14607"/>
                  </a:lnTo>
                  <a:lnTo>
                    <a:pt x="31263" y="18449"/>
                  </a:lnTo>
                  <a:lnTo>
                    <a:pt x="29000" y="21697"/>
                  </a:lnTo>
                  <a:lnTo>
                    <a:pt x="25341" y="23577"/>
                  </a:lnTo>
                  <a:lnTo>
                    <a:pt x="20118" y="23917"/>
                  </a:lnTo>
                  <a:lnTo>
                    <a:pt x="16807" y="22977"/>
                  </a:lnTo>
                  <a:lnTo>
                    <a:pt x="13151" y="21352"/>
                  </a:lnTo>
                  <a:lnTo>
                    <a:pt x="7575" y="17768"/>
                  </a:lnTo>
                  <a:lnTo>
                    <a:pt x="3309" y="13239"/>
                  </a:lnTo>
                  <a:lnTo>
                    <a:pt x="696" y="8458"/>
                  </a:lnTo>
                  <a:lnTo>
                    <a:pt x="0" y="3930"/>
                  </a:lnTo>
                  <a:lnTo>
                    <a:pt x="349" y="2308"/>
                  </a:lnTo>
                  <a:lnTo>
                    <a:pt x="1653" y="1026"/>
                  </a:lnTo>
                  <a:lnTo>
                    <a:pt x="3658" y="0"/>
                  </a:lnTo>
                  <a:lnTo>
                    <a:pt x="6271" y="0"/>
                  </a:lnTo>
                  <a:lnTo>
                    <a:pt x="9840" y="341"/>
                  </a:lnTo>
                  <a:lnTo>
                    <a:pt x="14196" y="1626"/>
                  </a:lnTo>
                  <a:lnTo>
                    <a:pt x="19769" y="393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3522539" y="7416912"/>
              <a:ext cx="31736" cy="23816"/>
            </a:xfrm>
            <a:custGeom>
              <a:avLst/>
              <a:gdLst/>
              <a:ahLst/>
              <a:cxnLst/>
              <a:rect l="0" t="0" r="0" b="0"/>
              <a:pathLst>
                <a:path w="31351" h="23915">
                  <a:moveTo>
                    <a:pt x="26125" y="6832"/>
                  </a:moveTo>
                  <a:lnTo>
                    <a:pt x="28738" y="7687"/>
                  </a:lnTo>
                  <a:lnTo>
                    <a:pt x="30480" y="11103"/>
                  </a:lnTo>
                  <a:lnTo>
                    <a:pt x="31350" y="14519"/>
                  </a:lnTo>
                  <a:lnTo>
                    <a:pt x="30480" y="17935"/>
                  </a:lnTo>
                  <a:lnTo>
                    <a:pt x="28738" y="21352"/>
                  </a:lnTo>
                  <a:lnTo>
                    <a:pt x="25255" y="23059"/>
                  </a:lnTo>
                  <a:lnTo>
                    <a:pt x="20029" y="23914"/>
                  </a:lnTo>
                  <a:lnTo>
                    <a:pt x="16546" y="23059"/>
                  </a:lnTo>
                  <a:lnTo>
                    <a:pt x="13063" y="21352"/>
                  </a:lnTo>
                  <a:lnTo>
                    <a:pt x="6967" y="17935"/>
                  </a:lnTo>
                  <a:lnTo>
                    <a:pt x="2612" y="12811"/>
                  </a:lnTo>
                  <a:lnTo>
                    <a:pt x="0" y="8541"/>
                  </a:lnTo>
                  <a:lnTo>
                    <a:pt x="0" y="3416"/>
                  </a:lnTo>
                  <a:lnTo>
                    <a:pt x="0" y="1709"/>
                  </a:lnTo>
                  <a:lnTo>
                    <a:pt x="1742" y="855"/>
                  </a:lnTo>
                  <a:lnTo>
                    <a:pt x="3484" y="0"/>
                  </a:lnTo>
                  <a:lnTo>
                    <a:pt x="6096" y="0"/>
                  </a:lnTo>
                  <a:lnTo>
                    <a:pt x="9579" y="0"/>
                  </a:lnTo>
                  <a:lnTo>
                    <a:pt x="13934" y="1709"/>
                  </a:lnTo>
                  <a:lnTo>
                    <a:pt x="19159" y="34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3522539" y="7423263"/>
              <a:ext cx="117423" cy="71448"/>
            </a:xfrm>
            <a:custGeom>
              <a:avLst/>
              <a:gdLst/>
              <a:ahLst/>
              <a:cxnLst/>
              <a:rect l="0" t="0" r="0" b="0"/>
              <a:pathLst>
                <a:path w="116872" h="71673">
                  <a:moveTo>
                    <a:pt x="16460" y="49716"/>
                  </a:moveTo>
                  <a:lnTo>
                    <a:pt x="30915" y="50742"/>
                  </a:lnTo>
                  <a:lnTo>
                    <a:pt x="43109" y="50060"/>
                  </a:lnTo>
                  <a:lnTo>
                    <a:pt x="53298" y="48092"/>
                  </a:lnTo>
                  <a:lnTo>
                    <a:pt x="62180" y="44934"/>
                  </a:lnTo>
                  <a:lnTo>
                    <a:pt x="69148" y="40749"/>
                  </a:lnTo>
                  <a:lnTo>
                    <a:pt x="74723" y="36219"/>
                  </a:lnTo>
                  <a:lnTo>
                    <a:pt x="79338" y="31008"/>
                  </a:lnTo>
                  <a:lnTo>
                    <a:pt x="84911" y="20074"/>
                  </a:lnTo>
                  <a:lnTo>
                    <a:pt x="86564" y="14862"/>
                  </a:lnTo>
                  <a:lnTo>
                    <a:pt x="87524" y="9996"/>
                  </a:lnTo>
                  <a:lnTo>
                    <a:pt x="88220" y="5807"/>
                  </a:lnTo>
                  <a:lnTo>
                    <a:pt x="88570" y="2904"/>
                  </a:lnTo>
                  <a:lnTo>
                    <a:pt x="88570" y="682"/>
                  </a:lnTo>
                  <a:lnTo>
                    <a:pt x="88828" y="0"/>
                  </a:lnTo>
                  <a:lnTo>
                    <a:pt x="89178" y="7089"/>
                  </a:lnTo>
                  <a:lnTo>
                    <a:pt x="88828" y="14521"/>
                  </a:lnTo>
                  <a:lnTo>
                    <a:pt x="86217" y="29729"/>
                  </a:lnTo>
                  <a:lnTo>
                    <a:pt x="84300" y="36219"/>
                  </a:lnTo>
                  <a:lnTo>
                    <a:pt x="82909" y="41346"/>
                  </a:lnTo>
                  <a:lnTo>
                    <a:pt x="81602" y="44934"/>
                  </a:lnTo>
                  <a:lnTo>
                    <a:pt x="81341" y="45874"/>
                  </a:lnTo>
                  <a:lnTo>
                    <a:pt x="81602" y="46555"/>
                  </a:lnTo>
                  <a:lnTo>
                    <a:pt x="82909" y="47153"/>
                  </a:lnTo>
                  <a:lnTo>
                    <a:pt x="86913" y="50060"/>
                  </a:lnTo>
                  <a:lnTo>
                    <a:pt x="92486" y="54244"/>
                  </a:lnTo>
                  <a:lnTo>
                    <a:pt x="99107" y="58771"/>
                  </a:lnTo>
                  <a:lnTo>
                    <a:pt x="105638" y="63301"/>
                  </a:lnTo>
                  <a:lnTo>
                    <a:pt x="111211" y="67484"/>
                  </a:lnTo>
                  <a:lnTo>
                    <a:pt x="115218" y="70389"/>
                  </a:lnTo>
                  <a:lnTo>
                    <a:pt x="116525" y="71413"/>
                  </a:lnTo>
                  <a:lnTo>
                    <a:pt x="116871" y="71672"/>
                  </a:lnTo>
                  <a:lnTo>
                    <a:pt x="102329" y="66204"/>
                  </a:lnTo>
                  <a:lnTo>
                    <a:pt x="86217" y="62019"/>
                  </a:lnTo>
                  <a:lnTo>
                    <a:pt x="51991" y="55269"/>
                  </a:lnTo>
                  <a:lnTo>
                    <a:pt x="35532" y="52621"/>
                  </a:lnTo>
                  <a:lnTo>
                    <a:pt x="21075" y="50401"/>
                  </a:lnTo>
                  <a:lnTo>
                    <a:pt x="8882" y="48778"/>
                  </a:lnTo>
                  <a:lnTo>
                    <a:pt x="0" y="47153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3919239" y="7504237"/>
              <a:ext cx="38083" cy="39692"/>
            </a:xfrm>
            <a:custGeom>
              <a:avLst/>
              <a:gdLst/>
              <a:ahLst/>
              <a:cxnLst/>
              <a:rect l="0" t="0" r="0" b="0"/>
              <a:pathLst>
                <a:path w="38318" h="39302">
                  <a:moveTo>
                    <a:pt x="38317" y="0"/>
                  </a:moveTo>
                  <a:lnTo>
                    <a:pt x="36575" y="0"/>
                  </a:lnTo>
                  <a:lnTo>
                    <a:pt x="35704" y="1709"/>
                  </a:lnTo>
                  <a:lnTo>
                    <a:pt x="35704" y="4272"/>
                  </a:lnTo>
                  <a:lnTo>
                    <a:pt x="35704" y="7690"/>
                  </a:lnTo>
                  <a:lnTo>
                    <a:pt x="35704" y="9398"/>
                  </a:lnTo>
                  <a:lnTo>
                    <a:pt x="33092" y="17943"/>
                  </a:lnTo>
                  <a:lnTo>
                    <a:pt x="31350" y="24777"/>
                  </a:lnTo>
                  <a:lnTo>
                    <a:pt x="30479" y="29903"/>
                  </a:lnTo>
                  <a:lnTo>
                    <a:pt x="27867" y="33320"/>
                  </a:lnTo>
                  <a:lnTo>
                    <a:pt x="25255" y="36737"/>
                  </a:lnTo>
                  <a:lnTo>
                    <a:pt x="19159" y="38446"/>
                  </a:lnTo>
                  <a:lnTo>
                    <a:pt x="11321" y="39301"/>
                  </a:lnTo>
                  <a:lnTo>
                    <a:pt x="0" y="39301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3536821" y="7151765"/>
              <a:ext cx="79340" cy="241332"/>
            </a:xfrm>
            <a:custGeom>
              <a:avLst/>
              <a:gdLst/>
              <a:ahLst/>
              <a:cxnLst/>
              <a:rect l="0" t="0" r="0" b="0"/>
              <a:pathLst>
                <a:path w="79250" h="240909">
                  <a:moveTo>
                    <a:pt x="79249" y="240908"/>
                  </a:moveTo>
                  <a:lnTo>
                    <a:pt x="77507" y="238345"/>
                  </a:lnTo>
                  <a:lnTo>
                    <a:pt x="74895" y="234074"/>
                  </a:lnTo>
                  <a:lnTo>
                    <a:pt x="72282" y="228947"/>
                  </a:lnTo>
                  <a:lnTo>
                    <a:pt x="69669" y="222968"/>
                  </a:lnTo>
                  <a:lnTo>
                    <a:pt x="67056" y="216134"/>
                  </a:lnTo>
                  <a:lnTo>
                    <a:pt x="63573" y="208446"/>
                  </a:lnTo>
                  <a:lnTo>
                    <a:pt x="55735" y="190506"/>
                  </a:lnTo>
                  <a:lnTo>
                    <a:pt x="47898" y="170857"/>
                  </a:lnTo>
                  <a:lnTo>
                    <a:pt x="39189" y="150354"/>
                  </a:lnTo>
                  <a:lnTo>
                    <a:pt x="22643" y="105931"/>
                  </a:lnTo>
                  <a:lnTo>
                    <a:pt x="15675" y="84575"/>
                  </a:lnTo>
                  <a:lnTo>
                    <a:pt x="8709" y="64071"/>
                  </a:lnTo>
                  <a:lnTo>
                    <a:pt x="4354" y="45278"/>
                  </a:lnTo>
                  <a:lnTo>
                    <a:pt x="2612" y="36734"/>
                  </a:lnTo>
                  <a:lnTo>
                    <a:pt x="871" y="29046"/>
                  </a:lnTo>
                  <a:lnTo>
                    <a:pt x="0" y="22211"/>
                  </a:lnTo>
                  <a:lnTo>
                    <a:pt x="0" y="15378"/>
                  </a:lnTo>
                  <a:lnTo>
                    <a:pt x="871" y="10251"/>
                  </a:lnTo>
                  <a:lnTo>
                    <a:pt x="1742" y="5980"/>
                  </a:lnTo>
                  <a:lnTo>
                    <a:pt x="3484" y="2564"/>
                  </a:lnTo>
                  <a:lnTo>
                    <a:pt x="5225" y="855"/>
                  </a:lnTo>
                  <a:lnTo>
                    <a:pt x="8709" y="0"/>
                  </a:lnTo>
                  <a:lnTo>
                    <a:pt x="13063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3376554" y="7212098"/>
              <a:ext cx="199937" cy="190526"/>
            </a:xfrm>
            <a:custGeom>
              <a:avLst/>
              <a:gdLst/>
              <a:ahLst/>
              <a:cxnLst/>
              <a:rect l="0" t="0" r="0" b="0"/>
              <a:pathLst>
                <a:path w="198563" h="191365">
                  <a:moveTo>
                    <a:pt x="198562" y="191364"/>
                  </a:moveTo>
                  <a:lnTo>
                    <a:pt x="196820" y="189655"/>
                  </a:lnTo>
                  <a:lnTo>
                    <a:pt x="195079" y="188800"/>
                  </a:lnTo>
                  <a:lnTo>
                    <a:pt x="191595" y="185384"/>
                  </a:lnTo>
                  <a:lnTo>
                    <a:pt x="187241" y="181966"/>
                  </a:lnTo>
                  <a:lnTo>
                    <a:pt x="182886" y="177695"/>
                  </a:lnTo>
                  <a:lnTo>
                    <a:pt x="176790" y="173423"/>
                  </a:lnTo>
                  <a:lnTo>
                    <a:pt x="170694" y="168299"/>
                  </a:lnTo>
                  <a:lnTo>
                    <a:pt x="163727" y="162318"/>
                  </a:lnTo>
                  <a:lnTo>
                    <a:pt x="148922" y="148648"/>
                  </a:lnTo>
                  <a:lnTo>
                    <a:pt x="132375" y="134125"/>
                  </a:lnTo>
                  <a:lnTo>
                    <a:pt x="114957" y="118748"/>
                  </a:lnTo>
                  <a:lnTo>
                    <a:pt x="96668" y="102516"/>
                  </a:lnTo>
                  <a:lnTo>
                    <a:pt x="79251" y="86285"/>
                  </a:lnTo>
                  <a:lnTo>
                    <a:pt x="61833" y="70053"/>
                  </a:lnTo>
                  <a:lnTo>
                    <a:pt x="45286" y="56384"/>
                  </a:lnTo>
                  <a:lnTo>
                    <a:pt x="30481" y="42716"/>
                  </a:lnTo>
                  <a:lnTo>
                    <a:pt x="24385" y="36735"/>
                  </a:lnTo>
                  <a:lnTo>
                    <a:pt x="19160" y="30755"/>
                  </a:lnTo>
                  <a:lnTo>
                    <a:pt x="13063" y="26484"/>
                  </a:lnTo>
                  <a:lnTo>
                    <a:pt x="8709" y="22212"/>
                  </a:lnTo>
                  <a:lnTo>
                    <a:pt x="5225" y="18796"/>
                  </a:lnTo>
                  <a:lnTo>
                    <a:pt x="2613" y="16233"/>
                  </a:lnTo>
                  <a:lnTo>
                    <a:pt x="871" y="13669"/>
                  </a:lnTo>
                  <a:lnTo>
                    <a:pt x="0" y="12814"/>
                  </a:lnTo>
                  <a:lnTo>
                    <a:pt x="0" y="9398"/>
                  </a:lnTo>
                  <a:lnTo>
                    <a:pt x="2613" y="5980"/>
                  </a:lnTo>
                  <a:lnTo>
                    <a:pt x="9580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3278172" y="7334351"/>
              <a:ext cx="201524" cy="109553"/>
            </a:xfrm>
            <a:custGeom>
              <a:avLst/>
              <a:gdLst/>
              <a:ahLst/>
              <a:cxnLst/>
              <a:rect l="0" t="0" r="0" b="0"/>
              <a:pathLst>
                <a:path w="201172" h="110194">
                  <a:moveTo>
                    <a:pt x="201171" y="110193"/>
                  </a:moveTo>
                  <a:lnTo>
                    <a:pt x="188979" y="107630"/>
                  </a:lnTo>
                  <a:lnTo>
                    <a:pt x="174174" y="103359"/>
                  </a:lnTo>
                  <a:lnTo>
                    <a:pt x="158498" y="98233"/>
                  </a:lnTo>
                  <a:lnTo>
                    <a:pt x="141081" y="93109"/>
                  </a:lnTo>
                  <a:lnTo>
                    <a:pt x="103634" y="80296"/>
                  </a:lnTo>
                  <a:lnTo>
                    <a:pt x="84474" y="74315"/>
                  </a:lnTo>
                  <a:lnTo>
                    <a:pt x="67057" y="66628"/>
                  </a:lnTo>
                  <a:lnTo>
                    <a:pt x="49640" y="58940"/>
                  </a:lnTo>
                  <a:lnTo>
                    <a:pt x="34835" y="51252"/>
                  </a:lnTo>
                  <a:lnTo>
                    <a:pt x="21772" y="43564"/>
                  </a:lnTo>
                  <a:lnTo>
                    <a:pt x="10450" y="35022"/>
                  </a:lnTo>
                  <a:lnTo>
                    <a:pt x="3483" y="26480"/>
                  </a:lnTo>
                  <a:lnTo>
                    <a:pt x="0" y="17084"/>
                  </a:lnTo>
                  <a:lnTo>
                    <a:pt x="0" y="13667"/>
                  </a:lnTo>
                  <a:lnTo>
                    <a:pt x="0" y="8542"/>
                  </a:lnTo>
                  <a:lnTo>
                    <a:pt x="2612" y="4271"/>
                  </a:lnTo>
                  <a:lnTo>
                    <a:pt x="5225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3687567" y="7207334"/>
              <a:ext cx="120597" cy="138132"/>
            </a:xfrm>
            <a:custGeom>
              <a:avLst/>
              <a:gdLst/>
              <a:ahLst/>
              <a:cxnLst/>
              <a:rect l="0" t="0" r="0" b="0"/>
              <a:pathLst>
                <a:path w="119307" h="138397">
                  <a:moveTo>
                    <a:pt x="0" y="138396"/>
                  </a:moveTo>
                  <a:lnTo>
                    <a:pt x="4354" y="131561"/>
                  </a:lnTo>
                  <a:lnTo>
                    <a:pt x="10450" y="122164"/>
                  </a:lnTo>
                  <a:lnTo>
                    <a:pt x="17416" y="111059"/>
                  </a:lnTo>
                  <a:lnTo>
                    <a:pt x="24383" y="99098"/>
                  </a:lnTo>
                  <a:lnTo>
                    <a:pt x="40930" y="72615"/>
                  </a:lnTo>
                  <a:lnTo>
                    <a:pt x="57475" y="46132"/>
                  </a:lnTo>
                  <a:lnTo>
                    <a:pt x="66184" y="34172"/>
                  </a:lnTo>
                  <a:lnTo>
                    <a:pt x="74893" y="23066"/>
                  </a:lnTo>
                  <a:lnTo>
                    <a:pt x="83601" y="13669"/>
                  </a:lnTo>
                  <a:lnTo>
                    <a:pt x="91439" y="6835"/>
                  </a:lnTo>
                  <a:lnTo>
                    <a:pt x="99276" y="1709"/>
                  </a:lnTo>
                  <a:lnTo>
                    <a:pt x="107114" y="0"/>
                  </a:lnTo>
                  <a:lnTo>
                    <a:pt x="113210" y="1709"/>
                  </a:lnTo>
                  <a:lnTo>
                    <a:pt x="116694" y="3417"/>
                  </a:lnTo>
                  <a:lnTo>
                    <a:pt x="119306" y="6835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3649483" y="7372457"/>
              <a:ext cx="274517" cy="73035"/>
            </a:xfrm>
            <a:custGeom>
              <a:avLst/>
              <a:gdLst/>
              <a:ahLst/>
              <a:cxnLst/>
              <a:rect l="0" t="0" r="0" b="0"/>
              <a:pathLst>
                <a:path w="274331" h="73470">
                  <a:moveTo>
                    <a:pt x="0" y="73469"/>
                  </a:moveTo>
                  <a:lnTo>
                    <a:pt x="5225" y="71760"/>
                  </a:lnTo>
                  <a:lnTo>
                    <a:pt x="10450" y="69197"/>
                  </a:lnTo>
                  <a:lnTo>
                    <a:pt x="24385" y="64071"/>
                  </a:lnTo>
                  <a:lnTo>
                    <a:pt x="40061" y="58091"/>
                  </a:lnTo>
                  <a:lnTo>
                    <a:pt x="57479" y="50403"/>
                  </a:lnTo>
                  <a:lnTo>
                    <a:pt x="76638" y="42715"/>
                  </a:lnTo>
                  <a:lnTo>
                    <a:pt x="97540" y="35025"/>
                  </a:lnTo>
                  <a:lnTo>
                    <a:pt x="140213" y="19649"/>
                  </a:lnTo>
                  <a:lnTo>
                    <a:pt x="161114" y="12815"/>
                  </a:lnTo>
                  <a:lnTo>
                    <a:pt x="182016" y="7688"/>
                  </a:lnTo>
                  <a:lnTo>
                    <a:pt x="202046" y="2564"/>
                  </a:lnTo>
                  <a:lnTo>
                    <a:pt x="220335" y="855"/>
                  </a:lnTo>
                  <a:lnTo>
                    <a:pt x="237753" y="0"/>
                  </a:lnTo>
                  <a:lnTo>
                    <a:pt x="244720" y="855"/>
                  </a:lnTo>
                  <a:lnTo>
                    <a:pt x="252558" y="1709"/>
                  </a:lnTo>
                  <a:lnTo>
                    <a:pt x="258655" y="3417"/>
                  </a:lnTo>
                  <a:lnTo>
                    <a:pt x="264750" y="5980"/>
                  </a:lnTo>
                  <a:lnTo>
                    <a:pt x="269976" y="9398"/>
                  </a:lnTo>
                  <a:lnTo>
                    <a:pt x="274330" y="13669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3659004" y="7456606"/>
              <a:ext cx="34910" cy="19053"/>
            </a:xfrm>
            <a:custGeom>
              <a:avLst/>
              <a:gdLst/>
              <a:ahLst/>
              <a:cxnLst/>
              <a:rect l="0" t="0" r="0" b="0"/>
              <a:pathLst>
                <a:path w="34577" h="19644">
                  <a:moveTo>
                    <a:pt x="11148" y="19043"/>
                  </a:moveTo>
                  <a:lnTo>
                    <a:pt x="7578" y="19643"/>
                  </a:lnTo>
                  <a:lnTo>
                    <a:pt x="4269" y="18705"/>
                  </a:lnTo>
                  <a:lnTo>
                    <a:pt x="1656" y="16141"/>
                  </a:lnTo>
                  <a:lnTo>
                    <a:pt x="0" y="12555"/>
                  </a:lnTo>
                  <a:lnTo>
                    <a:pt x="0" y="8712"/>
                  </a:lnTo>
                  <a:lnTo>
                    <a:pt x="1918" y="5126"/>
                  </a:lnTo>
                  <a:lnTo>
                    <a:pt x="6271" y="1965"/>
                  </a:lnTo>
                  <a:lnTo>
                    <a:pt x="9232" y="600"/>
                  </a:lnTo>
                  <a:lnTo>
                    <a:pt x="13151" y="0"/>
                  </a:lnTo>
                  <a:lnTo>
                    <a:pt x="19682" y="0"/>
                  </a:lnTo>
                  <a:lnTo>
                    <a:pt x="25952" y="1281"/>
                  </a:lnTo>
                  <a:lnTo>
                    <a:pt x="31266" y="3504"/>
                  </a:lnTo>
                  <a:lnTo>
                    <a:pt x="34227" y="6747"/>
                  </a:lnTo>
                  <a:lnTo>
                    <a:pt x="34576" y="10335"/>
                  </a:lnTo>
                  <a:lnTo>
                    <a:pt x="33530" y="11957"/>
                  </a:lnTo>
                  <a:lnTo>
                    <a:pt x="31266" y="13835"/>
                  </a:lnTo>
                  <a:lnTo>
                    <a:pt x="27955" y="15457"/>
                  </a:lnTo>
                  <a:lnTo>
                    <a:pt x="23689" y="16741"/>
                  </a:lnTo>
                  <a:lnTo>
                    <a:pt x="18115" y="1810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3659004" y="7456606"/>
              <a:ext cx="34910" cy="19053"/>
            </a:xfrm>
            <a:custGeom>
              <a:avLst/>
              <a:gdLst/>
              <a:ahLst/>
              <a:cxnLst/>
              <a:rect l="0" t="0" r="0" b="0"/>
              <a:pathLst>
                <a:path w="34837" h="19648">
                  <a:moveTo>
                    <a:pt x="11322" y="18792"/>
                  </a:moveTo>
                  <a:lnTo>
                    <a:pt x="7838" y="19647"/>
                  </a:lnTo>
                  <a:lnTo>
                    <a:pt x="4354" y="18792"/>
                  </a:lnTo>
                  <a:lnTo>
                    <a:pt x="1742" y="16231"/>
                  </a:lnTo>
                  <a:lnTo>
                    <a:pt x="0" y="12814"/>
                  </a:lnTo>
                  <a:lnTo>
                    <a:pt x="0" y="8543"/>
                  </a:lnTo>
                  <a:lnTo>
                    <a:pt x="1742" y="5124"/>
                  </a:lnTo>
                  <a:lnTo>
                    <a:pt x="6096" y="1708"/>
                  </a:lnTo>
                  <a:lnTo>
                    <a:pt x="9580" y="855"/>
                  </a:lnTo>
                  <a:lnTo>
                    <a:pt x="13063" y="0"/>
                  </a:lnTo>
                  <a:lnTo>
                    <a:pt x="20030" y="0"/>
                  </a:lnTo>
                  <a:lnTo>
                    <a:pt x="26127" y="1708"/>
                  </a:lnTo>
                  <a:lnTo>
                    <a:pt x="31352" y="3417"/>
                  </a:lnTo>
                  <a:lnTo>
                    <a:pt x="33965" y="6833"/>
                  </a:lnTo>
                  <a:lnTo>
                    <a:pt x="34836" y="10251"/>
                  </a:lnTo>
                  <a:lnTo>
                    <a:pt x="33965" y="11959"/>
                  </a:lnTo>
                  <a:lnTo>
                    <a:pt x="31352" y="13667"/>
                  </a:lnTo>
                  <a:lnTo>
                    <a:pt x="27869" y="15376"/>
                  </a:lnTo>
                  <a:lnTo>
                    <a:pt x="23514" y="17084"/>
                  </a:lnTo>
                  <a:lnTo>
                    <a:pt x="18289" y="179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3622508" y="7351817"/>
              <a:ext cx="20628" cy="33341"/>
            </a:xfrm>
            <a:custGeom>
              <a:avLst/>
              <a:gdLst/>
              <a:ahLst/>
              <a:cxnLst/>
              <a:rect l="0" t="0" r="0" b="0"/>
              <a:pathLst>
                <a:path w="21429" h="32885">
                  <a:moveTo>
                    <a:pt x="3658" y="7085"/>
                  </a:moveTo>
                  <a:lnTo>
                    <a:pt x="4267" y="3502"/>
                  </a:lnTo>
                  <a:lnTo>
                    <a:pt x="6619" y="1279"/>
                  </a:lnTo>
                  <a:lnTo>
                    <a:pt x="10190" y="0"/>
                  </a:lnTo>
                  <a:lnTo>
                    <a:pt x="14112" y="0"/>
                  </a:lnTo>
                  <a:lnTo>
                    <a:pt x="17769" y="1279"/>
                  </a:lnTo>
                  <a:lnTo>
                    <a:pt x="20384" y="4524"/>
                  </a:lnTo>
                  <a:lnTo>
                    <a:pt x="21428" y="9651"/>
                  </a:lnTo>
                  <a:lnTo>
                    <a:pt x="21428" y="12894"/>
                  </a:lnTo>
                  <a:lnTo>
                    <a:pt x="20384" y="16743"/>
                  </a:lnTo>
                  <a:lnTo>
                    <a:pt x="17769" y="22890"/>
                  </a:lnTo>
                  <a:lnTo>
                    <a:pt x="13850" y="27761"/>
                  </a:lnTo>
                  <a:lnTo>
                    <a:pt x="9582" y="31262"/>
                  </a:lnTo>
                  <a:lnTo>
                    <a:pt x="5226" y="32884"/>
                  </a:lnTo>
                  <a:lnTo>
                    <a:pt x="2002" y="31603"/>
                  </a:lnTo>
                  <a:lnTo>
                    <a:pt x="695" y="29980"/>
                  </a:lnTo>
                  <a:lnTo>
                    <a:pt x="0" y="27416"/>
                  </a:lnTo>
                  <a:lnTo>
                    <a:pt x="0" y="23830"/>
                  </a:lnTo>
                  <a:lnTo>
                    <a:pt x="349" y="19391"/>
                  </a:lnTo>
                  <a:lnTo>
                    <a:pt x="1653" y="1358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3622508" y="7351817"/>
              <a:ext cx="20628" cy="31754"/>
            </a:xfrm>
            <a:custGeom>
              <a:avLst/>
              <a:gdLst/>
              <a:ahLst/>
              <a:cxnLst/>
              <a:rect l="0" t="0" r="0" b="0"/>
              <a:pathLst>
                <a:path w="20903" h="32462">
                  <a:moveTo>
                    <a:pt x="3484" y="6834"/>
                  </a:moveTo>
                  <a:lnTo>
                    <a:pt x="3484" y="3416"/>
                  </a:lnTo>
                  <a:lnTo>
                    <a:pt x="6096" y="855"/>
                  </a:lnTo>
                  <a:lnTo>
                    <a:pt x="9580" y="0"/>
                  </a:lnTo>
                  <a:lnTo>
                    <a:pt x="13935" y="0"/>
                  </a:lnTo>
                  <a:lnTo>
                    <a:pt x="17418" y="855"/>
                  </a:lnTo>
                  <a:lnTo>
                    <a:pt x="20030" y="4271"/>
                  </a:lnTo>
                  <a:lnTo>
                    <a:pt x="20902" y="9398"/>
                  </a:lnTo>
                  <a:lnTo>
                    <a:pt x="20902" y="12814"/>
                  </a:lnTo>
                  <a:lnTo>
                    <a:pt x="20030" y="16231"/>
                  </a:lnTo>
                  <a:lnTo>
                    <a:pt x="17418" y="23064"/>
                  </a:lnTo>
                  <a:lnTo>
                    <a:pt x="13063" y="27335"/>
                  </a:lnTo>
                  <a:lnTo>
                    <a:pt x="8709" y="30753"/>
                  </a:lnTo>
                  <a:lnTo>
                    <a:pt x="4355" y="32461"/>
                  </a:lnTo>
                  <a:lnTo>
                    <a:pt x="1742" y="31606"/>
                  </a:lnTo>
                  <a:lnTo>
                    <a:pt x="0" y="29899"/>
                  </a:lnTo>
                  <a:lnTo>
                    <a:pt x="0" y="27335"/>
                  </a:lnTo>
                  <a:lnTo>
                    <a:pt x="0" y="23919"/>
                  </a:lnTo>
                  <a:lnTo>
                    <a:pt x="0" y="18793"/>
                  </a:lnTo>
                  <a:lnTo>
                    <a:pt x="871" y="136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155" name="Gruppieren 114"/>
          <p:cNvGrpSpPr>
            <a:grpSpLocks/>
          </p:cNvGrpSpPr>
          <p:nvPr/>
        </p:nvGrpSpPr>
        <p:grpSpPr bwMode="auto">
          <a:xfrm>
            <a:off x="7970838" y="1133165"/>
            <a:ext cx="1511300" cy="1970398"/>
            <a:chOff x="7734300" y="1168400"/>
            <a:chExt cx="1643247" cy="2187226"/>
          </a:xfrm>
        </p:grpSpPr>
        <p:sp>
          <p:nvSpPr>
            <p:cNvPr id="99" name="Freihandform 98"/>
            <p:cNvSpPr/>
            <p:nvPr/>
          </p:nvSpPr>
          <p:spPr>
            <a:xfrm>
              <a:off x="7818446" y="2692157"/>
              <a:ext cx="1473366" cy="663469"/>
            </a:xfrm>
            <a:custGeom>
              <a:avLst/>
              <a:gdLst/>
              <a:ahLst/>
              <a:cxnLst/>
              <a:rect l="0" t="0" r="0" b="0"/>
              <a:pathLst>
                <a:path w="1472838" h="664239">
                  <a:moveTo>
                    <a:pt x="0" y="0"/>
                  </a:moveTo>
                  <a:lnTo>
                    <a:pt x="1472545" y="5652"/>
                  </a:lnTo>
                  <a:lnTo>
                    <a:pt x="1472837" y="63048"/>
                  </a:lnTo>
                  <a:lnTo>
                    <a:pt x="1466856" y="149864"/>
                  </a:lnTo>
                  <a:lnTo>
                    <a:pt x="1438698" y="268421"/>
                  </a:lnTo>
                  <a:lnTo>
                    <a:pt x="1409663" y="343352"/>
                  </a:lnTo>
                  <a:lnTo>
                    <a:pt x="1363267" y="435676"/>
                  </a:lnTo>
                  <a:lnTo>
                    <a:pt x="1335254" y="482345"/>
                  </a:lnTo>
                  <a:lnTo>
                    <a:pt x="1293528" y="536259"/>
                  </a:lnTo>
                  <a:lnTo>
                    <a:pt x="1273831" y="553219"/>
                  </a:lnTo>
                  <a:lnTo>
                    <a:pt x="1234147" y="580611"/>
                  </a:lnTo>
                  <a:lnTo>
                    <a:pt x="1193443" y="600322"/>
                  </a:lnTo>
                  <a:lnTo>
                    <a:pt x="1115095" y="627859"/>
                  </a:lnTo>
                  <a:lnTo>
                    <a:pt x="957526" y="655832"/>
                  </a:lnTo>
                  <a:lnTo>
                    <a:pt x="813963" y="664238"/>
                  </a:lnTo>
                  <a:lnTo>
                    <a:pt x="701913" y="663659"/>
                  </a:lnTo>
                  <a:lnTo>
                    <a:pt x="494155" y="649165"/>
                  </a:lnTo>
                  <a:lnTo>
                    <a:pt x="388378" y="631048"/>
                  </a:lnTo>
                  <a:lnTo>
                    <a:pt x="301278" y="606555"/>
                  </a:lnTo>
                  <a:lnTo>
                    <a:pt x="245399" y="581771"/>
                  </a:lnTo>
                  <a:lnTo>
                    <a:pt x="210675" y="560174"/>
                  </a:lnTo>
                  <a:lnTo>
                    <a:pt x="183101" y="536695"/>
                  </a:lnTo>
                  <a:lnTo>
                    <a:pt x="168950" y="519593"/>
                  </a:lnTo>
                  <a:lnTo>
                    <a:pt x="122261" y="435966"/>
                  </a:lnTo>
                  <a:lnTo>
                    <a:pt x="71051" y="319003"/>
                  </a:lnTo>
                  <a:lnTo>
                    <a:pt x="40560" y="226680"/>
                  </a:lnTo>
                  <a:lnTo>
                    <a:pt x="16778" y="130876"/>
                  </a:lnTo>
                  <a:close/>
                </a:path>
              </a:pathLst>
            </a:custGeom>
            <a:solidFill>
              <a:srgbClr val="A36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7734300" y="2254077"/>
              <a:ext cx="1643247" cy="634899"/>
            </a:xfrm>
            <a:custGeom>
              <a:avLst/>
              <a:gdLst/>
              <a:ahLst/>
              <a:cxnLst/>
              <a:rect l="0" t="0" r="0" b="0"/>
              <a:pathLst>
                <a:path w="1643247" h="634531">
                  <a:moveTo>
                    <a:pt x="247880" y="49568"/>
                  </a:moveTo>
                  <a:lnTo>
                    <a:pt x="375101" y="26378"/>
                  </a:lnTo>
                  <a:lnTo>
                    <a:pt x="551201" y="6522"/>
                  </a:lnTo>
                  <a:lnTo>
                    <a:pt x="687908" y="0"/>
                  </a:lnTo>
                  <a:lnTo>
                    <a:pt x="828406" y="580"/>
                  </a:lnTo>
                  <a:lnTo>
                    <a:pt x="951107" y="2899"/>
                  </a:lnTo>
                  <a:lnTo>
                    <a:pt x="1061990" y="7537"/>
                  </a:lnTo>
                  <a:lnTo>
                    <a:pt x="1172142" y="17825"/>
                  </a:lnTo>
                  <a:lnTo>
                    <a:pt x="1280252" y="32610"/>
                  </a:lnTo>
                  <a:lnTo>
                    <a:pt x="1422503" y="60872"/>
                  </a:lnTo>
                  <a:lnTo>
                    <a:pt x="1489470" y="75656"/>
                  </a:lnTo>
                  <a:lnTo>
                    <a:pt x="1545639" y="96238"/>
                  </a:lnTo>
                  <a:lnTo>
                    <a:pt x="1581386" y="118557"/>
                  </a:lnTo>
                  <a:lnTo>
                    <a:pt x="1620193" y="156822"/>
                  </a:lnTo>
                  <a:lnTo>
                    <a:pt x="1643246" y="192331"/>
                  </a:lnTo>
                  <a:lnTo>
                    <a:pt x="1643246" y="348136"/>
                  </a:lnTo>
                  <a:lnTo>
                    <a:pt x="1628072" y="384226"/>
                  </a:lnTo>
                  <a:lnTo>
                    <a:pt x="1595828" y="426838"/>
                  </a:lnTo>
                  <a:lnTo>
                    <a:pt x="1560521" y="459157"/>
                  </a:lnTo>
                  <a:lnTo>
                    <a:pt x="1515294" y="490173"/>
                  </a:lnTo>
                  <a:lnTo>
                    <a:pt x="1453139" y="522785"/>
                  </a:lnTo>
                  <a:lnTo>
                    <a:pt x="1397261" y="546554"/>
                  </a:lnTo>
                  <a:lnTo>
                    <a:pt x="1324313" y="572353"/>
                  </a:lnTo>
                  <a:lnTo>
                    <a:pt x="1264057" y="590904"/>
                  </a:lnTo>
                  <a:lnTo>
                    <a:pt x="1099922" y="617282"/>
                  </a:lnTo>
                  <a:lnTo>
                    <a:pt x="990353" y="627861"/>
                  </a:lnTo>
                  <a:lnTo>
                    <a:pt x="825488" y="634530"/>
                  </a:lnTo>
                  <a:lnTo>
                    <a:pt x="715043" y="631632"/>
                  </a:lnTo>
                  <a:lnTo>
                    <a:pt x="617732" y="624384"/>
                  </a:lnTo>
                  <a:lnTo>
                    <a:pt x="548575" y="617282"/>
                  </a:lnTo>
                  <a:lnTo>
                    <a:pt x="381961" y="590904"/>
                  </a:lnTo>
                  <a:lnTo>
                    <a:pt x="325498" y="577426"/>
                  </a:lnTo>
                  <a:lnTo>
                    <a:pt x="256926" y="556699"/>
                  </a:lnTo>
                  <a:lnTo>
                    <a:pt x="196086" y="532496"/>
                  </a:lnTo>
                  <a:lnTo>
                    <a:pt x="131016" y="498001"/>
                  </a:lnTo>
                  <a:lnTo>
                    <a:pt x="86809" y="465969"/>
                  </a:lnTo>
                  <a:lnTo>
                    <a:pt x="50481" y="431330"/>
                  </a:lnTo>
                  <a:lnTo>
                    <a:pt x="21446" y="392632"/>
                  </a:lnTo>
                  <a:lnTo>
                    <a:pt x="0" y="350889"/>
                  </a:lnTo>
                  <a:lnTo>
                    <a:pt x="2480" y="183200"/>
                  </a:lnTo>
                  <a:lnTo>
                    <a:pt x="8462" y="210737"/>
                  </a:lnTo>
                  <a:lnTo>
                    <a:pt x="25531" y="237115"/>
                  </a:lnTo>
                  <a:lnTo>
                    <a:pt x="76012" y="286104"/>
                  </a:lnTo>
                  <a:lnTo>
                    <a:pt x="108984" y="308569"/>
                  </a:lnTo>
                  <a:lnTo>
                    <a:pt x="146772" y="329005"/>
                  </a:lnTo>
                  <a:lnTo>
                    <a:pt x="190104" y="348426"/>
                  </a:lnTo>
                  <a:lnTo>
                    <a:pt x="238250" y="365963"/>
                  </a:lnTo>
                  <a:lnTo>
                    <a:pt x="291648" y="382341"/>
                  </a:lnTo>
                  <a:lnTo>
                    <a:pt x="350446" y="396689"/>
                  </a:lnTo>
                  <a:lnTo>
                    <a:pt x="414787" y="410459"/>
                  </a:lnTo>
                  <a:lnTo>
                    <a:pt x="544490" y="430315"/>
                  </a:lnTo>
                  <a:lnTo>
                    <a:pt x="679008" y="442200"/>
                  </a:lnTo>
                  <a:lnTo>
                    <a:pt x="817902" y="445678"/>
                  </a:lnTo>
                  <a:lnTo>
                    <a:pt x="961612" y="441619"/>
                  </a:lnTo>
                  <a:lnTo>
                    <a:pt x="1108677" y="429011"/>
                  </a:lnTo>
                  <a:lnTo>
                    <a:pt x="1172872" y="421184"/>
                  </a:lnTo>
                  <a:lnTo>
                    <a:pt x="1200299" y="417124"/>
                  </a:lnTo>
                  <a:lnTo>
                    <a:pt x="1267268" y="405819"/>
                  </a:lnTo>
                  <a:lnTo>
                    <a:pt x="1317749" y="394806"/>
                  </a:lnTo>
                  <a:lnTo>
                    <a:pt x="1335693" y="390168"/>
                  </a:lnTo>
                  <a:lnTo>
                    <a:pt x="1389091" y="375820"/>
                  </a:lnTo>
                  <a:lnTo>
                    <a:pt x="1433299" y="361035"/>
                  </a:lnTo>
                  <a:lnTo>
                    <a:pt x="1485385" y="340889"/>
                  </a:lnTo>
                  <a:lnTo>
                    <a:pt x="1534260" y="318859"/>
                  </a:lnTo>
                  <a:lnTo>
                    <a:pt x="1485385" y="340889"/>
                  </a:lnTo>
                  <a:lnTo>
                    <a:pt x="1433299" y="361035"/>
                  </a:lnTo>
                  <a:lnTo>
                    <a:pt x="1389091" y="375820"/>
                  </a:lnTo>
                  <a:lnTo>
                    <a:pt x="1335693" y="390168"/>
                  </a:lnTo>
                  <a:lnTo>
                    <a:pt x="1317749" y="394806"/>
                  </a:lnTo>
                  <a:lnTo>
                    <a:pt x="1267268" y="405819"/>
                  </a:lnTo>
                  <a:lnTo>
                    <a:pt x="1200299" y="417124"/>
                  </a:lnTo>
                  <a:lnTo>
                    <a:pt x="1172872" y="421184"/>
                  </a:lnTo>
                  <a:lnTo>
                    <a:pt x="1108677" y="429011"/>
                  </a:lnTo>
                  <a:lnTo>
                    <a:pt x="961612" y="441619"/>
                  </a:lnTo>
                  <a:lnTo>
                    <a:pt x="817902" y="445678"/>
                  </a:lnTo>
                  <a:lnTo>
                    <a:pt x="679008" y="442200"/>
                  </a:lnTo>
                  <a:lnTo>
                    <a:pt x="544490" y="430315"/>
                  </a:lnTo>
                  <a:lnTo>
                    <a:pt x="414787" y="410459"/>
                  </a:lnTo>
                  <a:lnTo>
                    <a:pt x="350446" y="396689"/>
                  </a:lnTo>
                  <a:lnTo>
                    <a:pt x="291648" y="382341"/>
                  </a:lnTo>
                  <a:lnTo>
                    <a:pt x="238250" y="365963"/>
                  </a:lnTo>
                  <a:lnTo>
                    <a:pt x="190104" y="348426"/>
                  </a:lnTo>
                  <a:lnTo>
                    <a:pt x="146772" y="329005"/>
                  </a:lnTo>
                  <a:lnTo>
                    <a:pt x="108984" y="308569"/>
                  </a:lnTo>
                  <a:lnTo>
                    <a:pt x="76012" y="286104"/>
                  </a:lnTo>
                  <a:lnTo>
                    <a:pt x="25531" y="237115"/>
                  </a:lnTo>
                  <a:lnTo>
                    <a:pt x="8462" y="210737"/>
                  </a:lnTo>
                  <a:lnTo>
                    <a:pt x="2480" y="183200"/>
                  </a:lnTo>
                  <a:lnTo>
                    <a:pt x="17070" y="157400"/>
                  </a:lnTo>
                  <a:lnTo>
                    <a:pt x="72949" y="110006"/>
                  </a:lnTo>
                  <a:close/>
                </a:path>
              </a:pathLst>
            </a:custGeom>
            <a:solidFill>
              <a:srgbClr val="D384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7831148" y="2298520"/>
              <a:ext cx="1463840" cy="341258"/>
            </a:xfrm>
            <a:custGeom>
              <a:avLst/>
              <a:gdLst/>
              <a:ahLst/>
              <a:cxnLst/>
              <a:rect l="0" t="0" r="0" b="0"/>
              <a:pathLst>
                <a:path w="1464523" h="341904">
                  <a:moveTo>
                    <a:pt x="35014" y="112615"/>
                  </a:moveTo>
                  <a:lnTo>
                    <a:pt x="107670" y="84353"/>
                  </a:lnTo>
                  <a:lnTo>
                    <a:pt x="165155" y="65945"/>
                  </a:lnTo>
                  <a:lnTo>
                    <a:pt x="246275" y="44930"/>
                  </a:lnTo>
                  <a:lnTo>
                    <a:pt x="376705" y="21160"/>
                  </a:lnTo>
                  <a:lnTo>
                    <a:pt x="542009" y="4782"/>
                  </a:lnTo>
                  <a:lnTo>
                    <a:pt x="694911" y="0"/>
                  </a:lnTo>
                  <a:lnTo>
                    <a:pt x="881222" y="2899"/>
                  </a:lnTo>
                  <a:lnTo>
                    <a:pt x="1096130" y="26090"/>
                  </a:lnTo>
                  <a:lnTo>
                    <a:pt x="1260847" y="61452"/>
                  </a:lnTo>
                  <a:lnTo>
                    <a:pt x="1380630" y="98122"/>
                  </a:lnTo>
                  <a:lnTo>
                    <a:pt x="1439864" y="123630"/>
                  </a:lnTo>
                  <a:lnTo>
                    <a:pt x="1458832" y="140876"/>
                  </a:lnTo>
                  <a:lnTo>
                    <a:pt x="1464522" y="164937"/>
                  </a:lnTo>
                  <a:lnTo>
                    <a:pt x="1451099" y="187256"/>
                  </a:lnTo>
                  <a:lnTo>
                    <a:pt x="1402367" y="219287"/>
                  </a:lnTo>
                  <a:lnTo>
                    <a:pt x="1357868" y="239287"/>
                  </a:lnTo>
                  <a:lnTo>
                    <a:pt x="1292800" y="264798"/>
                  </a:lnTo>
                  <a:lnTo>
                    <a:pt x="1194611" y="294798"/>
                  </a:lnTo>
                  <a:lnTo>
                    <a:pt x="1089856" y="317409"/>
                  </a:lnTo>
                  <a:lnTo>
                    <a:pt x="967009" y="333497"/>
                  </a:lnTo>
                  <a:lnTo>
                    <a:pt x="878888" y="339729"/>
                  </a:lnTo>
                  <a:lnTo>
                    <a:pt x="762169" y="341903"/>
                  </a:lnTo>
                  <a:lnTo>
                    <a:pt x="585634" y="335671"/>
                  </a:lnTo>
                  <a:lnTo>
                    <a:pt x="424562" y="321757"/>
                  </a:lnTo>
                  <a:lnTo>
                    <a:pt x="285957" y="300886"/>
                  </a:lnTo>
                  <a:lnTo>
                    <a:pt x="168947" y="272334"/>
                  </a:lnTo>
                  <a:lnTo>
                    <a:pt x="60255" y="230014"/>
                  </a:lnTo>
                  <a:lnTo>
                    <a:pt x="13276" y="196388"/>
                  </a:lnTo>
                  <a:lnTo>
                    <a:pt x="0" y="157544"/>
                  </a:lnTo>
                  <a:lnTo>
                    <a:pt x="26552" y="118992"/>
                  </a:lnTo>
                  <a:close/>
                </a:path>
              </a:pathLst>
            </a:custGeom>
            <a:solidFill>
              <a:srgbClr val="8D58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7888304" y="1168400"/>
              <a:ext cx="1397157" cy="1365032"/>
            </a:xfrm>
            <a:custGeom>
              <a:avLst/>
              <a:gdLst/>
              <a:ahLst/>
              <a:cxnLst/>
              <a:rect l="0" t="0" r="0" b="0"/>
              <a:pathLst>
                <a:path w="1396827" h="1365008">
                  <a:moveTo>
                    <a:pt x="0" y="1230942"/>
                  </a:moveTo>
                  <a:lnTo>
                    <a:pt x="4815" y="1182677"/>
                  </a:lnTo>
                  <a:lnTo>
                    <a:pt x="49898" y="913096"/>
                  </a:lnTo>
                  <a:lnTo>
                    <a:pt x="76889" y="790046"/>
                  </a:lnTo>
                  <a:lnTo>
                    <a:pt x="119783" y="638298"/>
                  </a:lnTo>
                  <a:lnTo>
                    <a:pt x="185144" y="468288"/>
                  </a:lnTo>
                  <a:lnTo>
                    <a:pt x="263346" y="319873"/>
                  </a:lnTo>
                  <a:lnTo>
                    <a:pt x="354386" y="193200"/>
                  </a:lnTo>
                  <a:lnTo>
                    <a:pt x="452284" y="97542"/>
                  </a:lnTo>
                  <a:lnTo>
                    <a:pt x="544637" y="39857"/>
                  </a:lnTo>
                  <a:lnTo>
                    <a:pt x="618461" y="11885"/>
                  </a:lnTo>
                  <a:lnTo>
                    <a:pt x="693015" y="0"/>
                  </a:lnTo>
                  <a:lnTo>
                    <a:pt x="766985" y="3768"/>
                  </a:lnTo>
                  <a:lnTo>
                    <a:pt x="841101" y="23914"/>
                  </a:lnTo>
                  <a:lnTo>
                    <a:pt x="914924" y="59857"/>
                  </a:lnTo>
                  <a:lnTo>
                    <a:pt x="1008446" y="127979"/>
                  </a:lnTo>
                  <a:lnTo>
                    <a:pt x="1118600" y="258710"/>
                  </a:lnTo>
                  <a:lnTo>
                    <a:pt x="1202053" y="393646"/>
                  </a:lnTo>
                  <a:lnTo>
                    <a:pt x="1277481" y="563076"/>
                  </a:lnTo>
                  <a:lnTo>
                    <a:pt x="1329859" y="732362"/>
                  </a:lnTo>
                  <a:lnTo>
                    <a:pt x="1376254" y="983246"/>
                  </a:lnTo>
                  <a:lnTo>
                    <a:pt x="1389822" y="1119630"/>
                  </a:lnTo>
                  <a:lnTo>
                    <a:pt x="1396826" y="1263262"/>
                  </a:lnTo>
                  <a:lnTo>
                    <a:pt x="1394492" y="1317034"/>
                  </a:lnTo>
                  <a:lnTo>
                    <a:pt x="1345616" y="1348920"/>
                  </a:lnTo>
                  <a:lnTo>
                    <a:pt x="1310309" y="1365007"/>
                  </a:lnTo>
                  <a:lnTo>
                    <a:pt x="1305203" y="1281235"/>
                  </a:lnTo>
                  <a:lnTo>
                    <a:pt x="1299513" y="1200939"/>
                  </a:lnTo>
                  <a:lnTo>
                    <a:pt x="1284048" y="1048468"/>
                  </a:lnTo>
                  <a:lnTo>
                    <a:pt x="1263914" y="907444"/>
                  </a:lnTo>
                  <a:lnTo>
                    <a:pt x="1247427" y="819468"/>
                  </a:lnTo>
                  <a:lnTo>
                    <a:pt x="1219414" y="697142"/>
                  </a:lnTo>
                  <a:lnTo>
                    <a:pt x="1197968" y="621921"/>
                  </a:lnTo>
                  <a:lnTo>
                    <a:pt x="1160909" y="517856"/>
                  </a:lnTo>
                  <a:lnTo>
                    <a:pt x="1119620" y="425677"/>
                  </a:lnTo>
                  <a:lnTo>
                    <a:pt x="1057030" y="319873"/>
                  </a:lnTo>
                  <a:lnTo>
                    <a:pt x="985687" y="234651"/>
                  </a:lnTo>
                  <a:lnTo>
                    <a:pt x="947169" y="199431"/>
                  </a:lnTo>
                  <a:lnTo>
                    <a:pt x="880347" y="148993"/>
                  </a:lnTo>
                  <a:lnTo>
                    <a:pt x="831327" y="120441"/>
                  </a:lnTo>
                  <a:lnTo>
                    <a:pt x="767568" y="95077"/>
                  </a:lnTo>
                  <a:lnTo>
                    <a:pt x="705999" y="84353"/>
                  </a:lnTo>
                  <a:lnTo>
                    <a:pt x="645453" y="88120"/>
                  </a:lnTo>
                  <a:lnTo>
                    <a:pt x="586947" y="106673"/>
                  </a:lnTo>
                  <a:lnTo>
                    <a:pt x="530194" y="139863"/>
                  </a:lnTo>
                  <a:lnTo>
                    <a:pt x="474899" y="187257"/>
                  </a:lnTo>
                  <a:lnTo>
                    <a:pt x="432879" y="234071"/>
                  </a:lnTo>
                  <a:lnTo>
                    <a:pt x="391884" y="290161"/>
                  </a:lnTo>
                  <a:lnTo>
                    <a:pt x="352345" y="355963"/>
                  </a:lnTo>
                  <a:lnTo>
                    <a:pt x="314264" y="430025"/>
                  </a:lnTo>
                  <a:lnTo>
                    <a:pt x="278228" y="513363"/>
                  </a:lnTo>
                  <a:lnTo>
                    <a:pt x="243503" y="605397"/>
                  </a:lnTo>
                  <a:lnTo>
                    <a:pt x="210386" y="706708"/>
                  </a:lnTo>
                  <a:lnTo>
                    <a:pt x="178724" y="816425"/>
                  </a:lnTo>
                  <a:lnTo>
                    <a:pt x="148816" y="935272"/>
                  </a:lnTo>
                  <a:lnTo>
                    <a:pt x="120367" y="1062961"/>
                  </a:lnTo>
                  <a:lnTo>
                    <a:pt x="94250" y="1199925"/>
                  </a:lnTo>
                  <a:close/>
                </a:path>
              </a:pathLst>
            </a:custGeom>
            <a:solidFill>
              <a:srgbClr val="BE77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8883779" y="2946116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4">
                  <a:moveTo>
                    <a:pt x="234896" y="0"/>
                  </a:moveTo>
                  <a:lnTo>
                    <a:pt x="167783" y="24639"/>
                  </a:lnTo>
                  <a:lnTo>
                    <a:pt x="116719" y="39132"/>
                  </a:lnTo>
                  <a:lnTo>
                    <a:pt x="58359" y="50726"/>
                  </a:lnTo>
                  <a:lnTo>
                    <a:pt x="0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7975627" y="2939767"/>
              <a:ext cx="234976" cy="55553"/>
            </a:xfrm>
            <a:custGeom>
              <a:avLst/>
              <a:gdLst/>
              <a:ahLst/>
              <a:cxnLst/>
              <a:rect l="0" t="0" r="0" b="0"/>
              <a:pathLst>
                <a:path w="234896" h="56524">
                  <a:moveTo>
                    <a:pt x="0" y="0"/>
                  </a:moveTo>
                  <a:lnTo>
                    <a:pt x="29179" y="11594"/>
                  </a:lnTo>
                  <a:lnTo>
                    <a:pt x="88997" y="31885"/>
                  </a:lnTo>
                  <a:lnTo>
                    <a:pt x="176536" y="50726"/>
                  </a:lnTo>
                  <a:lnTo>
                    <a:pt x="234895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7975627" y="3009606"/>
              <a:ext cx="234976" cy="53966"/>
            </a:xfrm>
            <a:custGeom>
              <a:avLst/>
              <a:gdLst/>
              <a:ahLst/>
              <a:cxnLst/>
              <a:rect l="0" t="0" r="0" b="0"/>
              <a:pathLst>
                <a:path w="234896" h="55079">
                  <a:moveTo>
                    <a:pt x="0" y="0"/>
                  </a:moveTo>
                  <a:lnTo>
                    <a:pt x="59818" y="21741"/>
                  </a:lnTo>
                  <a:lnTo>
                    <a:pt x="118177" y="39134"/>
                  </a:lnTo>
                  <a:lnTo>
                    <a:pt x="161946" y="47830"/>
                  </a:lnTo>
                  <a:lnTo>
                    <a:pt x="234895" y="55078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7991504" y="3069922"/>
              <a:ext cx="219100" cy="50792"/>
            </a:xfrm>
            <a:custGeom>
              <a:avLst/>
              <a:gdLst/>
              <a:ahLst/>
              <a:cxnLst/>
              <a:rect l="0" t="0" r="0" b="0"/>
              <a:pathLst>
                <a:path w="218847" h="50731">
                  <a:moveTo>
                    <a:pt x="0" y="0"/>
                  </a:moveTo>
                  <a:lnTo>
                    <a:pt x="58359" y="21742"/>
                  </a:lnTo>
                  <a:lnTo>
                    <a:pt x="131308" y="39135"/>
                  </a:lnTo>
                  <a:lnTo>
                    <a:pt x="218846" y="5073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8883779" y="3069922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5">
                  <a:moveTo>
                    <a:pt x="234896" y="0"/>
                  </a:moveTo>
                  <a:lnTo>
                    <a:pt x="175078" y="23190"/>
                  </a:lnTo>
                  <a:lnTo>
                    <a:pt x="145899" y="31885"/>
                  </a:lnTo>
                  <a:lnTo>
                    <a:pt x="58359" y="50726"/>
                  </a:lnTo>
                  <a:lnTo>
                    <a:pt x="0" y="56524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8883779" y="3014367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5">
                  <a:moveTo>
                    <a:pt x="234896" y="0"/>
                  </a:moveTo>
                  <a:lnTo>
                    <a:pt x="175078" y="23189"/>
                  </a:lnTo>
                  <a:lnTo>
                    <a:pt x="145899" y="31886"/>
                  </a:lnTo>
                  <a:lnTo>
                    <a:pt x="87539" y="46379"/>
                  </a:lnTo>
                  <a:lnTo>
                    <a:pt x="0" y="56524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7975627" y="2871515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6" h="56526">
                  <a:moveTo>
                    <a:pt x="0" y="0"/>
                  </a:moveTo>
                  <a:lnTo>
                    <a:pt x="59818" y="23190"/>
                  </a:lnTo>
                  <a:lnTo>
                    <a:pt x="103587" y="36234"/>
                  </a:lnTo>
                  <a:lnTo>
                    <a:pt x="161946" y="47829"/>
                  </a:lnTo>
                  <a:lnTo>
                    <a:pt x="234895" y="56525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8883779" y="2877864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4">
                  <a:moveTo>
                    <a:pt x="234896" y="0"/>
                  </a:moveTo>
                  <a:lnTo>
                    <a:pt x="218848" y="5797"/>
                  </a:lnTo>
                  <a:lnTo>
                    <a:pt x="167783" y="23189"/>
                  </a:lnTo>
                  <a:lnTo>
                    <a:pt x="116719" y="39131"/>
                  </a:lnTo>
                  <a:lnTo>
                    <a:pt x="58359" y="50726"/>
                  </a:lnTo>
                  <a:lnTo>
                    <a:pt x="0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8420177" y="3136586"/>
              <a:ext cx="268317" cy="9523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67113" y="5798"/>
                  </a:lnTo>
                  <a:lnTo>
                    <a:pt x="134226" y="8696"/>
                  </a:lnTo>
                  <a:lnTo>
                    <a:pt x="166323" y="7247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8420177" y="3073096"/>
              <a:ext cx="268317" cy="6349"/>
            </a:xfrm>
            <a:custGeom>
              <a:avLst/>
              <a:gdLst/>
              <a:ahLst/>
              <a:cxnLst/>
              <a:rect l="0" t="0" r="0" b="0"/>
              <a:pathLst>
                <a:path w="268452" h="7248">
                  <a:moveTo>
                    <a:pt x="0" y="0"/>
                  </a:moveTo>
                  <a:lnTo>
                    <a:pt x="100669" y="7247"/>
                  </a:lnTo>
                  <a:lnTo>
                    <a:pt x="166323" y="7247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8420177" y="3011193"/>
              <a:ext cx="268317" cy="9523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100669" y="8696"/>
                  </a:lnTo>
                  <a:lnTo>
                    <a:pt x="166323" y="8696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8420177" y="2955640"/>
              <a:ext cx="268317" cy="7936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67113" y="5797"/>
                  </a:lnTo>
                  <a:lnTo>
                    <a:pt x="134226" y="8696"/>
                  </a:lnTo>
                  <a:lnTo>
                    <a:pt x="166323" y="8696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156" name="Gruppieren 119"/>
          <p:cNvGrpSpPr>
            <a:grpSpLocks/>
          </p:cNvGrpSpPr>
          <p:nvPr/>
        </p:nvGrpSpPr>
        <p:grpSpPr bwMode="auto">
          <a:xfrm>
            <a:off x="1113519" y="164306"/>
            <a:ext cx="2927350" cy="2397125"/>
            <a:chOff x="1227232" y="78263"/>
            <a:chExt cx="2927319" cy="2396849"/>
          </a:xfrm>
        </p:grpSpPr>
        <p:grpSp>
          <p:nvGrpSpPr>
            <p:cNvPr id="6158" name="Gruppieren 117"/>
            <p:cNvGrpSpPr>
              <a:grpSpLocks/>
            </p:cNvGrpSpPr>
            <p:nvPr/>
          </p:nvGrpSpPr>
          <p:grpSpPr bwMode="auto">
            <a:xfrm rot="771600">
              <a:off x="1227232" y="78263"/>
              <a:ext cx="2351350" cy="2396849"/>
              <a:chOff x="1227232" y="78263"/>
              <a:chExt cx="2351350" cy="2396849"/>
            </a:xfrm>
          </p:grpSpPr>
          <p:sp>
            <p:nvSpPr>
              <p:cNvPr id="116" name="Freihandform 115"/>
              <p:cNvSpPr/>
              <p:nvPr/>
            </p:nvSpPr>
            <p:spPr>
              <a:xfrm>
                <a:off x="1227236" y="78295"/>
                <a:ext cx="2351062" cy="2396849"/>
              </a:xfrm>
              <a:custGeom>
                <a:avLst/>
                <a:gdLst/>
                <a:ahLst/>
                <a:cxnLst/>
                <a:rect l="0" t="0" r="0" b="0"/>
                <a:pathLst>
                  <a:path w="2351090" h="2396849">
                    <a:moveTo>
                      <a:pt x="1398072" y="1009"/>
                    </a:moveTo>
                    <a:lnTo>
                      <a:pt x="1459093" y="3782"/>
                    </a:lnTo>
                    <a:lnTo>
                      <a:pt x="1518727" y="9078"/>
                    </a:lnTo>
                    <a:lnTo>
                      <a:pt x="1575336" y="16138"/>
                    </a:lnTo>
                    <a:lnTo>
                      <a:pt x="1630180" y="24838"/>
                    </a:lnTo>
                    <a:lnTo>
                      <a:pt x="1683006" y="35680"/>
                    </a:lnTo>
                    <a:lnTo>
                      <a:pt x="1733563" y="48162"/>
                    </a:lnTo>
                    <a:lnTo>
                      <a:pt x="1781725" y="61904"/>
                    </a:lnTo>
                    <a:lnTo>
                      <a:pt x="1827869" y="77663"/>
                    </a:lnTo>
                    <a:lnTo>
                      <a:pt x="1872248" y="95315"/>
                    </a:lnTo>
                    <a:lnTo>
                      <a:pt x="1914232" y="113848"/>
                    </a:lnTo>
                    <a:lnTo>
                      <a:pt x="1954703" y="133894"/>
                    </a:lnTo>
                    <a:lnTo>
                      <a:pt x="1992273" y="155328"/>
                    </a:lnTo>
                    <a:lnTo>
                      <a:pt x="2028584" y="177770"/>
                    </a:lnTo>
                    <a:lnTo>
                      <a:pt x="2062372" y="201598"/>
                    </a:lnTo>
                    <a:lnTo>
                      <a:pt x="2094775" y="226812"/>
                    </a:lnTo>
                    <a:lnTo>
                      <a:pt x="2124780" y="252532"/>
                    </a:lnTo>
                    <a:lnTo>
                      <a:pt x="2152896" y="279766"/>
                    </a:lnTo>
                    <a:lnTo>
                      <a:pt x="2179120" y="307880"/>
                    </a:lnTo>
                    <a:lnTo>
                      <a:pt x="2203453" y="336374"/>
                    </a:lnTo>
                    <a:lnTo>
                      <a:pt x="2225769" y="366380"/>
                    </a:lnTo>
                    <a:lnTo>
                      <a:pt x="2246320" y="396512"/>
                    </a:lnTo>
                    <a:lnTo>
                      <a:pt x="2281620" y="459298"/>
                    </a:lnTo>
                    <a:lnTo>
                      <a:pt x="2309735" y="524101"/>
                    </a:lnTo>
                    <a:lnTo>
                      <a:pt x="2330665" y="590419"/>
                    </a:lnTo>
                    <a:lnTo>
                      <a:pt x="2344408" y="658122"/>
                    </a:lnTo>
                    <a:lnTo>
                      <a:pt x="2351089" y="726204"/>
                    </a:lnTo>
                    <a:lnTo>
                      <a:pt x="2351089" y="793906"/>
                    </a:lnTo>
                    <a:lnTo>
                      <a:pt x="2344408" y="861483"/>
                    </a:lnTo>
                    <a:lnTo>
                      <a:pt x="2331169" y="927801"/>
                    </a:lnTo>
                    <a:lnTo>
                      <a:pt x="2311627" y="992604"/>
                    </a:lnTo>
                    <a:lnTo>
                      <a:pt x="2285908" y="1055516"/>
                    </a:lnTo>
                    <a:lnTo>
                      <a:pt x="2253884" y="1115529"/>
                    </a:lnTo>
                    <a:lnTo>
                      <a:pt x="2215809" y="1172264"/>
                    </a:lnTo>
                    <a:lnTo>
                      <a:pt x="2171934" y="1225091"/>
                    </a:lnTo>
                    <a:lnTo>
                      <a:pt x="2121882" y="1274133"/>
                    </a:lnTo>
                    <a:lnTo>
                      <a:pt x="2095279" y="1296575"/>
                    </a:lnTo>
                    <a:lnTo>
                      <a:pt x="2066660" y="1318009"/>
                    </a:lnTo>
                    <a:lnTo>
                      <a:pt x="2037158" y="1338055"/>
                    </a:lnTo>
                    <a:lnTo>
                      <a:pt x="2006143" y="1357093"/>
                    </a:lnTo>
                    <a:lnTo>
                      <a:pt x="1973740" y="1374238"/>
                    </a:lnTo>
                    <a:lnTo>
                      <a:pt x="1939952" y="1389997"/>
                    </a:lnTo>
                    <a:lnTo>
                      <a:pt x="1905154" y="1403740"/>
                    </a:lnTo>
                    <a:lnTo>
                      <a:pt x="1868970" y="1416223"/>
                    </a:lnTo>
                    <a:lnTo>
                      <a:pt x="1831273" y="1427191"/>
                    </a:lnTo>
                    <a:lnTo>
                      <a:pt x="1792189" y="1435764"/>
                    </a:lnTo>
                    <a:lnTo>
                      <a:pt x="1752222" y="1442824"/>
                    </a:lnTo>
                    <a:lnTo>
                      <a:pt x="1711122" y="1448119"/>
                    </a:lnTo>
                    <a:lnTo>
                      <a:pt x="1668760" y="1451020"/>
                    </a:lnTo>
                    <a:lnTo>
                      <a:pt x="1624885" y="1452407"/>
                    </a:lnTo>
                    <a:lnTo>
                      <a:pt x="1629171" y="1520992"/>
                    </a:lnTo>
                    <a:lnTo>
                      <a:pt x="1625894" y="1591092"/>
                    </a:lnTo>
                    <a:lnTo>
                      <a:pt x="1615933" y="1662072"/>
                    </a:lnTo>
                    <a:lnTo>
                      <a:pt x="1599669" y="1732549"/>
                    </a:lnTo>
                    <a:lnTo>
                      <a:pt x="1577731" y="1803153"/>
                    </a:lnTo>
                    <a:lnTo>
                      <a:pt x="1550120" y="1872746"/>
                    </a:lnTo>
                    <a:lnTo>
                      <a:pt x="1517719" y="1940324"/>
                    </a:lnTo>
                    <a:lnTo>
                      <a:pt x="1481030" y="2006137"/>
                    </a:lnTo>
                    <a:lnTo>
                      <a:pt x="1440054" y="2069427"/>
                    </a:lnTo>
                    <a:lnTo>
                      <a:pt x="1396181" y="2129944"/>
                    </a:lnTo>
                    <a:lnTo>
                      <a:pt x="1349027" y="2186679"/>
                    </a:lnTo>
                    <a:lnTo>
                      <a:pt x="1299478" y="2239126"/>
                    </a:lnTo>
                    <a:lnTo>
                      <a:pt x="1248040" y="2286784"/>
                    </a:lnTo>
                    <a:lnTo>
                      <a:pt x="1195088" y="2329145"/>
                    </a:lnTo>
                    <a:lnTo>
                      <a:pt x="1141251" y="2366338"/>
                    </a:lnTo>
                    <a:lnTo>
                      <a:pt x="1086913" y="2396848"/>
                    </a:lnTo>
                    <a:lnTo>
                      <a:pt x="1138856" y="2317799"/>
                    </a:lnTo>
                    <a:lnTo>
                      <a:pt x="1185632" y="2242909"/>
                    </a:lnTo>
                    <a:lnTo>
                      <a:pt x="1227490" y="2172936"/>
                    </a:lnTo>
                    <a:lnTo>
                      <a:pt x="1264177" y="2106115"/>
                    </a:lnTo>
                    <a:lnTo>
                      <a:pt x="1296200" y="2043329"/>
                    </a:lnTo>
                    <a:lnTo>
                      <a:pt x="1323307" y="1983190"/>
                    </a:lnTo>
                    <a:lnTo>
                      <a:pt x="1345245" y="1925573"/>
                    </a:lnTo>
                    <a:lnTo>
                      <a:pt x="1362896" y="1870351"/>
                    </a:lnTo>
                    <a:lnTo>
                      <a:pt x="1375251" y="1816517"/>
                    </a:lnTo>
                    <a:lnTo>
                      <a:pt x="1383321" y="1764068"/>
                    </a:lnTo>
                    <a:lnTo>
                      <a:pt x="1386725" y="1712628"/>
                    </a:lnTo>
                    <a:lnTo>
                      <a:pt x="1385211" y="1661064"/>
                    </a:lnTo>
                    <a:lnTo>
                      <a:pt x="1379539" y="1610129"/>
                    </a:lnTo>
                    <a:lnTo>
                      <a:pt x="1369073" y="1558689"/>
                    </a:lnTo>
                    <a:lnTo>
                      <a:pt x="1353819" y="1505736"/>
                    </a:lnTo>
                    <a:lnTo>
                      <a:pt x="1334277" y="1452407"/>
                    </a:lnTo>
                    <a:lnTo>
                      <a:pt x="1250813" y="1451020"/>
                    </a:lnTo>
                    <a:lnTo>
                      <a:pt x="1169872" y="1448119"/>
                    </a:lnTo>
                    <a:lnTo>
                      <a:pt x="1091704" y="1442824"/>
                    </a:lnTo>
                    <a:lnTo>
                      <a:pt x="1015932" y="1435764"/>
                    </a:lnTo>
                    <a:lnTo>
                      <a:pt x="943563" y="1427191"/>
                    </a:lnTo>
                    <a:lnTo>
                      <a:pt x="873463" y="1416223"/>
                    </a:lnTo>
                    <a:lnTo>
                      <a:pt x="806265" y="1403740"/>
                    </a:lnTo>
                    <a:lnTo>
                      <a:pt x="741461" y="1389997"/>
                    </a:lnTo>
                    <a:lnTo>
                      <a:pt x="680061" y="1374238"/>
                    </a:lnTo>
                    <a:lnTo>
                      <a:pt x="620931" y="1357093"/>
                    </a:lnTo>
                    <a:lnTo>
                      <a:pt x="564701" y="1338055"/>
                    </a:lnTo>
                    <a:lnTo>
                      <a:pt x="510867" y="1318009"/>
                    </a:lnTo>
                    <a:lnTo>
                      <a:pt x="459805" y="1296575"/>
                    </a:lnTo>
                    <a:lnTo>
                      <a:pt x="411770" y="1274133"/>
                    </a:lnTo>
                    <a:lnTo>
                      <a:pt x="366003" y="1250305"/>
                    </a:lnTo>
                    <a:lnTo>
                      <a:pt x="323515" y="1225091"/>
                    </a:lnTo>
                    <a:lnTo>
                      <a:pt x="283044" y="1199370"/>
                    </a:lnTo>
                    <a:lnTo>
                      <a:pt x="245852" y="1172264"/>
                    </a:lnTo>
                    <a:lnTo>
                      <a:pt x="211181" y="1144148"/>
                    </a:lnTo>
                    <a:lnTo>
                      <a:pt x="178778" y="1115529"/>
                    </a:lnTo>
                    <a:lnTo>
                      <a:pt x="149150" y="1085523"/>
                    </a:lnTo>
                    <a:lnTo>
                      <a:pt x="122549" y="1055516"/>
                    </a:lnTo>
                    <a:lnTo>
                      <a:pt x="98720" y="1024502"/>
                    </a:lnTo>
                    <a:lnTo>
                      <a:pt x="77160" y="992604"/>
                    </a:lnTo>
                    <a:lnTo>
                      <a:pt x="58123" y="960707"/>
                    </a:lnTo>
                    <a:lnTo>
                      <a:pt x="41985" y="927801"/>
                    </a:lnTo>
                    <a:lnTo>
                      <a:pt x="28621" y="894894"/>
                    </a:lnTo>
                    <a:lnTo>
                      <a:pt x="17652" y="861483"/>
                    </a:lnTo>
                    <a:lnTo>
                      <a:pt x="9079" y="827695"/>
                    </a:lnTo>
                    <a:lnTo>
                      <a:pt x="3405" y="793906"/>
                    </a:lnTo>
                    <a:lnTo>
                      <a:pt x="506" y="759992"/>
                    </a:lnTo>
                    <a:lnTo>
                      <a:pt x="0" y="726204"/>
                    </a:lnTo>
                    <a:lnTo>
                      <a:pt x="1891" y="691910"/>
                    </a:lnTo>
                    <a:lnTo>
                      <a:pt x="6683" y="658122"/>
                    </a:lnTo>
                    <a:lnTo>
                      <a:pt x="14374" y="624207"/>
                    </a:lnTo>
                    <a:lnTo>
                      <a:pt x="24333" y="590419"/>
                    </a:lnTo>
                    <a:lnTo>
                      <a:pt x="36689" y="557008"/>
                    </a:lnTo>
                    <a:lnTo>
                      <a:pt x="51945" y="524101"/>
                    </a:lnTo>
                    <a:lnTo>
                      <a:pt x="69595" y="491323"/>
                    </a:lnTo>
                    <a:lnTo>
                      <a:pt x="89642" y="459298"/>
                    </a:lnTo>
                    <a:lnTo>
                      <a:pt x="112461" y="427905"/>
                    </a:lnTo>
                    <a:lnTo>
                      <a:pt x="138181" y="396512"/>
                    </a:lnTo>
                    <a:lnTo>
                      <a:pt x="165792" y="366380"/>
                    </a:lnTo>
                    <a:lnTo>
                      <a:pt x="196303" y="336374"/>
                    </a:lnTo>
                    <a:lnTo>
                      <a:pt x="229210" y="307880"/>
                    </a:lnTo>
                    <a:lnTo>
                      <a:pt x="265015" y="279766"/>
                    </a:lnTo>
                    <a:lnTo>
                      <a:pt x="303091" y="252532"/>
                    </a:lnTo>
                    <a:lnTo>
                      <a:pt x="343562" y="226812"/>
                    </a:lnTo>
                    <a:lnTo>
                      <a:pt x="386932" y="201598"/>
                    </a:lnTo>
                    <a:lnTo>
                      <a:pt x="432698" y="177770"/>
                    </a:lnTo>
                    <a:lnTo>
                      <a:pt x="480860" y="155328"/>
                    </a:lnTo>
                    <a:lnTo>
                      <a:pt x="531795" y="133894"/>
                    </a:lnTo>
                    <a:lnTo>
                      <a:pt x="584748" y="113848"/>
                    </a:lnTo>
                    <a:lnTo>
                      <a:pt x="640474" y="95315"/>
                    </a:lnTo>
                    <a:lnTo>
                      <a:pt x="698595" y="77663"/>
                    </a:lnTo>
                    <a:lnTo>
                      <a:pt x="759616" y="61904"/>
                    </a:lnTo>
                    <a:lnTo>
                      <a:pt x="822907" y="48162"/>
                    </a:lnTo>
                    <a:lnTo>
                      <a:pt x="888215" y="35680"/>
                    </a:lnTo>
                    <a:lnTo>
                      <a:pt x="956423" y="24838"/>
                    </a:lnTo>
                    <a:lnTo>
                      <a:pt x="1027405" y="16138"/>
                    </a:lnTo>
                    <a:lnTo>
                      <a:pt x="1100276" y="9078"/>
                    </a:lnTo>
                    <a:lnTo>
                      <a:pt x="1176049" y="3782"/>
                    </a:lnTo>
                    <a:lnTo>
                      <a:pt x="1253713" y="1009"/>
                    </a:lnTo>
                    <a:lnTo>
                      <a:pt x="13342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17" name="Freihandform 116"/>
              <p:cNvSpPr/>
              <p:nvPr/>
            </p:nvSpPr>
            <p:spPr>
              <a:xfrm>
                <a:off x="1227236" y="78295"/>
                <a:ext cx="2351062" cy="2396849"/>
              </a:xfrm>
              <a:custGeom>
                <a:avLst/>
                <a:gdLst/>
                <a:ahLst/>
                <a:cxnLst/>
                <a:rect l="0" t="0" r="0" b="0"/>
                <a:pathLst>
                  <a:path w="2351349" h="2396724">
                    <a:moveTo>
                      <a:pt x="1333902" y="0"/>
                    </a:moveTo>
                    <a:lnTo>
                      <a:pt x="1253212" y="1261"/>
                    </a:lnTo>
                    <a:lnTo>
                      <a:pt x="1176304" y="3782"/>
                    </a:lnTo>
                    <a:lnTo>
                      <a:pt x="1100658" y="8826"/>
                    </a:lnTo>
                    <a:lnTo>
                      <a:pt x="1027533" y="16390"/>
                    </a:lnTo>
                    <a:lnTo>
                      <a:pt x="956929" y="25216"/>
                    </a:lnTo>
                    <a:lnTo>
                      <a:pt x="888847" y="35302"/>
                    </a:lnTo>
                    <a:lnTo>
                      <a:pt x="823287" y="47909"/>
                    </a:lnTo>
                    <a:lnTo>
                      <a:pt x="760248" y="61778"/>
                    </a:lnTo>
                    <a:lnTo>
                      <a:pt x="698470" y="78168"/>
                    </a:lnTo>
                    <a:lnTo>
                      <a:pt x="640474" y="95819"/>
                    </a:lnTo>
                    <a:lnTo>
                      <a:pt x="585000" y="113469"/>
                    </a:lnTo>
                    <a:lnTo>
                      <a:pt x="532048" y="133642"/>
                    </a:lnTo>
                    <a:lnTo>
                      <a:pt x="480355" y="155075"/>
                    </a:lnTo>
                    <a:lnTo>
                      <a:pt x="432446" y="177769"/>
                    </a:lnTo>
                    <a:lnTo>
                      <a:pt x="387058" y="201723"/>
                    </a:lnTo>
                    <a:lnTo>
                      <a:pt x="344192" y="226939"/>
                    </a:lnTo>
                    <a:lnTo>
                      <a:pt x="302586" y="252154"/>
                    </a:lnTo>
                    <a:lnTo>
                      <a:pt x="264763" y="279891"/>
                    </a:lnTo>
                    <a:lnTo>
                      <a:pt x="229461" y="307628"/>
                    </a:lnTo>
                    <a:lnTo>
                      <a:pt x="196681" y="336626"/>
                    </a:lnTo>
                    <a:lnTo>
                      <a:pt x="166422" y="366884"/>
                    </a:lnTo>
                    <a:lnTo>
                      <a:pt x="138685" y="397143"/>
                    </a:lnTo>
                    <a:lnTo>
                      <a:pt x="112209" y="427401"/>
                    </a:lnTo>
                    <a:lnTo>
                      <a:pt x="89515" y="458920"/>
                    </a:lnTo>
                    <a:lnTo>
                      <a:pt x="69342" y="491700"/>
                    </a:lnTo>
                    <a:lnTo>
                      <a:pt x="51692" y="524480"/>
                    </a:lnTo>
                    <a:lnTo>
                      <a:pt x="36562" y="557260"/>
                    </a:lnTo>
                    <a:lnTo>
                      <a:pt x="23955" y="590040"/>
                    </a:lnTo>
                    <a:lnTo>
                      <a:pt x="13868" y="624081"/>
                    </a:lnTo>
                    <a:lnTo>
                      <a:pt x="6304" y="658122"/>
                    </a:lnTo>
                    <a:lnTo>
                      <a:pt x="2521" y="692163"/>
                    </a:lnTo>
                    <a:lnTo>
                      <a:pt x="0" y="726203"/>
                    </a:lnTo>
                    <a:lnTo>
                      <a:pt x="0" y="760244"/>
                    </a:lnTo>
                    <a:lnTo>
                      <a:pt x="3782" y="794285"/>
                    </a:lnTo>
                    <a:lnTo>
                      <a:pt x="8825" y="828326"/>
                    </a:lnTo>
                    <a:lnTo>
                      <a:pt x="17650" y="861106"/>
                    </a:lnTo>
                    <a:lnTo>
                      <a:pt x="28998" y="895146"/>
                    </a:lnTo>
                    <a:lnTo>
                      <a:pt x="41605" y="927926"/>
                    </a:lnTo>
                    <a:lnTo>
                      <a:pt x="57995" y="960707"/>
                    </a:lnTo>
                    <a:lnTo>
                      <a:pt x="76907" y="992226"/>
                    </a:lnTo>
                    <a:lnTo>
                      <a:pt x="98340" y="1025006"/>
                    </a:lnTo>
                    <a:lnTo>
                      <a:pt x="122295" y="1055264"/>
                    </a:lnTo>
                    <a:lnTo>
                      <a:pt x="148771" y="1085523"/>
                    </a:lnTo>
                    <a:lnTo>
                      <a:pt x="179030" y="1115781"/>
                    </a:lnTo>
                    <a:lnTo>
                      <a:pt x="211810" y="1144779"/>
                    </a:lnTo>
                    <a:lnTo>
                      <a:pt x="245851" y="1172516"/>
                    </a:lnTo>
                    <a:lnTo>
                      <a:pt x="283674" y="1198992"/>
                    </a:lnTo>
                    <a:lnTo>
                      <a:pt x="324019" y="1225468"/>
                    </a:lnTo>
                    <a:lnTo>
                      <a:pt x="365625" y="1250683"/>
                    </a:lnTo>
                    <a:lnTo>
                      <a:pt x="412274" y="1274638"/>
                    </a:lnTo>
                    <a:lnTo>
                      <a:pt x="460183" y="1296071"/>
                    </a:lnTo>
                    <a:lnTo>
                      <a:pt x="510614" y="1317504"/>
                    </a:lnTo>
                    <a:lnTo>
                      <a:pt x="564828" y="1337677"/>
                    </a:lnTo>
                    <a:lnTo>
                      <a:pt x="621563" y="1356588"/>
                    </a:lnTo>
                    <a:lnTo>
                      <a:pt x="679558" y="1374239"/>
                    </a:lnTo>
                    <a:lnTo>
                      <a:pt x="741336" y="1390629"/>
                    </a:lnTo>
                    <a:lnTo>
                      <a:pt x="806897" y="1403237"/>
                    </a:lnTo>
                    <a:lnTo>
                      <a:pt x="873718" y="1415844"/>
                    </a:lnTo>
                    <a:lnTo>
                      <a:pt x="943061" y="1427191"/>
                    </a:lnTo>
                    <a:lnTo>
                      <a:pt x="1016185" y="1436017"/>
                    </a:lnTo>
                    <a:lnTo>
                      <a:pt x="1091832" y="1442321"/>
                    </a:lnTo>
                    <a:lnTo>
                      <a:pt x="1170000" y="1448624"/>
                    </a:lnTo>
                    <a:lnTo>
                      <a:pt x="1250690" y="1451146"/>
                    </a:lnTo>
                    <a:lnTo>
                      <a:pt x="1333902" y="1452407"/>
                    </a:lnTo>
                    <a:lnTo>
                      <a:pt x="1354074" y="1505359"/>
                    </a:lnTo>
                    <a:lnTo>
                      <a:pt x="1369203" y="1558311"/>
                    </a:lnTo>
                    <a:lnTo>
                      <a:pt x="1379289" y="1610003"/>
                    </a:lnTo>
                    <a:lnTo>
                      <a:pt x="1385593" y="1661695"/>
                    </a:lnTo>
                    <a:lnTo>
                      <a:pt x="1386854" y="1712125"/>
                    </a:lnTo>
                    <a:lnTo>
                      <a:pt x="1383072" y="1763817"/>
                    </a:lnTo>
                    <a:lnTo>
                      <a:pt x="1375507" y="1816769"/>
                    </a:lnTo>
                    <a:lnTo>
                      <a:pt x="1362899" y="1870982"/>
                    </a:lnTo>
                    <a:lnTo>
                      <a:pt x="1345248" y="1925195"/>
                    </a:lnTo>
                    <a:lnTo>
                      <a:pt x="1323815" y="1983191"/>
                    </a:lnTo>
                    <a:lnTo>
                      <a:pt x="1296078" y="2043708"/>
                    </a:lnTo>
                    <a:lnTo>
                      <a:pt x="1264559" y="2106746"/>
                    </a:lnTo>
                    <a:lnTo>
                      <a:pt x="1227996" y="2173567"/>
                    </a:lnTo>
                    <a:lnTo>
                      <a:pt x="1185129" y="2242909"/>
                    </a:lnTo>
                    <a:lnTo>
                      <a:pt x="1138481" y="2317294"/>
                    </a:lnTo>
                    <a:lnTo>
                      <a:pt x="1086789" y="2396723"/>
                    </a:lnTo>
                    <a:lnTo>
                      <a:pt x="1141003" y="2366464"/>
                    </a:lnTo>
                    <a:lnTo>
                      <a:pt x="1195216" y="2328642"/>
                    </a:lnTo>
                    <a:lnTo>
                      <a:pt x="1248169" y="2287036"/>
                    </a:lnTo>
                    <a:lnTo>
                      <a:pt x="1299860" y="2239127"/>
                    </a:lnTo>
                    <a:lnTo>
                      <a:pt x="1349031" y="2186174"/>
                    </a:lnTo>
                    <a:lnTo>
                      <a:pt x="1395679" y="2129440"/>
                    </a:lnTo>
                    <a:lnTo>
                      <a:pt x="1439806" y="2068923"/>
                    </a:lnTo>
                    <a:lnTo>
                      <a:pt x="1481412" y="2005884"/>
                    </a:lnTo>
                    <a:lnTo>
                      <a:pt x="1517975" y="1940324"/>
                    </a:lnTo>
                    <a:lnTo>
                      <a:pt x="1550755" y="1872243"/>
                    </a:lnTo>
                    <a:lnTo>
                      <a:pt x="1577231" y="1802901"/>
                    </a:lnTo>
                    <a:lnTo>
                      <a:pt x="1599925" y="1732297"/>
                    </a:lnTo>
                    <a:lnTo>
                      <a:pt x="1616315" y="1661695"/>
                    </a:lnTo>
                    <a:lnTo>
                      <a:pt x="1626402" y="1591091"/>
                    </a:lnTo>
                    <a:lnTo>
                      <a:pt x="1628923" y="1520488"/>
                    </a:lnTo>
                    <a:lnTo>
                      <a:pt x="1625141" y="1452407"/>
                    </a:lnTo>
                    <a:lnTo>
                      <a:pt x="1669268" y="1451146"/>
                    </a:lnTo>
                    <a:lnTo>
                      <a:pt x="1710874" y="1448624"/>
                    </a:lnTo>
                    <a:lnTo>
                      <a:pt x="1752479" y="1442321"/>
                    </a:lnTo>
                    <a:lnTo>
                      <a:pt x="1791563" y="1436017"/>
                    </a:lnTo>
                    <a:lnTo>
                      <a:pt x="1831908" y="1427191"/>
                    </a:lnTo>
                    <a:lnTo>
                      <a:pt x="1868471" y="1415844"/>
                    </a:lnTo>
                    <a:lnTo>
                      <a:pt x="1905033" y="1403237"/>
                    </a:lnTo>
                    <a:lnTo>
                      <a:pt x="1940335" y="1390629"/>
                    </a:lnTo>
                    <a:lnTo>
                      <a:pt x="1973115" y="1374239"/>
                    </a:lnTo>
                    <a:lnTo>
                      <a:pt x="2005896" y="1356588"/>
                    </a:lnTo>
                    <a:lnTo>
                      <a:pt x="2037415" y="1337677"/>
                    </a:lnTo>
                    <a:lnTo>
                      <a:pt x="2066412" y="1317504"/>
                    </a:lnTo>
                    <a:lnTo>
                      <a:pt x="2095410" y="1296071"/>
                    </a:lnTo>
                    <a:lnTo>
                      <a:pt x="2121887" y="1274638"/>
                    </a:lnTo>
                    <a:lnTo>
                      <a:pt x="2172318" y="1225468"/>
                    </a:lnTo>
                    <a:lnTo>
                      <a:pt x="2216445" y="1172516"/>
                    </a:lnTo>
                    <a:lnTo>
                      <a:pt x="2254269" y="1115781"/>
                    </a:lnTo>
                    <a:lnTo>
                      <a:pt x="2285788" y="1055264"/>
                    </a:lnTo>
                    <a:lnTo>
                      <a:pt x="2311003" y="992226"/>
                    </a:lnTo>
                    <a:lnTo>
                      <a:pt x="2331176" y="927926"/>
                    </a:lnTo>
                    <a:lnTo>
                      <a:pt x="2343783" y="861106"/>
                    </a:lnTo>
                    <a:lnTo>
                      <a:pt x="2351348" y="794285"/>
                    </a:lnTo>
                    <a:lnTo>
                      <a:pt x="2351348" y="726203"/>
                    </a:lnTo>
                    <a:lnTo>
                      <a:pt x="2343783" y="658122"/>
                    </a:lnTo>
                    <a:lnTo>
                      <a:pt x="2331176" y="590040"/>
                    </a:lnTo>
                    <a:lnTo>
                      <a:pt x="2309742" y="524480"/>
                    </a:lnTo>
                    <a:lnTo>
                      <a:pt x="2282005" y="458920"/>
                    </a:lnTo>
                    <a:lnTo>
                      <a:pt x="2246704" y="397143"/>
                    </a:lnTo>
                    <a:lnTo>
                      <a:pt x="2225270" y="366884"/>
                    </a:lnTo>
                    <a:lnTo>
                      <a:pt x="2203837" y="336626"/>
                    </a:lnTo>
                    <a:lnTo>
                      <a:pt x="2178622" y="307628"/>
                    </a:lnTo>
                    <a:lnTo>
                      <a:pt x="2153406" y="279891"/>
                    </a:lnTo>
                    <a:lnTo>
                      <a:pt x="2124408" y="252154"/>
                    </a:lnTo>
                    <a:lnTo>
                      <a:pt x="2094150" y="226939"/>
                    </a:lnTo>
                    <a:lnTo>
                      <a:pt x="2062630" y="201723"/>
                    </a:lnTo>
                    <a:lnTo>
                      <a:pt x="2028589" y="177769"/>
                    </a:lnTo>
                    <a:lnTo>
                      <a:pt x="1992027" y="155075"/>
                    </a:lnTo>
                    <a:lnTo>
                      <a:pt x="1954204" y="133642"/>
                    </a:lnTo>
                    <a:lnTo>
                      <a:pt x="1913859" y="113469"/>
                    </a:lnTo>
                    <a:lnTo>
                      <a:pt x="1872253" y="95819"/>
                    </a:lnTo>
                    <a:lnTo>
                      <a:pt x="1828126" y="78168"/>
                    </a:lnTo>
                    <a:lnTo>
                      <a:pt x="1781477" y="61778"/>
                    </a:lnTo>
                    <a:lnTo>
                      <a:pt x="1733567" y="47909"/>
                    </a:lnTo>
                    <a:lnTo>
                      <a:pt x="1683137" y="35302"/>
                    </a:lnTo>
                    <a:lnTo>
                      <a:pt x="1630184" y="25216"/>
                    </a:lnTo>
                    <a:lnTo>
                      <a:pt x="1575971" y="16390"/>
                    </a:lnTo>
                    <a:lnTo>
                      <a:pt x="1519236" y="8826"/>
                    </a:lnTo>
                    <a:lnTo>
                      <a:pt x="1458718" y="3782"/>
                    </a:lnTo>
                    <a:lnTo>
                      <a:pt x="1398201" y="1261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514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6159" name="Textfeld 118"/>
            <p:cNvSpPr txBox="1">
              <a:spLocks noChangeArrowheads="1"/>
            </p:cNvSpPr>
            <p:nvPr/>
          </p:nvSpPr>
          <p:spPr bwMode="auto">
            <a:xfrm>
              <a:off x="1498600" y="571500"/>
              <a:ext cx="265595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de-DE" altLang="en-US" sz="21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Was ist das?</a:t>
              </a:r>
            </a:p>
          </p:txBody>
        </p:sp>
      </p:grpSp>
      <p:sp>
        <p:nvSpPr>
          <p:cNvPr id="6157" name="Textfeld 120"/>
          <p:cNvSpPr txBox="1">
            <a:spLocks noChangeArrowheads="1"/>
          </p:cNvSpPr>
          <p:nvPr/>
        </p:nvSpPr>
        <p:spPr bwMode="auto">
          <a:xfrm>
            <a:off x="3645694" y="331260"/>
            <a:ext cx="619522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well do you know the words? </a:t>
            </a: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item is disappearing? Say </a:t>
            </a:r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in </a:t>
            </a:r>
            <a:r>
              <a:rPr lang="en-US" alt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German.</a:t>
            </a:r>
            <a:endParaRPr lang="de-DE" alt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pieren 7"/>
          <p:cNvGrpSpPr>
            <a:grpSpLocks/>
          </p:cNvGrpSpPr>
          <p:nvPr/>
        </p:nvGrpSpPr>
        <p:grpSpPr bwMode="auto">
          <a:xfrm>
            <a:off x="374650" y="3168868"/>
            <a:ext cx="3827463" cy="4921032"/>
            <a:chOff x="374650" y="3168822"/>
            <a:chExt cx="3828091" cy="4920570"/>
          </a:xfrm>
        </p:grpSpPr>
        <p:pic>
          <p:nvPicPr>
            <p:cNvPr id="7200" name="Grafik 1" descr="Felix_1 gif.gif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650" y="5391150"/>
              <a:ext cx="2187829" cy="26982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201" name="Gruppieren 6"/>
            <p:cNvGrpSpPr>
              <a:grpSpLocks/>
            </p:cNvGrpSpPr>
            <p:nvPr/>
          </p:nvGrpSpPr>
          <p:grpSpPr bwMode="auto">
            <a:xfrm>
              <a:off x="1040634" y="3168822"/>
              <a:ext cx="3162107" cy="3003050"/>
              <a:chOff x="1040634" y="3168822"/>
              <a:chExt cx="3162107" cy="3003050"/>
            </a:xfrm>
          </p:grpSpPr>
          <p:grpSp>
            <p:nvGrpSpPr>
              <p:cNvPr id="7202" name="Gruppieren 4"/>
              <p:cNvGrpSpPr>
                <a:grpSpLocks/>
              </p:cNvGrpSpPr>
              <p:nvPr/>
            </p:nvGrpSpPr>
            <p:grpSpPr bwMode="auto">
              <a:xfrm>
                <a:off x="1040634" y="3168822"/>
                <a:ext cx="3162107" cy="3003050"/>
                <a:chOff x="1040634" y="3168822"/>
                <a:chExt cx="3162107" cy="3003050"/>
              </a:xfrm>
            </p:grpSpPr>
            <p:sp>
              <p:nvSpPr>
                <p:cNvPr id="3" name="Freihandform 2"/>
                <p:cNvSpPr/>
                <p:nvPr/>
              </p:nvSpPr>
              <p:spPr>
                <a:xfrm>
                  <a:off x="1087938" y="3184587"/>
                  <a:ext cx="3114803" cy="29872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7672" h="3491722">
                      <a:moveTo>
                        <a:pt x="2038259" y="1469"/>
                      </a:moveTo>
                      <a:lnTo>
                        <a:pt x="2127222" y="5509"/>
                      </a:lnTo>
                      <a:lnTo>
                        <a:pt x="2214165" y="13223"/>
                      </a:lnTo>
                      <a:lnTo>
                        <a:pt x="2296694" y="23509"/>
                      </a:lnTo>
                      <a:lnTo>
                        <a:pt x="2376652" y="36182"/>
                      </a:lnTo>
                      <a:lnTo>
                        <a:pt x="2453667" y="51977"/>
                      </a:lnTo>
                      <a:lnTo>
                        <a:pt x="2527374" y="70161"/>
                      </a:lnTo>
                      <a:lnTo>
                        <a:pt x="2597590" y="90180"/>
                      </a:lnTo>
                      <a:lnTo>
                        <a:pt x="2664863" y="113139"/>
                      </a:lnTo>
                      <a:lnTo>
                        <a:pt x="2729564" y="138852"/>
                      </a:lnTo>
                      <a:lnTo>
                        <a:pt x="2790773" y="165853"/>
                      </a:lnTo>
                      <a:lnTo>
                        <a:pt x="2849776" y="195056"/>
                      </a:lnTo>
                      <a:lnTo>
                        <a:pt x="2904552" y="226279"/>
                      </a:lnTo>
                      <a:lnTo>
                        <a:pt x="2957488" y="258971"/>
                      </a:lnTo>
                      <a:lnTo>
                        <a:pt x="3006750" y="293686"/>
                      </a:lnTo>
                      <a:lnTo>
                        <a:pt x="3053988" y="330419"/>
                      </a:lnTo>
                      <a:lnTo>
                        <a:pt x="3097734" y="367887"/>
                      </a:lnTo>
                      <a:lnTo>
                        <a:pt x="3138726" y="407559"/>
                      </a:lnTo>
                      <a:lnTo>
                        <a:pt x="3176955" y="448518"/>
                      </a:lnTo>
                      <a:lnTo>
                        <a:pt x="3212431" y="490028"/>
                      </a:lnTo>
                      <a:lnTo>
                        <a:pt x="3244965" y="533740"/>
                      </a:lnTo>
                      <a:lnTo>
                        <a:pt x="3274926" y="577636"/>
                      </a:lnTo>
                      <a:lnTo>
                        <a:pt x="3326392" y="669103"/>
                      </a:lnTo>
                      <a:lnTo>
                        <a:pt x="3367383" y="763508"/>
                      </a:lnTo>
                      <a:lnTo>
                        <a:pt x="3397895" y="860120"/>
                      </a:lnTo>
                      <a:lnTo>
                        <a:pt x="3417930" y="958749"/>
                      </a:lnTo>
                      <a:lnTo>
                        <a:pt x="3427671" y="1057930"/>
                      </a:lnTo>
                      <a:lnTo>
                        <a:pt x="3427671" y="1156559"/>
                      </a:lnTo>
                      <a:lnTo>
                        <a:pt x="3417930" y="1255005"/>
                      </a:lnTo>
                      <a:lnTo>
                        <a:pt x="3398630" y="1351616"/>
                      </a:lnTo>
                      <a:lnTo>
                        <a:pt x="3370140" y="1446021"/>
                      </a:lnTo>
                      <a:lnTo>
                        <a:pt x="3332642" y="1537672"/>
                      </a:lnTo>
                      <a:lnTo>
                        <a:pt x="3285954" y="1625099"/>
                      </a:lnTo>
                      <a:lnTo>
                        <a:pt x="3230445" y="1707750"/>
                      </a:lnTo>
                      <a:lnTo>
                        <a:pt x="3166479" y="1784706"/>
                      </a:lnTo>
                      <a:lnTo>
                        <a:pt x="3093506" y="1856153"/>
                      </a:lnTo>
                      <a:lnTo>
                        <a:pt x="3054723" y="1888846"/>
                      </a:lnTo>
                      <a:lnTo>
                        <a:pt x="3012998" y="1920070"/>
                      </a:lnTo>
                      <a:lnTo>
                        <a:pt x="2969987" y="1949273"/>
                      </a:lnTo>
                      <a:lnTo>
                        <a:pt x="2924770" y="1977006"/>
                      </a:lnTo>
                      <a:lnTo>
                        <a:pt x="2877531" y="2001985"/>
                      </a:lnTo>
                      <a:lnTo>
                        <a:pt x="2828270" y="2024945"/>
                      </a:lnTo>
                      <a:lnTo>
                        <a:pt x="2777539" y="2044964"/>
                      </a:lnTo>
                      <a:lnTo>
                        <a:pt x="2724786" y="2063148"/>
                      </a:lnTo>
                      <a:lnTo>
                        <a:pt x="2669828" y="2079126"/>
                      </a:lnTo>
                      <a:lnTo>
                        <a:pt x="2612847" y="2091616"/>
                      </a:lnTo>
                      <a:lnTo>
                        <a:pt x="2554578" y="2101901"/>
                      </a:lnTo>
                      <a:lnTo>
                        <a:pt x="2494657" y="2109616"/>
                      </a:lnTo>
                      <a:lnTo>
                        <a:pt x="2432897" y="2113841"/>
                      </a:lnTo>
                      <a:lnTo>
                        <a:pt x="2368932" y="2115860"/>
                      </a:lnTo>
                      <a:lnTo>
                        <a:pt x="2375180" y="2215776"/>
                      </a:lnTo>
                      <a:lnTo>
                        <a:pt x="2370402" y="2317896"/>
                      </a:lnTo>
                      <a:lnTo>
                        <a:pt x="2355881" y="2421301"/>
                      </a:lnTo>
                      <a:lnTo>
                        <a:pt x="2332169" y="2523971"/>
                      </a:lnTo>
                      <a:lnTo>
                        <a:pt x="2300187" y="2626826"/>
                      </a:lnTo>
                      <a:lnTo>
                        <a:pt x="2259932" y="2728211"/>
                      </a:lnTo>
                      <a:lnTo>
                        <a:pt x="2212693" y="2826658"/>
                      </a:lnTo>
                      <a:lnTo>
                        <a:pt x="2159205" y="2922532"/>
                      </a:lnTo>
                      <a:lnTo>
                        <a:pt x="2099468" y="3014734"/>
                      </a:lnTo>
                      <a:lnTo>
                        <a:pt x="2035501" y="3102894"/>
                      </a:lnTo>
                      <a:lnTo>
                        <a:pt x="1966758" y="3185546"/>
                      </a:lnTo>
                      <a:lnTo>
                        <a:pt x="1894520" y="3261951"/>
                      </a:lnTo>
                      <a:lnTo>
                        <a:pt x="1819526" y="3331378"/>
                      </a:lnTo>
                      <a:lnTo>
                        <a:pt x="1742326" y="3393092"/>
                      </a:lnTo>
                      <a:lnTo>
                        <a:pt x="1663839" y="3447274"/>
                      </a:lnTo>
                      <a:lnTo>
                        <a:pt x="1584617" y="3491721"/>
                      </a:lnTo>
                      <a:lnTo>
                        <a:pt x="1660347" y="3376561"/>
                      </a:lnTo>
                      <a:lnTo>
                        <a:pt x="1728539" y="3267462"/>
                      </a:lnTo>
                      <a:lnTo>
                        <a:pt x="1789565" y="3165526"/>
                      </a:lnTo>
                      <a:lnTo>
                        <a:pt x="1843054" y="3068181"/>
                      </a:lnTo>
                      <a:lnTo>
                        <a:pt x="1889742" y="2976715"/>
                      </a:lnTo>
                      <a:lnTo>
                        <a:pt x="1929260" y="2889105"/>
                      </a:lnTo>
                      <a:lnTo>
                        <a:pt x="1961243" y="2805168"/>
                      </a:lnTo>
                      <a:lnTo>
                        <a:pt x="1986977" y="2724721"/>
                      </a:lnTo>
                      <a:lnTo>
                        <a:pt x="2004989" y="2646296"/>
                      </a:lnTo>
                      <a:lnTo>
                        <a:pt x="2016753" y="2569889"/>
                      </a:lnTo>
                      <a:lnTo>
                        <a:pt x="2021715" y="2494951"/>
                      </a:lnTo>
                      <a:lnTo>
                        <a:pt x="2019510" y="2419832"/>
                      </a:lnTo>
                      <a:lnTo>
                        <a:pt x="2011239" y="2345628"/>
                      </a:lnTo>
                      <a:lnTo>
                        <a:pt x="1995982" y="2270692"/>
                      </a:lnTo>
                      <a:lnTo>
                        <a:pt x="1973741" y="2193552"/>
                      </a:lnTo>
                      <a:lnTo>
                        <a:pt x="1945252" y="2115860"/>
                      </a:lnTo>
                      <a:lnTo>
                        <a:pt x="1823570" y="2113841"/>
                      </a:lnTo>
                      <a:lnTo>
                        <a:pt x="1705565" y="2109616"/>
                      </a:lnTo>
                      <a:lnTo>
                        <a:pt x="1591602" y="2101901"/>
                      </a:lnTo>
                      <a:lnTo>
                        <a:pt x="1481133" y="2091616"/>
                      </a:lnTo>
                      <a:lnTo>
                        <a:pt x="1375627" y="2079126"/>
                      </a:lnTo>
                      <a:lnTo>
                        <a:pt x="1273429" y="2063148"/>
                      </a:lnTo>
                      <a:lnTo>
                        <a:pt x="1175459" y="2044964"/>
                      </a:lnTo>
                      <a:lnTo>
                        <a:pt x="1080982" y="2024945"/>
                      </a:lnTo>
                      <a:lnTo>
                        <a:pt x="991466" y="2001985"/>
                      </a:lnTo>
                      <a:lnTo>
                        <a:pt x="905259" y="1977006"/>
                      </a:lnTo>
                      <a:lnTo>
                        <a:pt x="823281" y="1949273"/>
                      </a:lnTo>
                      <a:lnTo>
                        <a:pt x="744795" y="1920070"/>
                      </a:lnTo>
                      <a:lnTo>
                        <a:pt x="670351" y="1888846"/>
                      </a:lnTo>
                      <a:lnTo>
                        <a:pt x="600321" y="1856153"/>
                      </a:lnTo>
                      <a:lnTo>
                        <a:pt x="533596" y="1821439"/>
                      </a:lnTo>
                      <a:lnTo>
                        <a:pt x="471653" y="1784706"/>
                      </a:lnTo>
                      <a:lnTo>
                        <a:pt x="412652" y="1747237"/>
                      </a:lnTo>
                      <a:lnTo>
                        <a:pt x="358428" y="1707750"/>
                      </a:lnTo>
                      <a:lnTo>
                        <a:pt x="307881" y="1666791"/>
                      </a:lnTo>
                      <a:lnTo>
                        <a:pt x="260642" y="1625099"/>
                      </a:lnTo>
                      <a:lnTo>
                        <a:pt x="217446" y="1581384"/>
                      </a:lnTo>
                      <a:lnTo>
                        <a:pt x="178663" y="1537672"/>
                      </a:lnTo>
                      <a:lnTo>
                        <a:pt x="143922" y="1492489"/>
                      </a:lnTo>
                      <a:lnTo>
                        <a:pt x="112491" y="1446021"/>
                      </a:lnTo>
                      <a:lnTo>
                        <a:pt x="84736" y="1399552"/>
                      </a:lnTo>
                      <a:lnTo>
                        <a:pt x="61208" y="1351616"/>
                      </a:lnTo>
                      <a:lnTo>
                        <a:pt x="41724" y="1303677"/>
                      </a:lnTo>
                      <a:lnTo>
                        <a:pt x="25733" y="1255005"/>
                      </a:lnTo>
                      <a:lnTo>
                        <a:pt x="13233" y="1205783"/>
                      </a:lnTo>
                      <a:lnTo>
                        <a:pt x="4963" y="1156559"/>
                      </a:lnTo>
                      <a:lnTo>
                        <a:pt x="735" y="1107154"/>
                      </a:lnTo>
                      <a:lnTo>
                        <a:pt x="0" y="1057930"/>
                      </a:lnTo>
                      <a:lnTo>
                        <a:pt x="2757" y="1007973"/>
                      </a:lnTo>
                      <a:lnTo>
                        <a:pt x="9740" y="958749"/>
                      </a:lnTo>
                      <a:lnTo>
                        <a:pt x="20953" y="909344"/>
                      </a:lnTo>
                      <a:lnTo>
                        <a:pt x="35474" y="860120"/>
                      </a:lnTo>
                      <a:lnTo>
                        <a:pt x="53488" y="811447"/>
                      </a:lnTo>
                      <a:lnTo>
                        <a:pt x="75728" y="763508"/>
                      </a:lnTo>
                      <a:lnTo>
                        <a:pt x="101462" y="715755"/>
                      </a:lnTo>
                      <a:lnTo>
                        <a:pt x="130688" y="669103"/>
                      </a:lnTo>
                      <a:lnTo>
                        <a:pt x="163958" y="623372"/>
                      </a:lnTo>
                      <a:lnTo>
                        <a:pt x="201453" y="577636"/>
                      </a:lnTo>
                      <a:lnTo>
                        <a:pt x="241708" y="533740"/>
                      </a:lnTo>
                      <a:lnTo>
                        <a:pt x="286190" y="490028"/>
                      </a:lnTo>
                      <a:lnTo>
                        <a:pt x="334163" y="448518"/>
                      </a:lnTo>
                      <a:lnTo>
                        <a:pt x="386367" y="407559"/>
                      </a:lnTo>
                      <a:lnTo>
                        <a:pt x="441877" y="367887"/>
                      </a:lnTo>
                      <a:lnTo>
                        <a:pt x="500879" y="330419"/>
                      </a:lnTo>
                      <a:lnTo>
                        <a:pt x="564109" y="293686"/>
                      </a:lnTo>
                      <a:lnTo>
                        <a:pt x="630831" y="258971"/>
                      </a:lnTo>
                      <a:lnTo>
                        <a:pt x="701047" y="226279"/>
                      </a:lnTo>
                      <a:lnTo>
                        <a:pt x="775305" y="195056"/>
                      </a:lnTo>
                      <a:lnTo>
                        <a:pt x="852506" y="165853"/>
                      </a:lnTo>
                      <a:lnTo>
                        <a:pt x="933749" y="138852"/>
                      </a:lnTo>
                      <a:lnTo>
                        <a:pt x="1018486" y="113139"/>
                      </a:lnTo>
                      <a:lnTo>
                        <a:pt x="1107448" y="90180"/>
                      </a:lnTo>
                      <a:lnTo>
                        <a:pt x="1199721" y="70161"/>
                      </a:lnTo>
                      <a:lnTo>
                        <a:pt x="1294933" y="51977"/>
                      </a:lnTo>
                      <a:lnTo>
                        <a:pt x="1394376" y="36182"/>
                      </a:lnTo>
                      <a:lnTo>
                        <a:pt x="1497859" y="23509"/>
                      </a:lnTo>
                      <a:lnTo>
                        <a:pt x="1604102" y="13223"/>
                      </a:lnTo>
                      <a:lnTo>
                        <a:pt x="1714571" y="5509"/>
                      </a:lnTo>
                      <a:lnTo>
                        <a:pt x="1827797" y="1469"/>
                      </a:lnTo>
                      <a:lnTo>
                        <a:pt x="19452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4" name="Freihandform 3"/>
                <p:cNvSpPr/>
                <p:nvPr/>
              </p:nvSpPr>
              <p:spPr>
                <a:xfrm>
                  <a:off x="1040634" y="3168822"/>
                  <a:ext cx="3162107" cy="3003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8041" h="3491539">
                      <a:moveTo>
                        <a:pt x="1944700" y="0"/>
                      </a:moveTo>
                      <a:lnTo>
                        <a:pt x="1827062" y="1836"/>
                      </a:lnTo>
                      <a:lnTo>
                        <a:pt x="1714939" y="5509"/>
                      </a:lnTo>
                      <a:lnTo>
                        <a:pt x="1604653" y="12856"/>
                      </a:lnTo>
                      <a:lnTo>
                        <a:pt x="1498044" y="23876"/>
                      </a:lnTo>
                      <a:lnTo>
                        <a:pt x="1395110" y="36733"/>
                      </a:lnTo>
                      <a:lnTo>
                        <a:pt x="1295854" y="51427"/>
                      </a:lnTo>
                      <a:lnTo>
                        <a:pt x="1200273" y="69793"/>
                      </a:lnTo>
                      <a:lnTo>
                        <a:pt x="1108369" y="89997"/>
                      </a:lnTo>
                      <a:lnTo>
                        <a:pt x="1018302" y="113874"/>
                      </a:lnTo>
                      <a:lnTo>
                        <a:pt x="933750" y="139588"/>
                      </a:lnTo>
                      <a:lnTo>
                        <a:pt x="852874" y="165301"/>
                      </a:lnTo>
                      <a:lnTo>
                        <a:pt x="775674" y="194688"/>
                      </a:lnTo>
                      <a:lnTo>
                        <a:pt x="700312" y="225912"/>
                      </a:lnTo>
                      <a:lnTo>
                        <a:pt x="630465" y="258972"/>
                      </a:lnTo>
                      <a:lnTo>
                        <a:pt x="564293" y="293869"/>
                      </a:lnTo>
                      <a:lnTo>
                        <a:pt x="501799" y="330603"/>
                      </a:lnTo>
                      <a:lnTo>
                        <a:pt x="441141" y="367336"/>
                      </a:lnTo>
                      <a:lnTo>
                        <a:pt x="385999" y="407744"/>
                      </a:lnTo>
                      <a:lnTo>
                        <a:pt x="334532" y="448150"/>
                      </a:lnTo>
                      <a:lnTo>
                        <a:pt x="286742" y="490394"/>
                      </a:lnTo>
                      <a:lnTo>
                        <a:pt x="242628" y="534475"/>
                      </a:lnTo>
                      <a:lnTo>
                        <a:pt x="202190" y="578555"/>
                      </a:lnTo>
                      <a:lnTo>
                        <a:pt x="163590" y="622636"/>
                      </a:lnTo>
                      <a:lnTo>
                        <a:pt x="130504" y="668553"/>
                      </a:lnTo>
                      <a:lnTo>
                        <a:pt x="101094" y="716307"/>
                      </a:lnTo>
                      <a:lnTo>
                        <a:pt x="75361" y="764061"/>
                      </a:lnTo>
                      <a:lnTo>
                        <a:pt x="53304" y="811814"/>
                      </a:lnTo>
                      <a:lnTo>
                        <a:pt x="34923" y="859568"/>
                      </a:lnTo>
                      <a:lnTo>
                        <a:pt x="20218" y="909159"/>
                      </a:lnTo>
                      <a:lnTo>
                        <a:pt x="9190" y="958749"/>
                      </a:lnTo>
                      <a:lnTo>
                        <a:pt x="3676" y="1008340"/>
                      </a:lnTo>
                      <a:lnTo>
                        <a:pt x="0" y="1057930"/>
                      </a:lnTo>
                      <a:lnTo>
                        <a:pt x="0" y="1107521"/>
                      </a:lnTo>
                      <a:lnTo>
                        <a:pt x="5514" y="1157111"/>
                      </a:lnTo>
                      <a:lnTo>
                        <a:pt x="12866" y="1206701"/>
                      </a:lnTo>
                      <a:lnTo>
                        <a:pt x="25733" y="1254455"/>
                      </a:lnTo>
                      <a:lnTo>
                        <a:pt x="42276" y="1304046"/>
                      </a:lnTo>
                      <a:lnTo>
                        <a:pt x="60657" y="1351800"/>
                      </a:lnTo>
                      <a:lnTo>
                        <a:pt x="84552" y="1399554"/>
                      </a:lnTo>
                      <a:lnTo>
                        <a:pt x="112123" y="1445470"/>
                      </a:lnTo>
                      <a:lnTo>
                        <a:pt x="143371" y="1493225"/>
                      </a:lnTo>
                      <a:lnTo>
                        <a:pt x="178294" y="1537305"/>
                      </a:lnTo>
                      <a:lnTo>
                        <a:pt x="216894" y="1581385"/>
                      </a:lnTo>
                      <a:lnTo>
                        <a:pt x="261009" y="1625466"/>
                      </a:lnTo>
                      <a:lnTo>
                        <a:pt x="308799" y="1667709"/>
                      </a:lnTo>
                      <a:lnTo>
                        <a:pt x="358427" y="1708116"/>
                      </a:lnTo>
                      <a:lnTo>
                        <a:pt x="413570" y="1746687"/>
                      </a:lnTo>
                      <a:lnTo>
                        <a:pt x="472389" y="1785257"/>
                      </a:lnTo>
                      <a:lnTo>
                        <a:pt x="533046" y="1821991"/>
                      </a:lnTo>
                      <a:lnTo>
                        <a:pt x="601056" y="1856888"/>
                      </a:lnTo>
                      <a:lnTo>
                        <a:pt x="670903" y="1888112"/>
                      </a:lnTo>
                      <a:lnTo>
                        <a:pt x="744427" y="1919335"/>
                      </a:lnTo>
                      <a:lnTo>
                        <a:pt x="823464" y="1948722"/>
                      </a:lnTo>
                      <a:lnTo>
                        <a:pt x="906178" y="1976273"/>
                      </a:lnTo>
                      <a:lnTo>
                        <a:pt x="990731" y="2001986"/>
                      </a:lnTo>
                      <a:lnTo>
                        <a:pt x="1080797" y="2025863"/>
                      </a:lnTo>
                      <a:lnTo>
                        <a:pt x="1176378" y="2044230"/>
                      </a:lnTo>
                      <a:lnTo>
                        <a:pt x="1273797" y="2062596"/>
                      </a:lnTo>
                      <a:lnTo>
                        <a:pt x="1374892" y="2079127"/>
                      </a:lnTo>
                      <a:lnTo>
                        <a:pt x="1481501" y="2091983"/>
                      </a:lnTo>
                      <a:lnTo>
                        <a:pt x="1591786" y="2101167"/>
                      </a:lnTo>
                      <a:lnTo>
                        <a:pt x="1705748" y="2110351"/>
                      </a:lnTo>
                      <a:lnTo>
                        <a:pt x="1823386" y="2114024"/>
                      </a:lnTo>
                      <a:lnTo>
                        <a:pt x="1944700" y="2115861"/>
                      </a:lnTo>
                      <a:lnTo>
                        <a:pt x="1974110" y="2193001"/>
                      </a:lnTo>
                      <a:lnTo>
                        <a:pt x="1996167" y="2270142"/>
                      </a:lnTo>
                      <a:lnTo>
                        <a:pt x="2010871" y="2345446"/>
                      </a:lnTo>
                      <a:lnTo>
                        <a:pt x="2020062" y="2420750"/>
                      </a:lnTo>
                      <a:lnTo>
                        <a:pt x="2021900" y="2494217"/>
                      </a:lnTo>
                      <a:lnTo>
                        <a:pt x="2016385" y="2569522"/>
                      </a:lnTo>
                      <a:lnTo>
                        <a:pt x="2005357" y="2646662"/>
                      </a:lnTo>
                      <a:lnTo>
                        <a:pt x="1986976" y="2725639"/>
                      </a:lnTo>
                      <a:lnTo>
                        <a:pt x="1961243" y="2804617"/>
                      </a:lnTo>
                      <a:lnTo>
                        <a:pt x="1929995" y="2889105"/>
                      </a:lnTo>
                      <a:lnTo>
                        <a:pt x="1889558" y="2977265"/>
                      </a:lnTo>
                      <a:lnTo>
                        <a:pt x="1843605" y="3069100"/>
                      </a:lnTo>
                      <a:lnTo>
                        <a:pt x="1790300" y="3166444"/>
                      </a:lnTo>
                      <a:lnTo>
                        <a:pt x="1727805" y="3267462"/>
                      </a:lnTo>
                      <a:lnTo>
                        <a:pt x="1659796" y="3375827"/>
                      </a:lnTo>
                      <a:lnTo>
                        <a:pt x="1584434" y="3491538"/>
                      </a:lnTo>
                      <a:lnTo>
                        <a:pt x="1663472" y="3447457"/>
                      </a:lnTo>
                      <a:lnTo>
                        <a:pt x="1742510" y="3392357"/>
                      </a:lnTo>
                      <a:lnTo>
                        <a:pt x="1819710" y="3331746"/>
                      </a:lnTo>
                      <a:lnTo>
                        <a:pt x="1895072" y="3261952"/>
                      </a:lnTo>
                      <a:lnTo>
                        <a:pt x="1966757" y="3184811"/>
                      </a:lnTo>
                      <a:lnTo>
                        <a:pt x="2034767" y="3102161"/>
                      </a:lnTo>
                      <a:lnTo>
                        <a:pt x="2099100" y="3014000"/>
                      </a:lnTo>
                      <a:lnTo>
                        <a:pt x="2159757" y="2922165"/>
                      </a:lnTo>
                      <a:lnTo>
                        <a:pt x="2213062" y="2826658"/>
                      </a:lnTo>
                      <a:lnTo>
                        <a:pt x="2260852" y="2727476"/>
                      </a:lnTo>
                      <a:lnTo>
                        <a:pt x="2299452" y="2626459"/>
                      </a:lnTo>
                      <a:lnTo>
                        <a:pt x="2332538" y="2523604"/>
                      </a:lnTo>
                      <a:lnTo>
                        <a:pt x="2356433" y="2420750"/>
                      </a:lnTo>
                      <a:lnTo>
                        <a:pt x="2371137" y="2317896"/>
                      </a:lnTo>
                      <a:lnTo>
                        <a:pt x="2374814" y="2215042"/>
                      </a:lnTo>
                      <a:lnTo>
                        <a:pt x="2369299" y="2115861"/>
                      </a:lnTo>
                      <a:lnTo>
                        <a:pt x="2433632" y="2114024"/>
                      </a:lnTo>
                      <a:lnTo>
                        <a:pt x="2494289" y="2110351"/>
                      </a:lnTo>
                      <a:lnTo>
                        <a:pt x="2554947" y="2101167"/>
                      </a:lnTo>
                      <a:lnTo>
                        <a:pt x="2611928" y="2091983"/>
                      </a:lnTo>
                      <a:lnTo>
                        <a:pt x="2670747" y="2079127"/>
                      </a:lnTo>
                      <a:lnTo>
                        <a:pt x="2724051" y="2062596"/>
                      </a:lnTo>
                      <a:lnTo>
                        <a:pt x="2777356" y="2044230"/>
                      </a:lnTo>
                      <a:lnTo>
                        <a:pt x="2828822" y="2025863"/>
                      </a:lnTo>
                      <a:lnTo>
                        <a:pt x="2876613" y="2001986"/>
                      </a:lnTo>
                      <a:lnTo>
                        <a:pt x="2924403" y="1976273"/>
                      </a:lnTo>
                      <a:lnTo>
                        <a:pt x="2970355" y="1948722"/>
                      </a:lnTo>
                      <a:lnTo>
                        <a:pt x="3012631" y="1919335"/>
                      </a:lnTo>
                      <a:lnTo>
                        <a:pt x="3054908" y="1888112"/>
                      </a:lnTo>
                      <a:lnTo>
                        <a:pt x="3093508" y="1856888"/>
                      </a:lnTo>
                      <a:lnTo>
                        <a:pt x="3167031" y="1785257"/>
                      </a:lnTo>
                      <a:lnTo>
                        <a:pt x="3231364" y="1708116"/>
                      </a:lnTo>
                      <a:lnTo>
                        <a:pt x="3286507" y="1625466"/>
                      </a:lnTo>
                      <a:lnTo>
                        <a:pt x="3332459" y="1537305"/>
                      </a:lnTo>
                      <a:lnTo>
                        <a:pt x="3369221" y="1445470"/>
                      </a:lnTo>
                      <a:lnTo>
                        <a:pt x="3398630" y="1351800"/>
                      </a:lnTo>
                      <a:lnTo>
                        <a:pt x="3417011" y="1254455"/>
                      </a:lnTo>
                      <a:lnTo>
                        <a:pt x="3428040" y="1157111"/>
                      </a:lnTo>
                      <a:lnTo>
                        <a:pt x="3428040" y="1057930"/>
                      </a:lnTo>
                      <a:lnTo>
                        <a:pt x="3417011" y="958749"/>
                      </a:lnTo>
                      <a:lnTo>
                        <a:pt x="3398630" y="859568"/>
                      </a:lnTo>
                      <a:lnTo>
                        <a:pt x="3367383" y="764061"/>
                      </a:lnTo>
                      <a:lnTo>
                        <a:pt x="3326945" y="668553"/>
                      </a:lnTo>
                      <a:lnTo>
                        <a:pt x="3275478" y="578555"/>
                      </a:lnTo>
                      <a:lnTo>
                        <a:pt x="3244231" y="534475"/>
                      </a:lnTo>
                      <a:lnTo>
                        <a:pt x="3212983" y="490394"/>
                      </a:lnTo>
                      <a:lnTo>
                        <a:pt x="3176222" y="448150"/>
                      </a:lnTo>
                      <a:lnTo>
                        <a:pt x="3139460" y="407744"/>
                      </a:lnTo>
                      <a:lnTo>
                        <a:pt x="3097183" y="367336"/>
                      </a:lnTo>
                      <a:lnTo>
                        <a:pt x="3053069" y="330603"/>
                      </a:lnTo>
                      <a:lnTo>
                        <a:pt x="3007117" y="293869"/>
                      </a:lnTo>
                      <a:lnTo>
                        <a:pt x="2957488" y="258972"/>
                      </a:lnTo>
                      <a:lnTo>
                        <a:pt x="2904184" y="225912"/>
                      </a:lnTo>
                      <a:lnTo>
                        <a:pt x="2849041" y="194688"/>
                      </a:lnTo>
                      <a:lnTo>
                        <a:pt x="2790222" y="165301"/>
                      </a:lnTo>
                      <a:lnTo>
                        <a:pt x="2729565" y="139588"/>
                      </a:lnTo>
                      <a:lnTo>
                        <a:pt x="2665232" y="113874"/>
                      </a:lnTo>
                      <a:lnTo>
                        <a:pt x="2597223" y="89997"/>
                      </a:lnTo>
                      <a:lnTo>
                        <a:pt x="2527375" y="69793"/>
                      </a:lnTo>
                      <a:lnTo>
                        <a:pt x="2453851" y="51427"/>
                      </a:lnTo>
                      <a:lnTo>
                        <a:pt x="2376652" y="36733"/>
                      </a:lnTo>
                      <a:lnTo>
                        <a:pt x="2297614" y="23876"/>
                      </a:lnTo>
                      <a:lnTo>
                        <a:pt x="2214900" y="12856"/>
                      </a:lnTo>
                      <a:lnTo>
                        <a:pt x="2126671" y="5509"/>
                      </a:lnTo>
                      <a:lnTo>
                        <a:pt x="2038443" y="1836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683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</p:grpSp>
          <p:sp>
            <p:nvSpPr>
              <p:cNvPr id="7203" name="Textfeld 5"/>
              <p:cNvSpPr txBox="1">
                <a:spLocks noChangeArrowheads="1"/>
              </p:cNvSpPr>
              <p:nvPr/>
            </p:nvSpPr>
            <p:spPr bwMode="auto">
              <a:xfrm>
                <a:off x="1671256" y="3649956"/>
                <a:ext cx="2386354" cy="738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de-DE" altLang="en-US" sz="2100" b="1" dirty="0" smtClean="0">
                    <a:solidFill>
                      <a:srgbClr val="000000"/>
                    </a:solidFill>
                  </a:rPr>
                  <a:t>Was </a:t>
                </a:r>
                <a:r>
                  <a:rPr lang="de-DE" altLang="en-US" sz="2100" b="1" dirty="0" smtClean="0">
                    <a:solidFill>
                      <a:srgbClr val="000000"/>
                    </a:solidFill>
                  </a:rPr>
                  <a:t>ist hinter den Sternen?</a:t>
                </a:r>
                <a:endParaRPr lang="de-DE" altLang="en-US" sz="21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171" name="Textfeld 8"/>
          <p:cNvSpPr txBox="1">
            <a:spLocks noChangeArrowheads="1"/>
          </p:cNvSpPr>
          <p:nvPr/>
        </p:nvSpPr>
        <p:spPr bwMode="auto">
          <a:xfrm>
            <a:off x="1422400" y="1524000"/>
            <a:ext cx="2451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Orange</a:t>
            </a:r>
          </a:p>
        </p:txBody>
      </p:sp>
      <p:sp>
        <p:nvSpPr>
          <p:cNvPr id="7172" name="Textfeld 9"/>
          <p:cNvSpPr txBox="1">
            <a:spLocks noChangeArrowheads="1"/>
          </p:cNvSpPr>
          <p:nvPr/>
        </p:nvSpPr>
        <p:spPr bwMode="auto">
          <a:xfrm>
            <a:off x="6972300" y="1828800"/>
            <a:ext cx="20462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Milch</a:t>
            </a:r>
          </a:p>
        </p:txBody>
      </p:sp>
      <p:sp>
        <p:nvSpPr>
          <p:cNvPr id="7173" name="Textfeld 10"/>
          <p:cNvSpPr txBox="1">
            <a:spLocks noChangeArrowheads="1"/>
          </p:cNvSpPr>
          <p:nvPr/>
        </p:nvSpPr>
        <p:spPr bwMode="auto">
          <a:xfrm>
            <a:off x="4533900" y="2476500"/>
            <a:ext cx="1960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das Brot</a:t>
            </a:r>
          </a:p>
        </p:txBody>
      </p:sp>
      <p:sp>
        <p:nvSpPr>
          <p:cNvPr id="7174" name="Textfeld 11"/>
          <p:cNvSpPr txBox="1">
            <a:spLocks noChangeArrowheads="1"/>
          </p:cNvSpPr>
          <p:nvPr/>
        </p:nvSpPr>
        <p:spPr bwMode="auto">
          <a:xfrm>
            <a:off x="7404100" y="3606800"/>
            <a:ext cx="2251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Wurst</a:t>
            </a:r>
          </a:p>
        </p:txBody>
      </p:sp>
      <p:sp>
        <p:nvSpPr>
          <p:cNvPr id="7175" name="Textfeld 12"/>
          <p:cNvSpPr txBox="1">
            <a:spLocks noChangeArrowheads="1"/>
          </p:cNvSpPr>
          <p:nvPr/>
        </p:nvSpPr>
        <p:spPr bwMode="auto">
          <a:xfrm>
            <a:off x="4953000" y="4508500"/>
            <a:ext cx="1816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der Saft</a:t>
            </a:r>
          </a:p>
        </p:txBody>
      </p:sp>
      <p:sp>
        <p:nvSpPr>
          <p:cNvPr id="7176" name="Textfeld 13"/>
          <p:cNvSpPr txBox="1">
            <a:spLocks noChangeArrowheads="1"/>
          </p:cNvSpPr>
          <p:nvPr/>
        </p:nvSpPr>
        <p:spPr bwMode="auto">
          <a:xfrm>
            <a:off x="7010400" y="6096000"/>
            <a:ext cx="2292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Butter</a:t>
            </a:r>
          </a:p>
        </p:txBody>
      </p:sp>
      <p:sp>
        <p:nvSpPr>
          <p:cNvPr id="7177" name="Textfeld 14"/>
          <p:cNvSpPr txBox="1">
            <a:spLocks noChangeArrowheads="1"/>
          </p:cNvSpPr>
          <p:nvPr/>
        </p:nvSpPr>
        <p:spPr bwMode="auto">
          <a:xfrm>
            <a:off x="3937000" y="6413500"/>
            <a:ext cx="19732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der Käse</a:t>
            </a:r>
          </a:p>
        </p:txBody>
      </p:sp>
      <p:sp>
        <p:nvSpPr>
          <p:cNvPr id="7178" name="Textfeld 15"/>
          <p:cNvSpPr txBox="1">
            <a:spLocks noChangeArrowheads="1"/>
          </p:cNvSpPr>
          <p:nvPr/>
        </p:nvSpPr>
        <p:spPr bwMode="auto">
          <a:xfrm>
            <a:off x="995152" y="332280"/>
            <a:ext cx="7507489" cy="384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900" b="1" dirty="0">
                <a:solidFill>
                  <a:srgbClr val="8B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hidden behind the stars? Start from top left.</a:t>
            </a:r>
            <a:endParaRPr lang="de-DE" altLang="en-US" sz="1900" b="1" dirty="0">
              <a:solidFill>
                <a:srgbClr val="8B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pieren 18"/>
          <p:cNvGrpSpPr>
            <a:grpSpLocks/>
          </p:cNvGrpSpPr>
          <p:nvPr/>
        </p:nvGrpSpPr>
        <p:grpSpPr bwMode="auto">
          <a:xfrm>
            <a:off x="1408770" y="620548"/>
            <a:ext cx="2309812" cy="2222500"/>
            <a:chOff x="1587500" y="825500"/>
            <a:chExt cx="2310257" cy="2222500"/>
          </a:xfrm>
        </p:grpSpPr>
        <p:pic>
          <p:nvPicPr>
            <p:cNvPr id="7198" name="Grafik 16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0" y="8255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9" name="Grafik 17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4683" y="16071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pieren 21"/>
          <p:cNvGrpSpPr>
            <a:grpSpLocks/>
          </p:cNvGrpSpPr>
          <p:nvPr/>
        </p:nvGrpSpPr>
        <p:grpSpPr bwMode="auto">
          <a:xfrm>
            <a:off x="4234301" y="1569545"/>
            <a:ext cx="2309812" cy="2222500"/>
            <a:chOff x="4381500" y="1727200"/>
            <a:chExt cx="2310257" cy="2222500"/>
          </a:xfrm>
        </p:grpSpPr>
        <p:pic>
          <p:nvPicPr>
            <p:cNvPr id="7196" name="Grafik 19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1500" y="17272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Grafik 20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8684" y="25088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ieren 24"/>
          <p:cNvGrpSpPr>
            <a:grpSpLocks/>
          </p:cNvGrpSpPr>
          <p:nvPr/>
        </p:nvGrpSpPr>
        <p:grpSpPr bwMode="auto">
          <a:xfrm>
            <a:off x="3862990" y="5415893"/>
            <a:ext cx="2309813" cy="2222500"/>
            <a:chOff x="4178300" y="5778500"/>
            <a:chExt cx="2310257" cy="2222500"/>
          </a:xfrm>
        </p:grpSpPr>
        <p:pic>
          <p:nvPicPr>
            <p:cNvPr id="7194" name="Grafik 22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300" y="57785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Grafik 23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5484" y="65601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ieren 27"/>
          <p:cNvGrpSpPr>
            <a:grpSpLocks/>
          </p:cNvGrpSpPr>
          <p:nvPr/>
        </p:nvGrpSpPr>
        <p:grpSpPr bwMode="auto">
          <a:xfrm>
            <a:off x="4709948" y="3425934"/>
            <a:ext cx="2309813" cy="2222500"/>
            <a:chOff x="4914900" y="3441700"/>
            <a:chExt cx="2310257" cy="2222500"/>
          </a:xfrm>
        </p:grpSpPr>
        <p:pic>
          <p:nvPicPr>
            <p:cNvPr id="7192" name="Grafik 25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900" y="34417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Grafik 26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2084" y="42233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30"/>
          <p:cNvGrpSpPr>
            <a:grpSpLocks/>
          </p:cNvGrpSpPr>
          <p:nvPr/>
        </p:nvGrpSpPr>
        <p:grpSpPr bwMode="auto">
          <a:xfrm>
            <a:off x="7378700" y="3098800"/>
            <a:ext cx="2309813" cy="2222500"/>
            <a:chOff x="7378700" y="3098800"/>
            <a:chExt cx="2310257" cy="2222500"/>
          </a:xfrm>
        </p:grpSpPr>
        <p:pic>
          <p:nvPicPr>
            <p:cNvPr id="7190" name="Grafik 28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8700" y="30988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Grafik 29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883" y="38804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uppieren 33"/>
          <p:cNvGrpSpPr>
            <a:grpSpLocks/>
          </p:cNvGrpSpPr>
          <p:nvPr/>
        </p:nvGrpSpPr>
        <p:grpSpPr bwMode="auto">
          <a:xfrm>
            <a:off x="6678886" y="871921"/>
            <a:ext cx="2309813" cy="2222500"/>
            <a:chOff x="6946900" y="1155700"/>
            <a:chExt cx="2310257" cy="2222500"/>
          </a:xfrm>
        </p:grpSpPr>
        <p:pic>
          <p:nvPicPr>
            <p:cNvPr id="7188" name="Grafik 31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6900" y="11557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Grafik 32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083" y="19373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36"/>
          <p:cNvGrpSpPr>
            <a:grpSpLocks/>
          </p:cNvGrpSpPr>
          <p:nvPr/>
        </p:nvGrpSpPr>
        <p:grpSpPr bwMode="auto">
          <a:xfrm>
            <a:off x="7193017" y="5166710"/>
            <a:ext cx="2309813" cy="2222500"/>
            <a:chOff x="7429500" y="5308600"/>
            <a:chExt cx="2310257" cy="2222500"/>
          </a:xfrm>
        </p:grpSpPr>
        <p:pic>
          <p:nvPicPr>
            <p:cNvPr id="7186" name="Grafik 34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00" y="53086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Grafik 35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66683" y="60902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249178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47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Benutzerdefiniert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Calibri</vt:lpstr>
      <vt:lpstr>Verdana</vt:lpstr>
      <vt:lpstr>Tunga - 18</vt:lpstr>
      <vt:lpstr>Trebuchet MS - 36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27</cp:revision>
  <dcterms:created xsi:type="dcterms:W3CDTF">2016-10-30T22:15:08Z</dcterms:created>
  <dcterms:modified xsi:type="dcterms:W3CDTF">2016-12-07T18:31:30Z</dcterms:modified>
</cp:coreProperties>
</file>