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62" r:id="rId2"/>
    <p:sldId id="257" r:id="rId3"/>
    <p:sldId id="258" r:id="rId4"/>
    <p:sldId id="259" r:id="rId5"/>
    <p:sldId id="260" r:id="rId6"/>
    <p:sldId id="261" r:id="rId7"/>
    <p:sldId id="263" r:id="rId8"/>
  </p:sldIdLst>
  <p:sldSz cx="10160000" cy="11633200"/>
  <p:notesSz cx="6858000" cy="9144000"/>
  <p:defaultTex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3664">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07" autoAdjust="0"/>
    <p:restoredTop sz="94660"/>
  </p:normalViewPr>
  <p:slideViewPr>
    <p:cSldViewPr>
      <p:cViewPr varScale="1">
        <p:scale>
          <a:sx n="44" d="100"/>
          <a:sy n="44" d="100"/>
        </p:scale>
        <p:origin x="-2816" y="-112"/>
      </p:cViewPr>
      <p:guideLst>
        <p:guide orient="horz" pos="3664"/>
        <p:guide pos="320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3262B540-9236-44F0-94D4-76718D03D9B2}" type="datetimeFigureOut">
              <a:rPr lang="de-DE"/>
              <a:pPr>
                <a:defRPr/>
              </a:pPr>
              <a:t>18/02/18</a:t>
            </a:fld>
            <a:endParaRPr lang="de-DE"/>
          </a:p>
        </p:txBody>
      </p:sp>
      <p:sp>
        <p:nvSpPr>
          <p:cNvPr id="4" name="Folienbildplatzhalter 3"/>
          <p:cNvSpPr>
            <a:spLocks noGrp="1" noRot="1" noChangeAspect="1"/>
          </p:cNvSpPr>
          <p:nvPr>
            <p:ph type="sldImg" idx="2"/>
          </p:nvPr>
        </p:nvSpPr>
        <p:spPr>
          <a:xfrm>
            <a:off x="1931988" y="685800"/>
            <a:ext cx="2994025" cy="3429000"/>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A56A5FE6-4CF7-4A03-A6E9-55152A99A270}" type="slidenum">
              <a:rPr lang="de-DE"/>
              <a:pPr>
                <a:defRPr/>
              </a:pPr>
              <a:t>‹#›</a:t>
            </a:fld>
            <a:endParaRPr lang="de-DE"/>
          </a:p>
        </p:txBody>
      </p:sp>
    </p:spTree>
    <p:extLst>
      <p:ext uri="{BB962C8B-B14F-4D97-AF65-F5344CB8AC3E}">
        <p14:creationId xmlns:p14="http://schemas.microsoft.com/office/powerpoint/2010/main" val="11800064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p:cNvSpPr>
            <a:spLocks noGrp="1" noRot="1" noChangeAspect="1" noTextEdit="1"/>
          </p:cNvSpPr>
          <p:nvPr>
            <p:ph type="sldImg"/>
          </p:nvPr>
        </p:nvSpPr>
        <p:spPr bwMode="auto">
          <a:noFill/>
          <a:ln>
            <a:solidFill>
              <a:srgbClr val="000000"/>
            </a:solidFill>
            <a:miter lim="800000"/>
            <a:headEnd/>
            <a:tailEnd/>
          </a:ln>
        </p:spPr>
      </p:sp>
      <p:sp>
        <p:nvSpPr>
          <p:cNvPr id="9219"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Print out. Pupils will draw the missing body parts and label them. Check it together!</a:t>
            </a:r>
          </a:p>
        </p:txBody>
      </p:sp>
      <p:sp>
        <p:nvSpPr>
          <p:cNvPr id="922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58CDB5-7590-4A85-929C-F1528EA6C72A}" type="slidenum">
              <a:rPr lang="de-DE"/>
              <a:pPr/>
              <a:t>3</a:t>
            </a:fld>
            <a:endParaRPr lang="de-DE"/>
          </a:p>
        </p:txBody>
      </p:sp>
    </p:spTree>
    <p:extLst>
      <p:ext uri="{BB962C8B-B14F-4D97-AF65-F5344CB8AC3E}">
        <p14:creationId xmlns:p14="http://schemas.microsoft.com/office/powerpoint/2010/main" val="941677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62000" y="3613835"/>
            <a:ext cx="8636000" cy="2493598"/>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524000" y="6592147"/>
            <a:ext cx="7112000" cy="297292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FC4BC117-308B-4511-941E-6E6899EC9B4B}" type="datetimeFigureOut">
              <a:rPr lang="de-DE"/>
              <a:pPr>
                <a:defRPr/>
              </a:pPr>
              <a:t>18/02/18</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6FD7D841-2C87-47DC-88A1-2489935A9D23}" type="slidenum">
              <a:rPr lang="de-DE"/>
              <a:pPr>
                <a:defRPr/>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2AD65C75-3FDF-4C02-97D3-FF8DCBB27D17}" type="datetimeFigureOut">
              <a:rPr lang="de-DE"/>
              <a:pPr>
                <a:defRPr/>
              </a:pPr>
              <a:t>18/02/18</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50253FE5-3992-438F-8E76-2E77427673E9}" type="slidenum">
              <a:rPr lang="de-DE"/>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366000" y="465870"/>
            <a:ext cx="2286000" cy="992592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08001" y="465870"/>
            <a:ext cx="6688667" cy="992592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24A6C285-B625-4335-9280-A21BCC97A4E2}" type="datetimeFigureOut">
              <a:rPr lang="de-DE"/>
              <a:pPr>
                <a:defRPr/>
              </a:pPr>
              <a:t>18/02/18</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93BD5A76-02F2-44DB-921A-A2F520FE7DDA}" type="slidenum">
              <a:rPr lang="de-DE"/>
              <a:pPr>
                <a:defRPr/>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FC359833-CB95-400E-9772-006AC5C7A8D3}" type="datetimeFigureOut">
              <a:rPr lang="de-DE"/>
              <a:pPr>
                <a:defRPr/>
              </a:pPr>
              <a:t>18/02/18</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63A8217E-2370-4E26-BD9F-A5D174309B21}" type="slidenum">
              <a:rPr lang="de-DE"/>
              <a:pPr>
                <a:defRPr/>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02570" y="7475411"/>
            <a:ext cx="8636000" cy="2310483"/>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802570" y="4930647"/>
            <a:ext cx="8636000" cy="254476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fld id="{6B46FC92-C0A2-4140-9C40-8B7F41D6B7FE}" type="datetimeFigureOut">
              <a:rPr lang="de-DE"/>
              <a:pPr>
                <a:defRPr/>
              </a:pPr>
              <a:t>18/02/18</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7D0A7518-6032-4C7F-B672-F9D29EF88747}" type="slidenum">
              <a:rPr lang="de-DE"/>
              <a:pPr>
                <a:defRPr/>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8000" y="2714416"/>
            <a:ext cx="4487333" cy="76773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164667" y="2714416"/>
            <a:ext cx="4487333" cy="76773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4753C10A-B8D7-47B0-A448-373CE19436AE}" type="datetimeFigureOut">
              <a:rPr lang="de-DE"/>
              <a:pPr>
                <a:defRPr/>
              </a:pPr>
              <a:t>18/02/18</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6A587287-E7DB-43E7-80AB-685BDBC4788B}" type="slidenum">
              <a:rPr lang="de-DE"/>
              <a:pPr>
                <a:defRPr/>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508000" y="2604006"/>
            <a:ext cx="4489098" cy="108522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508000" y="3689233"/>
            <a:ext cx="4489098" cy="67025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161141" y="2604006"/>
            <a:ext cx="4490861" cy="108522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5161141" y="3689233"/>
            <a:ext cx="4490861" cy="67025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FB06AEAC-FFAE-41AD-99B6-47EF73713FD3}" type="datetimeFigureOut">
              <a:rPr lang="de-DE"/>
              <a:pPr>
                <a:defRPr/>
              </a:pPr>
              <a:t>18/02/18</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3A96CB3C-23E0-4D88-B46B-3F62D0D0F4D1}" type="slidenum">
              <a:rPr lang="de-DE"/>
              <a:pPr>
                <a:defRPr/>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8884435A-F944-4853-BEC2-308866E3E30F}" type="datetimeFigureOut">
              <a:rPr lang="de-DE"/>
              <a:pPr>
                <a:defRPr/>
              </a:pPr>
              <a:t>18/02/18</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99AF8816-E9CB-4EDE-9095-356827EEA79F}" type="slidenum">
              <a:rPr lang="de-DE"/>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21380EB7-8E6F-437A-8B74-95F90F9E7CA8}" type="datetimeFigureOut">
              <a:rPr lang="de-DE"/>
              <a:pPr>
                <a:defRPr/>
              </a:pPr>
              <a:t>18/02/18</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C6F87E0B-5DB8-42D4-AA92-A9735E9DCF60}" type="slidenum">
              <a:rPr lang="de-DE"/>
              <a:pPr>
                <a:defRPr/>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08001" y="463174"/>
            <a:ext cx="3342570" cy="1971181"/>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972278" y="463176"/>
            <a:ext cx="5679722" cy="99286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508001" y="2434357"/>
            <a:ext cx="3342570" cy="79574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36816A4F-696D-4DFE-9942-B0D6AAF804CE}" type="datetimeFigureOut">
              <a:rPr lang="de-DE"/>
              <a:pPr>
                <a:defRPr/>
              </a:pPr>
              <a:t>18/02/18</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5A2686F0-76D0-4C5E-AD65-8C4841453174}" type="slidenum">
              <a:rPr lang="de-DE"/>
              <a:pPr>
                <a:defRPr/>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91431" y="8143240"/>
            <a:ext cx="6096000" cy="961356"/>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991431" y="1039448"/>
            <a:ext cx="6096000" cy="697992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991431" y="9104596"/>
            <a:ext cx="6096000" cy="13652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0DA17EFE-F32E-4AB2-8672-E190082CE2F0}" type="datetimeFigureOut">
              <a:rPr lang="de-DE"/>
              <a:pPr>
                <a:defRPr/>
              </a:pPr>
              <a:t>18/02/18</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2A4D8DDB-D03F-4F5B-89B6-CBBA744A2F0A}" type="slidenum">
              <a:rPr lang="de-DE"/>
              <a:pPr>
                <a:defRPr/>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508000" y="465138"/>
            <a:ext cx="9144000" cy="1939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508000" y="2714625"/>
            <a:ext cx="9144000" cy="7677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508000" y="10782300"/>
            <a:ext cx="2370138" cy="619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D163475-F55B-42C4-A2C3-67154975D39B}" type="datetimeFigureOut">
              <a:rPr lang="de-DE"/>
              <a:pPr>
                <a:defRPr/>
              </a:pPr>
              <a:t>18/02/18</a:t>
            </a:fld>
            <a:endParaRPr lang="de-DE"/>
          </a:p>
        </p:txBody>
      </p:sp>
      <p:sp>
        <p:nvSpPr>
          <p:cNvPr id="5" name="Fußzeilenplatzhalter 4"/>
          <p:cNvSpPr>
            <a:spLocks noGrp="1"/>
          </p:cNvSpPr>
          <p:nvPr>
            <p:ph type="ftr" sz="quarter" idx="3"/>
          </p:nvPr>
        </p:nvSpPr>
        <p:spPr>
          <a:xfrm>
            <a:off x="3471863" y="10782300"/>
            <a:ext cx="3216275" cy="619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7281863" y="10782300"/>
            <a:ext cx="2370137" cy="619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F2B3A07-4843-4D52-BE84-201B0BDD4297}"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2.png"/><Relationship Id="rId8" Type="http://schemas.openxmlformats.org/officeDocument/2006/relationships/image" Target="../media/image16.png"/><Relationship Id="rId9"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gif"/><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7"/>
          <p:cNvSpPr txBox="1"/>
          <p:nvPr/>
        </p:nvSpPr>
        <p:spPr>
          <a:xfrm>
            <a:off x="3783896" y="7544792"/>
            <a:ext cx="2592288" cy="50405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de-DE" sz="1600" b="1" dirty="0">
                <a:latin typeface="Verdana" panose="020B0604030504040204" pitchFamily="34" charset="0"/>
                <a:ea typeface="Verdana" panose="020B0604030504040204" pitchFamily="34" charset="0"/>
                <a:cs typeface="Verdana" panose="020B0604030504040204" pitchFamily="34" charset="0"/>
              </a:rPr>
              <a:t>Volume 1, Chapter </a:t>
            </a:r>
            <a:r>
              <a:rPr lang="de-DE" sz="1600" b="1" dirty="0" smtClean="0">
                <a:latin typeface="Verdana" panose="020B0604030504040204" pitchFamily="34" charset="0"/>
                <a:ea typeface="Verdana" panose="020B0604030504040204" pitchFamily="34" charset="0"/>
                <a:cs typeface="Verdana" panose="020B0604030504040204" pitchFamily="34" charset="0"/>
              </a:rPr>
              <a:t>8</a:t>
            </a:r>
            <a:endParaRPr lang="de-DE" sz="1600" b="1" dirty="0">
              <a:latin typeface="Verdana" panose="020B0604030504040204" pitchFamily="34" charset="0"/>
              <a:ea typeface="Verdana" panose="020B0604030504040204" pitchFamily="34" charset="0"/>
              <a:cs typeface="Verdana" panose="020B0604030504040204" pitchFamily="34" charset="0"/>
            </a:endParaRPr>
          </a:p>
        </p:txBody>
      </p:sp>
      <p:pic>
        <p:nvPicPr>
          <p:cNvPr id="8" name="Grafik 7"/>
          <p:cNvPicPr/>
          <p:nvPr/>
        </p:nvPicPr>
        <p:blipFill>
          <a:blip r:embed="rId2">
            <a:extLst>
              <a:ext uri="{28A0092B-C50C-407E-A947-70E740481C1C}">
                <a14:useLocalDpi xmlns:a14="http://schemas.microsoft.com/office/drawing/2010/main" val="0"/>
              </a:ext>
            </a:extLst>
          </a:blip>
          <a:srcRect/>
          <a:stretch>
            <a:fillRect/>
          </a:stretch>
        </p:blipFill>
        <p:spPr bwMode="auto">
          <a:xfrm>
            <a:off x="2199680" y="3008288"/>
            <a:ext cx="5760720" cy="4131310"/>
          </a:xfrm>
          <a:prstGeom prst="rect">
            <a:avLst/>
          </a:prstGeom>
          <a:noFill/>
          <a:ln>
            <a:noFill/>
          </a:ln>
        </p:spPr>
      </p:pic>
    </p:spTree>
    <p:extLst>
      <p:ext uri="{BB962C8B-B14F-4D97-AF65-F5344CB8AC3E}">
        <p14:creationId xmlns:p14="http://schemas.microsoft.com/office/powerpoint/2010/main" val="23047349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FF"/>
            </a:gs>
            <a:gs pos="100000">
              <a:srgbClr val="FFFFFF"/>
            </a:gs>
          </a:gsLst>
          <a:lin ang="0" scaled="1"/>
        </a:gradFill>
        <a:effectLst/>
      </p:bgPr>
    </p:bg>
    <p:spTree>
      <p:nvGrpSpPr>
        <p:cNvPr id="1" name=""/>
        <p:cNvGrpSpPr/>
        <p:nvPr/>
      </p:nvGrpSpPr>
      <p:grpSpPr>
        <a:xfrm>
          <a:off x="0" y="0"/>
          <a:ext cx="0" cy="0"/>
          <a:chOff x="0" y="0"/>
          <a:chExt cx="0" cy="0"/>
        </a:xfrm>
      </p:grpSpPr>
      <p:pic>
        <p:nvPicPr>
          <p:cNvPr id="3074" name="Grafik 1" descr="Arm Kopie.gif"/>
          <p:cNvPicPr>
            <a:picLocks/>
          </p:cNvPicPr>
          <p:nvPr/>
        </p:nvPicPr>
        <p:blipFill>
          <a:blip r:embed="rId2" cstate="print"/>
          <a:srcRect/>
          <a:stretch>
            <a:fillRect/>
          </a:stretch>
        </p:blipFill>
        <p:spPr bwMode="auto">
          <a:xfrm rot="982200">
            <a:off x="3216275" y="1924050"/>
            <a:ext cx="1614488" cy="798513"/>
          </a:xfrm>
          <a:prstGeom prst="rect">
            <a:avLst/>
          </a:prstGeom>
          <a:solidFill>
            <a:srgbClr val="000000">
              <a:alpha val="0"/>
            </a:srgbClr>
          </a:solidFill>
          <a:ln w="9525">
            <a:noFill/>
            <a:miter lim="800000"/>
            <a:headEnd/>
            <a:tailEnd/>
          </a:ln>
        </p:spPr>
      </p:pic>
      <p:pic>
        <p:nvPicPr>
          <p:cNvPr id="3075" name="Grafik 2" descr="Hand Kopie.gif"/>
          <p:cNvPicPr>
            <a:picLocks/>
          </p:cNvPicPr>
          <p:nvPr/>
        </p:nvPicPr>
        <p:blipFill>
          <a:blip r:embed="rId3" cstate="print"/>
          <a:srcRect/>
          <a:stretch>
            <a:fillRect/>
          </a:stretch>
        </p:blipFill>
        <p:spPr bwMode="auto">
          <a:xfrm>
            <a:off x="758825" y="1855788"/>
            <a:ext cx="1196975" cy="1231900"/>
          </a:xfrm>
          <a:prstGeom prst="rect">
            <a:avLst/>
          </a:prstGeom>
          <a:solidFill>
            <a:srgbClr val="000000">
              <a:alpha val="0"/>
            </a:srgbClr>
          </a:solidFill>
          <a:ln w="9525">
            <a:noFill/>
            <a:miter lim="800000"/>
            <a:headEnd/>
            <a:tailEnd/>
          </a:ln>
        </p:spPr>
      </p:pic>
      <p:pic>
        <p:nvPicPr>
          <p:cNvPr id="3076" name="Grafik 3" descr="Kopf_leer Kopie.gif"/>
          <p:cNvPicPr>
            <a:picLocks/>
          </p:cNvPicPr>
          <p:nvPr/>
        </p:nvPicPr>
        <p:blipFill>
          <a:blip r:embed="rId4" cstate="print"/>
          <a:srcRect/>
          <a:stretch>
            <a:fillRect/>
          </a:stretch>
        </p:blipFill>
        <p:spPr bwMode="auto">
          <a:xfrm>
            <a:off x="6232525" y="4664075"/>
            <a:ext cx="1117600" cy="1011238"/>
          </a:xfrm>
          <a:prstGeom prst="rect">
            <a:avLst/>
          </a:prstGeom>
          <a:solidFill>
            <a:srgbClr val="000000">
              <a:alpha val="0"/>
            </a:srgbClr>
          </a:solidFill>
          <a:ln w="9525">
            <a:noFill/>
            <a:miter lim="800000"/>
            <a:headEnd/>
            <a:tailEnd/>
          </a:ln>
        </p:spPr>
      </p:pic>
      <p:pic>
        <p:nvPicPr>
          <p:cNvPr id="3077" name="Grafik 4" descr="Augen Kopie.gif"/>
          <p:cNvPicPr>
            <a:picLocks/>
          </p:cNvPicPr>
          <p:nvPr/>
        </p:nvPicPr>
        <p:blipFill>
          <a:blip r:embed="rId5" cstate="print"/>
          <a:srcRect/>
          <a:stretch>
            <a:fillRect/>
          </a:stretch>
        </p:blipFill>
        <p:spPr bwMode="auto">
          <a:xfrm>
            <a:off x="6051550" y="2298700"/>
            <a:ext cx="1481138" cy="376238"/>
          </a:xfrm>
          <a:prstGeom prst="rect">
            <a:avLst/>
          </a:prstGeom>
          <a:solidFill>
            <a:srgbClr val="000000">
              <a:alpha val="0"/>
            </a:srgbClr>
          </a:solidFill>
          <a:ln w="9525">
            <a:noFill/>
            <a:miter lim="800000"/>
            <a:headEnd/>
            <a:tailEnd/>
          </a:ln>
        </p:spPr>
      </p:pic>
      <p:pic>
        <p:nvPicPr>
          <p:cNvPr id="3078" name="Grafik 5" descr="Mund Kopie.gif"/>
          <p:cNvPicPr>
            <a:picLocks/>
          </p:cNvPicPr>
          <p:nvPr/>
        </p:nvPicPr>
        <p:blipFill>
          <a:blip r:embed="rId6" cstate="print"/>
          <a:srcRect/>
          <a:stretch>
            <a:fillRect/>
          </a:stretch>
        </p:blipFill>
        <p:spPr bwMode="auto">
          <a:xfrm>
            <a:off x="8159750" y="2025650"/>
            <a:ext cx="1751013" cy="747713"/>
          </a:xfrm>
          <a:prstGeom prst="rect">
            <a:avLst/>
          </a:prstGeom>
          <a:solidFill>
            <a:srgbClr val="000000">
              <a:alpha val="0"/>
            </a:srgbClr>
          </a:solidFill>
          <a:ln w="9525">
            <a:noFill/>
            <a:miter lim="800000"/>
            <a:headEnd/>
            <a:tailEnd/>
          </a:ln>
        </p:spPr>
      </p:pic>
      <p:pic>
        <p:nvPicPr>
          <p:cNvPr id="3079" name="Grafik 6" descr="Bein Kopie.gif"/>
          <p:cNvPicPr>
            <a:picLocks/>
          </p:cNvPicPr>
          <p:nvPr/>
        </p:nvPicPr>
        <p:blipFill>
          <a:blip r:embed="rId7" cstate="print"/>
          <a:srcRect/>
          <a:stretch>
            <a:fillRect/>
          </a:stretch>
        </p:blipFill>
        <p:spPr bwMode="auto">
          <a:xfrm>
            <a:off x="3927475" y="4303713"/>
            <a:ext cx="955675" cy="1441450"/>
          </a:xfrm>
          <a:prstGeom prst="rect">
            <a:avLst/>
          </a:prstGeom>
          <a:solidFill>
            <a:srgbClr val="000000">
              <a:alpha val="0"/>
            </a:srgbClr>
          </a:solidFill>
          <a:ln w="9525">
            <a:noFill/>
            <a:miter lim="800000"/>
            <a:headEnd/>
            <a:tailEnd/>
          </a:ln>
        </p:spPr>
      </p:pic>
      <p:sp>
        <p:nvSpPr>
          <p:cNvPr id="3080" name="Textfeld 9"/>
          <p:cNvSpPr txBox="1">
            <a:spLocks noChangeArrowheads="1"/>
          </p:cNvSpPr>
          <p:nvPr/>
        </p:nvSpPr>
        <p:spPr bwMode="auto">
          <a:xfrm>
            <a:off x="758825" y="374610"/>
            <a:ext cx="9288463" cy="830997"/>
          </a:xfrm>
          <a:prstGeom prst="rect">
            <a:avLst/>
          </a:prstGeom>
          <a:noFill/>
          <a:ln w="9525">
            <a:solidFill>
              <a:schemeClr val="tx1"/>
            </a:solidFill>
            <a:miter lim="800000"/>
            <a:headEnd/>
            <a:tailEnd/>
          </a:ln>
        </p:spPr>
        <p:txBody>
          <a:bodyPr wrap="square">
            <a:spAutoFit/>
          </a:bodyPr>
          <a:lstStyle/>
          <a:p>
            <a:r>
              <a:rPr lang="en-US" sz="1600" b="1" dirty="0">
                <a:solidFill>
                  <a:srgbClr val="000000"/>
                </a:solidFill>
                <a:latin typeface="Verdana" panose="020B0604030504040204" pitchFamily="34" charset="0"/>
                <a:ea typeface="Verdana" panose="020B0604030504040204" pitchFamily="34" charset="0"/>
                <a:cs typeface="Verdana" panose="020B0604030504040204" pitchFamily="34" charset="0"/>
              </a:rPr>
              <a:t>Get into two teams! Each team takes it in turns. Start from top left, and then </a:t>
            </a:r>
            <a:r>
              <a:rPr lang="en-US" sz="16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guess </a:t>
            </a:r>
            <a:r>
              <a:rPr lang="en-US" sz="1600" b="1" dirty="0">
                <a:solidFill>
                  <a:srgbClr val="000000"/>
                </a:solidFill>
                <a:latin typeface="Verdana" panose="020B0604030504040204" pitchFamily="34" charset="0"/>
                <a:ea typeface="Verdana" panose="020B0604030504040204" pitchFamily="34" charset="0"/>
                <a:cs typeface="Verdana" panose="020B0604030504040204" pitchFamily="34" charset="0"/>
              </a:rPr>
              <a:t>which body part is hiding behind it. When it is </a:t>
            </a:r>
            <a:r>
              <a:rPr lang="en-US" sz="16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right, </a:t>
            </a:r>
            <a:r>
              <a:rPr lang="en-US" sz="1600" b="1" dirty="0">
                <a:solidFill>
                  <a:srgbClr val="000000"/>
                </a:solidFill>
                <a:latin typeface="Verdana" panose="020B0604030504040204" pitchFamily="34" charset="0"/>
                <a:ea typeface="Verdana" panose="020B0604030504040204" pitchFamily="34" charset="0"/>
                <a:cs typeface="Verdana" panose="020B0604030504040204" pitchFamily="34" charset="0"/>
              </a:rPr>
              <a:t>your team gets a point. The team with the most points </a:t>
            </a:r>
            <a:r>
              <a:rPr lang="en-US" sz="16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is the winner.</a:t>
            </a:r>
            <a:endParaRPr lang="de-DE" sz="16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3087" name="Grafik 28" descr="Franzi_1 Kopie.gif"/>
          <p:cNvPicPr>
            <a:picLocks/>
          </p:cNvPicPr>
          <p:nvPr/>
        </p:nvPicPr>
        <p:blipFill>
          <a:blip r:embed="rId8" cstate="print"/>
          <a:srcRect/>
          <a:stretch>
            <a:fillRect/>
          </a:stretch>
        </p:blipFill>
        <p:spPr bwMode="auto">
          <a:xfrm>
            <a:off x="7744296" y="5448300"/>
            <a:ext cx="2415704" cy="3032596"/>
          </a:xfrm>
          <a:prstGeom prst="rect">
            <a:avLst/>
          </a:prstGeom>
          <a:solidFill>
            <a:srgbClr val="000000">
              <a:alpha val="0"/>
            </a:srgbClr>
          </a:solidFill>
          <a:ln w="9525">
            <a:noFill/>
            <a:miter lim="800000"/>
            <a:headEnd/>
            <a:tailEnd/>
          </a:ln>
        </p:spPr>
      </p:pic>
      <p:pic>
        <p:nvPicPr>
          <p:cNvPr id="3088" name="Grafik 29" descr="Felix_1 Kopie.gif"/>
          <p:cNvPicPr>
            <a:picLocks/>
          </p:cNvPicPr>
          <p:nvPr/>
        </p:nvPicPr>
        <p:blipFill>
          <a:blip r:embed="rId9" cstate="print"/>
          <a:srcRect/>
          <a:stretch>
            <a:fillRect/>
          </a:stretch>
        </p:blipFill>
        <p:spPr bwMode="auto">
          <a:xfrm>
            <a:off x="63500" y="5744592"/>
            <a:ext cx="2208213" cy="2664296"/>
          </a:xfrm>
          <a:prstGeom prst="rect">
            <a:avLst/>
          </a:prstGeom>
          <a:solidFill>
            <a:srgbClr val="000000">
              <a:alpha val="0"/>
            </a:srgbClr>
          </a:solidFill>
          <a:ln w="9525">
            <a:noFill/>
            <a:miter lim="800000"/>
            <a:headEnd/>
            <a:tailEnd/>
          </a:ln>
        </p:spPr>
      </p:pic>
      <p:sp>
        <p:nvSpPr>
          <p:cNvPr id="31" name="Freihandform 30"/>
          <p:cNvSpPr/>
          <p:nvPr/>
        </p:nvSpPr>
        <p:spPr>
          <a:xfrm flipH="1">
            <a:off x="6927850" y="3219450"/>
            <a:ext cx="2622550" cy="2652713"/>
          </a:xfrm>
          <a:custGeom>
            <a:avLst/>
            <a:gdLst/>
            <a:ahLst/>
            <a:cxnLst/>
            <a:rect l="0" t="0" r="0" b="0"/>
            <a:pathLst>
              <a:path w="2621916" h="2652142">
                <a:moveTo>
                  <a:pt x="96646" y="511049"/>
                </a:moveTo>
                <a:lnTo>
                  <a:pt x="179196" y="403988"/>
                </a:lnTo>
                <a:lnTo>
                  <a:pt x="300228" y="302895"/>
                </a:lnTo>
                <a:lnTo>
                  <a:pt x="467614" y="199264"/>
                </a:lnTo>
                <a:lnTo>
                  <a:pt x="669543" y="118491"/>
                </a:lnTo>
                <a:lnTo>
                  <a:pt x="854836" y="67564"/>
                </a:lnTo>
                <a:lnTo>
                  <a:pt x="1080769" y="23876"/>
                </a:lnTo>
                <a:lnTo>
                  <a:pt x="1313815" y="1778"/>
                </a:lnTo>
                <a:lnTo>
                  <a:pt x="1500631" y="0"/>
                </a:lnTo>
                <a:lnTo>
                  <a:pt x="1740916" y="12828"/>
                </a:lnTo>
                <a:lnTo>
                  <a:pt x="1916556" y="49403"/>
                </a:lnTo>
                <a:lnTo>
                  <a:pt x="2119503" y="116333"/>
                </a:lnTo>
                <a:lnTo>
                  <a:pt x="2322068" y="239141"/>
                </a:lnTo>
                <a:lnTo>
                  <a:pt x="2416809" y="324613"/>
                </a:lnTo>
                <a:lnTo>
                  <a:pt x="2492247" y="413894"/>
                </a:lnTo>
                <a:lnTo>
                  <a:pt x="2552318" y="518288"/>
                </a:lnTo>
                <a:lnTo>
                  <a:pt x="2597531" y="637795"/>
                </a:lnTo>
                <a:lnTo>
                  <a:pt x="2621915" y="804038"/>
                </a:lnTo>
                <a:lnTo>
                  <a:pt x="2615438" y="940435"/>
                </a:lnTo>
                <a:lnTo>
                  <a:pt x="2579878" y="1104139"/>
                </a:lnTo>
                <a:lnTo>
                  <a:pt x="2521331" y="1223010"/>
                </a:lnTo>
                <a:lnTo>
                  <a:pt x="2448814" y="1325119"/>
                </a:lnTo>
                <a:lnTo>
                  <a:pt x="2367280" y="1406652"/>
                </a:lnTo>
                <a:lnTo>
                  <a:pt x="2254504" y="1496695"/>
                </a:lnTo>
                <a:lnTo>
                  <a:pt x="2114804" y="1557909"/>
                </a:lnTo>
                <a:lnTo>
                  <a:pt x="1970023" y="1594232"/>
                </a:lnTo>
                <a:lnTo>
                  <a:pt x="1812417" y="1608075"/>
                </a:lnTo>
                <a:lnTo>
                  <a:pt x="1816989" y="1754759"/>
                </a:lnTo>
                <a:lnTo>
                  <a:pt x="1785746" y="1903984"/>
                </a:lnTo>
                <a:lnTo>
                  <a:pt x="1731518" y="2068322"/>
                </a:lnTo>
                <a:lnTo>
                  <a:pt x="1656080" y="2208658"/>
                </a:lnTo>
                <a:lnTo>
                  <a:pt x="1540129" y="2379091"/>
                </a:lnTo>
                <a:lnTo>
                  <a:pt x="1450340" y="2476627"/>
                </a:lnTo>
                <a:lnTo>
                  <a:pt x="1340357" y="2569845"/>
                </a:lnTo>
                <a:lnTo>
                  <a:pt x="1212215" y="2652141"/>
                </a:lnTo>
                <a:lnTo>
                  <a:pt x="1331086" y="2466976"/>
                </a:lnTo>
                <a:lnTo>
                  <a:pt x="1463675" y="2225295"/>
                </a:lnTo>
                <a:lnTo>
                  <a:pt x="1513205" y="2089024"/>
                </a:lnTo>
                <a:lnTo>
                  <a:pt x="1543304" y="1945259"/>
                </a:lnTo>
                <a:lnTo>
                  <a:pt x="1546986" y="1827022"/>
                </a:lnTo>
                <a:lnTo>
                  <a:pt x="1527936" y="1722756"/>
                </a:lnTo>
                <a:lnTo>
                  <a:pt x="1487296" y="1608837"/>
                </a:lnTo>
                <a:lnTo>
                  <a:pt x="1216914" y="1596390"/>
                </a:lnTo>
                <a:lnTo>
                  <a:pt x="1005713" y="1572133"/>
                </a:lnTo>
                <a:lnTo>
                  <a:pt x="803782" y="1533018"/>
                </a:lnTo>
                <a:lnTo>
                  <a:pt x="661923" y="1491362"/>
                </a:lnTo>
                <a:lnTo>
                  <a:pt x="506094" y="1428751"/>
                </a:lnTo>
                <a:lnTo>
                  <a:pt x="386080" y="1374649"/>
                </a:lnTo>
                <a:lnTo>
                  <a:pt x="253618" y="1282827"/>
                </a:lnTo>
                <a:lnTo>
                  <a:pt x="116331" y="1143254"/>
                </a:lnTo>
                <a:lnTo>
                  <a:pt x="64261" y="1077722"/>
                </a:lnTo>
                <a:lnTo>
                  <a:pt x="26161" y="1004825"/>
                </a:lnTo>
                <a:lnTo>
                  <a:pt x="0" y="913003"/>
                </a:lnTo>
                <a:lnTo>
                  <a:pt x="2540" y="797307"/>
                </a:lnTo>
                <a:lnTo>
                  <a:pt x="9017" y="708660"/>
                </a:lnTo>
                <a:lnTo>
                  <a:pt x="46608" y="602234"/>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2" name="Freihandform 31"/>
          <p:cNvSpPr/>
          <p:nvPr/>
        </p:nvSpPr>
        <p:spPr>
          <a:xfrm>
            <a:off x="758825" y="4521200"/>
            <a:ext cx="3036888" cy="1778000"/>
          </a:xfrm>
          <a:custGeom>
            <a:avLst/>
            <a:gdLst/>
            <a:ahLst/>
            <a:cxnLst/>
            <a:rect l="0" t="0" r="0" b="0"/>
            <a:pathLst>
              <a:path w="3037206" h="1779271">
                <a:moveTo>
                  <a:pt x="111886" y="342900"/>
                </a:moveTo>
                <a:lnTo>
                  <a:pt x="207645" y="271018"/>
                </a:lnTo>
                <a:lnTo>
                  <a:pt x="347853" y="203200"/>
                </a:lnTo>
                <a:lnTo>
                  <a:pt x="541781" y="133731"/>
                </a:lnTo>
                <a:lnTo>
                  <a:pt x="775589" y="79503"/>
                </a:lnTo>
                <a:lnTo>
                  <a:pt x="990219" y="45339"/>
                </a:lnTo>
                <a:lnTo>
                  <a:pt x="1251966" y="16003"/>
                </a:lnTo>
                <a:lnTo>
                  <a:pt x="1521967" y="1143"/>
                </a:lnTo>
                <a:lnTo>
                  <a:pt x="1738248" y="0"/>
                </a:lnTo>
                <a:lnTo>
                  <a:pt x="2016632" y="8510"/>
                </a:lnTo>
                <a:lnTo>
                  <a:pt x="2220086" y="33148"/>
                </a:lnTo>
                <a:lnTo>
                  <a:pt x="2455163" y="78105"/>
                </a:lnTo>
                <a:lnTo>
                  <a:pt x="2689860" y="160401"/>
                </a:lnTo>
                <a:lnTo>
                  <a:pt x="2799714" y="217679"/>
                </a:lnTo>
                <a:lnTo>
                  <a:pt x="2887091" y="277623"/>
                </a:lnTo>
                <a:lnTo>
                  <a:pt x="2956560" y="347599"/>
                </a:lnTo>
                <a:lnTo>
                  <a:pt x="3008884" y="427863"/>
                </a:lnTo>
                <a:lnTo>
                  <a:pt x="3037205" y="539369"/>
                </a:lnTo>
                <a:lnTo>
                  <a:pt x="3029712" y="630810"/>
                </a:lnTo>
                <a:lnTo>
                  <a:pt x="2988563" y="740664"/>
                </a:lnTo>
                <a:lnTo>
                  <a:pt x="2920745" y="820420"/>
                </a:lnTo>
                <a:lnTo>
                  <a:pt x="2836672" y="889000"/>
                </a:lnTo>
                <a:lnTo>
                  <a:pt x="2742310" y="943737"/>
                </a:lnTo>
                <a:lnTo>
                  <a:pt x="2611628" y="1004062"/>
                </a:lnTo>
                <a:lnTo>
                  <a:pt x="2449703" y="1045211"/>
                </a:lnTo>
                <a:lnTo>
                  <a:pt x="2282063" y="1069594"/>
                </a:lnTo>
                <a:lnTo>
                  <a:pt x="2099436" y="1078866"/>
                </a:lnTo>
                <a:lnTo>
                  <a:pt x="2104898" y="1177291"/>
                </a:lnTo>
                <a:lnTo>
                  <a:pt x="2068703" y="1277239"/>
                </a:lnTo>
                <a:lnTo>
                  <a:pt x="2005838" y="1387603"/>
                </a:lnTo>
                <a:lnTo>
                  <a:pt x="1918461" y="1481710"/>
                </a:lnTo>
                <a:lnTo>
                  <a:pt x="1784095" y="1596137"/>
                </a:lnTo>
                <a:lnTo>
                  <a:pt x="1680082" y="1661542"/>
                </a:lnTo>
                <a:lnTo>
                  <a:pt x="1552701" y="1724153"/>
                </a:lnTo>
                <a:lnTo>
                  <a:pt x="1404238" y="1779270"/>
                </a:lnTo>
                <a:lnTo>
                  <a:pt x="1541907" y="1655064"/>
                </a:lnTo>
                <a:lnTo>
                  <a:pt x="1695450" y="1492886"/>
                </a:lnTo>
                <a:lnTo>
                  <a:pt x="1752854" y="1401445"/>
                </a:lnTo>
                <a:lnTo>
                  <a:pt x="1787779" y="1305053"/>
                </a:lnTo>
                <a:lnTo>
                  <a:pt x="1791969" y="1225678"/>
                </a:lnTo>
                <a:lnTo>
                  <a:pt x="1769872" y="1155700"/>
                </a:lnTo>
                <a:lnTo>
                  <a:pt x="1722882" y="1079374"/>
                </a:lnTo>
                <a:lnTo>
                  <a:pt x="1409573" y="1070992"/>
                </a:lnTo>
                <a:lnTo>
                  <a:pt x="1164970" y="1054736"/>
                </a:lnTo>
                <a:lnTo>
                  <a:pt x="931164" y="1028447"/>
                </a:lnTo>
                <a:lnTo>
                  <a:pt x="766825" y="1000506"/>
                </a:lnTo>
                <a:lnTo>
                  <a:pt x="586231" y="958469"/>
                </a:lnTo>
                <a:lnTo>
                  <a:pt x="447294" y="922148"/>
                </a:lnTo>
                <a:lnTo>
                  <a:pt x="293750" y="860553"/>
                </a:lnTo>
                <a:lnTo>
                  <a:pt x="134874" y="766954"/>
                </a:lnTo>
                <a:lnTo>
                  <a:pt x="74549" y="723012"/>
                </a:lnTo>
                <a:lnTo>
                  <a:pt x="30353" y="674117"/>
                </a:lnTo>
                <a:lnTo>
                  <a:pt x="0" y="612522"/>
                </a:lnTo>
                <a:lnTo>
                  <a:pt x="2921" y="534924"/>
                </a:lnTo>
                <a:lnTo>
                  <a:pt x="10414" y="475362"/>
                </a:lnTo>
                <a:lnTo>
                  <a:pt x="54102" y="403987"/>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091" name="Textfeld 32"/>
          <p:cNvSpPr txBox="1">
            <a:spLocks noChangeArrowheads="1"/>
          </p:cNvSpPr>
          <p:nvPr/>
        </p:nvSpPr>
        <p:spPr bwMode="auto">
          <a:xfrm>
            <a:off x="1119188" y="4879975"/>
            <a:ext cx="2428875" cy="369888"/>
          </a:xfrm>
          <a:prstGeom prst="rect">
            <a:avLst/>
          </a:prstGeom>
          <a:noFill/>
          <a:ln w="9525">
            <a:noFill/>
            <a:miter lim="800000"/>
            <a:headEnd/>
            <a:tailEnd/>
          </a:ln>
        </p:spPr>
        <p:txBody>
          <a:bodyPr>
            <a:spAutoFit/>
          </a:bodyPr>
          <a:lstStyle/>
          <a:p>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Das ist der Arm.</a:t>
            </a:r>
          </a:p>
        </p:txBody>
      </p:sp>
      <p:sp>
        <p:nvSpPr>
          <p:cNvPr id="3092" name="Textfeld 33"/>
          <p:cNvSpPr txBox="1">
            <a:spLocks noChangeArrowheads="1"/>
          </p:cNvSpPr>
          <p:nvPr/>
        </p:nvSpPr>
        <p:spPr bwMode="auto">
          <a:xfrm>
            <a:off x="7128591" y="3643466"/>
            <a:ext cx="2479675" cy="923330"/>
          </a:xfrm>
          <a:prstGeom prst="rect">
            <a:avLst/>
          </a:prstGeom>
          <a:noFill/>
          <a:ln w="9525">
            <a:noFill/>
            <a:miter lim="800000"/>
            <a:headEnd/>
            <a:tailEnd/>
          </a:ln>
        </p:spPr>
        <p:txBody>
          <a:bodyPr>
            <a:spAutoFit/>
          </a:bodyPr>
          <a:lstStyle/>
          <a:p>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Nein, das ist falsch! Das ist der Kopf.</a:t>
            </a:r>
          </a:p>
        </p:txBody>
      </p:sp>
      <p:grpSp>
        <p:nvGrpSpPr>
          <p:cNvPr id="36" name="Gruppieren 35"/>
          <p:cNvGrpSpPr/>
          <p:nvPr/>
        </p:nvGrpSpPr>
        <p:grpSpPr>
          <a:xfrm>
            <a:off x="471488" y="1856160"/>
            <a:ext cx="1512168" cy="1440160"/>
            <a:chOff x="471488" y="1856160"/>
            <a:chExt cx="1512168" cy="1440160"/>
          </a:xfrm>
        </p:grpSpPr>
        <p:sp>
          <p:nvSpPr>
            <p:cNvPr id="33" name="Pfeil nach rechts 32"/>
            <p:cNvSpPr/>
            <p:nvPr/>
          </p:nvSpPr>
          <p:spPr>
            <a:xfrm>
              <a:off x="471488" y="1856160"/>
              <a:ext cx="1512168" cy="1440160"/>
            </a:xfrm>
            <a:prstGeom prst="rightArrow">
              <a:avLst/>
            </a:prstGeom>
            <a:solidFill>
              <a:srgbClr val="FFC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5" name="Grafik 23" descr="mathQuestion.png"/>
            <p:cNvPicPr>
              <a:picLocks/>
            </p:cNvPicPr>
            <p:nvPr/>
          </p:nvPicPr>
          <p:blipFill>
            <a:blip r:embed="rId10" cstate="print"/>
            <a:srcRect/>
            <a:stretch>
              <a:fillRect/>
            </a:stretch>
          </p:blipFill>
          <p:spPr bwMode="auto">
            <a:xfrm>
              <a:off x="1165158" y="2216200"/>
              <a:ext cx="530466" cy="699892"/>
            </a:xfrm>
            <a:prstGeom prst="rect">
              <a:avLst/>
            </a:prstGeom>
            <a:solidFill>
              <a:srgbClr val="000000">
                <a:alpha val="0"/>
              </a:srgbClr>
            </a:solidFill>
            <a:ln w="9525">
              <a:noFill/>
              <a:miter lim="800000"/>
              <a:headEnd/>
              <a:tailEnd/>
            </a:ln>
          </p:spPr>
        </p:pic>
      </p:grpSp>
      <p:grpSp>
        <p:nvGrpSpPr>
          <p:cNvPr id="43" name="Gruppieren 42"/>
          <p:cNvGrpSpPr/>
          <p:nvPr/>
        </p:nvGrpSpPr>
        <p:grpSpPr>
          <a:xfrm>
            <a:off x="3855864" y="4016400"/>
            <a:ext cx="1008112" cy="1728192"/>
            <a:chOff x="3855864" y="4016400"/>
            <a:chExt cx="1008112" cy="1728192"/>
          </a:xfrm>
        </p:grpSpPr>
        <p:sp>
          <p:nvSpPr>
            <p:cNvPr id="37" name="Pfeil nach unten 36"/>
            <p:cNvSpPr/>
            <p:nvPr/>
          </p:nvSpPr>
          <p:spPr>
            <a:xfrm>
              <a:off x="3855864" y="4016400"/>
              <a:ext cx="1008112" cy="172819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9" name="Grafik 23" descr="mathQuestion.png"/>
            <p:cNvPicPr>
              <a:picLocks/>
            </p:cNvPicPr>
            <p:nvPr/>
          </p:nvPicPr>
          <p:blipFill>
            <a:blip r:embed="rId10" cstate="print"/>
            <a:srcRect/>
            <a:stretch>
              <a:fillRect/>
            </a:stretch>
          </p:blipFill>
          <p:spPr bwMode="auto">
            <a:xfrm>
              <a:off x="4143896" y="4520456"/>
              <a:ext cx="386450" cy="576064"/>
            </a:xfrm>
            <a:prstGeom prst="rect">
              <a:avLst/>
            </a:prstGeom>
            <a:solidFill>
              <a:srgbClr val="000000">
                <a:alpha val="0"/>
              </a:srgbClr>
            </a:solidFill>
            <a:ln w="9525">
              <a:noFill/>
              <a:miter lim="800000"/>
              <a:headEnd/>
              <a:tailEnd/>
            </a:ln>
          </p:spPr>
        </p:pic>
      </p:grpSp>
      <p:grpSp>
        <p:nvGrpSpPr>
          <p:cNvPr id="42" name="Gruppieren 41"/>
          <p:cNvGrpSpPr/>
          <p:nvPr/>
        </p:nvGrpSpPr>
        <p:grpSpPr>
          <a:xfrm>
            <a:off x="2991768" y="1784152"/>
            <a:ext cx="2088232" cy="1008112"/>
            <a:chOff x="2991768" y="1784152"/>
            <a:chExt cx="2088232" cy="1008112"/>
          </a:xfrm>
        </p:grpSpPr>
        <p:sp>
          <p:nvSpPr>
            <p:cNvPr id="40" name="Pfeil nach links 39"/>
            <p:cNvSpPr/>
            <p:nvPr/>
          </p:nvSpPr>
          <p:spPr>
            <a:xfrm>
              <a:off x="2991768" y="1784152"/>
              <a:ext cx="2088232" cy="1008112"/>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1" name="Grafik 23" descr="mathQuestion.png"/>
            <p:cNvPicPr>
              <a:picLocks/>
            </p:cNvPicPr>
            <p:nvPr/>
          </p:nvPicPr>
          <p:blipFill>
            <a:blip r:embed="rId10" cstate="print"/>
            <a:srcRect/>
            <a:stretch>
              <a:fillRect/>
            </a:stretch>
          </p:blipFill>
          <p:spPr bwMode="auto">
            <a:xfrm>
              <a:off x="3207792" y="2000176"/>
              <a:ext cx="432048" cy="576064"/>
            </a:xfrm>
            <a:prstGeom prst="rect">
              <a:avLst/>
            </a:prstGeom>
            <a:solidFill>
              <a:srgbClr val="000000">
                <a:alpha val="0"/>
              </a:srgbClr>
            </a:solidFill>
            <a:ln w="9525">
              <a:noFill/>
              <a:miter lim="800000"/>
              <a:headEnd/>
              <a:tailEnd/>
            </a:ln>
          </p:spPr>
        </p:pic>
      </p:grpSp>
      <p:grpSp>
        <p:nvGrpSpPr>
          <p:cNvPr id="46" name="Gruppieren 45"/>
          <p:cNvGrpSpPr/>
          <p:nvPr/>
        </p:nvGrpSpPr>
        <p:grpSpPr>
          <a:xfrm>
            <a:off x="5944096" y="1496120"/>
            <a:ext cx="1872208" cy="1440160"/>
            <a:chOff x="5944096" y="1496120"/>
            <a:chExt cx="1872208" cy="1440160"/>
          </a:xfrm>
        </p:grpSpPr>
        <p:sp>
          <p:nvSpPr>
            <p:cNvPr id="44" name="Legende mit Pfeil nach links und rechts 43"/>
            <p:cNvSpPr/>
            <p:nvPr/>
          </p:nvSpPr>
          <p:spPr>
            <a:xfrm>
              <a:off x="5944096" y="1496120"/>
              <a:ext cx="1872208" cy="1440160"/>
            </a:xfrm>
            <a:prstGeom prst="leftRight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5" name="Grafik 23" descr="mathQuestion.png"/>
            <p:cNvPicPr>
              <a:picLocks/>
            </p:cNvPicPr>
            <p:nvPr/>
          </p:nvPicPr>
          <p:blipFill>
            <a:blip r:embed="rId10" cstate="print"/>
            <a:srcRect/>
            <a:stretch>
              <a:fillRect/>
            </a:stretch>
          </p:blipFill>
          <p:spPr bwMode="auto">
            <a:xfrm>
              <a:off x="6592168" y="1856160"/>
              <a:ext cx="530466" cy="699892"/>
            </a:xfrm>
            <a:prstGeom prst="rect">
              <a:avLst/>
            </a:prstGeom>
            <a:solidFill>
              <a:srgbClr val="000000">
                <a:alpha val="0"/>
              </a:srgbClr>
            </a:solidFill>
            <a:ln w="9525">
              <a:noFill/>
              <a:miter lim="800000"/>
              <a:headEnd/>
              <a:tailEnd/>
            </a:ln>
          </p:spPr>
        </p:pic>
      </p:grpSp>
      <p:grpSp>
        <p:nvGrpSpPr>
          <p:cNvPr id="49" name="Gruppieren 48"/>
          <p:cNvGrpSpPr/>
          <p:nvPr/>
        </p:nvGrpSpPr>
        <p:grpSpPr>
          <a:xfrm>
            <a:off x="8104336" y="1856160"/>
            <a:ext cx="1728192" cy="792088"/>
            <a:chOff x="8104336" y="1856160"/>
            <a:chExt cx="1728192" cy="792088"/>
          </a:xfrm>
        </p:grpSpPr>
        <p:sp>
          <p:nvSpPr>
            <p:cNvPr id="47" name="Legende mit Pfeil nach oben 46"/>
            <p:cNvSpPr/>
            <p:nvPr/>
          </p:nvSpPr>
          <p:spPr>
            <a:xfrm>
              <a:off x="8104336" y="1856160"/>
              <a:ext cx="1728192" cy="792088"/>
            </a:xfrm>
            <a:prstGeom prst="up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8" name="Grafik 23" descr="mathQuestion.png"/>
            <p:cNvPicPr>
              <a:picLocks/>
            </p:cNvPicPr>
            <p:nvPr/>
          </p:nvPicPr>
          <p:blipFill>
            <a:blip r:embed="rId10" cstate="print"/>
            <a:srcRect/>
            <a:stretch>
              <a:fillRect/>
            </a:stretch>
          </p:blipFill>
          <p:spPr bwMode="auto">
            <a:xfrm>
              <a:off x="8752408" y="2144192"/>
              <a:ext cx="432048" cy="432048"/>
            </a:xfrm>
            <a:prstGeom prst="rect">
              <a:avLst/>
            </a:prstGeom>
            <a:solidFill>
              <a:srgbClr val="000000">
                <a:alpha val="0"/>
              </a:srgbClr>
            </a:solidFill>
            <a:ln w="9525">
              <a:noFill/>
              <a:miter lim="800000"/>
              <a:headEnd/>
              <a:tailEnd/>
            </a:ln>
          </p:spPr>
        </p:pic>
      </p:grpSp>
      <p:grpSp>
        <p:nvGrpSpPr>
          <p:cNvPr id="52" name="Gruppieren 51"/>
          <p:cNvGrpSpPr/>
          <p:nvPr/>
        </p:nvGrpSpPr>
        <p:grpSpPr>
          <a:xfrm>
            <a:off x="6088112" y="4304432"/>
            <a:ext cx="1368152" cy="1656184"/>
            <a:chOff x="6088112" y="4304432"/>
            <a:chExt cx="1368152" cy="1656184"/>
          </a:xfrm>
        </p:grpSpPr>
        <p:sp>
          <p:nvSpPr>
            <p:cNvPr id="50" name="Pfeil nach oben und unten 49"/>
            <p:cNvSpPr/>
            <p:nvPr/>
          </p:nvSpPr>
          <p:spPr>
            <a:xfrm>
              <a:off x="6088112" y="4304432"/>
              <a:ext cx="1368152" cy="1656184"/>
            </a:xfrm>
            <a:prstGeom prst="up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1" name="Grafik 23" descr="mathQuestion.png"/>
            <p:cNvPicPr>
              <a:picLocks/>
            </p:cNvPicPr>
            <p:nvPr/>
          </p:nvPicPr>
          <p:blipFill>
            <a:blip r:embed="rId10" cstate="print"/>
            <a:srcRect/>
            <a:stretch>
              <a:fillRect/>
            </a:stretch>
          </p:blipFill>
          <p:spPr bwMode="auto">
            <a:xfrm>
              <a:off x="6493750" y="4736480"/>
              <a:ext cx="530466" cy="699892"/>
            </a:xfrm>
            <a:prstGeom prst="rect">
              <a:avLst/>
            </a:prstGeom>
            <a:solidFill>
              <a:srgbClr val="000000">
                <a:alpha val="0"/>
              </a:srgbClr>
            </a:solidFill>
            <a:ln w="9525">
              <a:noFill/>
              <a:miter lim="800000"/>
              <a:headEnd/>
              <a:tailEnd/>
            </a:ln>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36"/>
                                        </p:tgtEl>
                                      </p:cBhvr>
                                    </p:animEffect>
                                    <p:anim calcmode="lin" valueType="num">
                                      <p:cBhvr>
                                        <p:cTn id="7" dur="2000"/>
                                        <p:tgtEl>
                                          <p:spTgt spid="3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6"/>
                                        </p:tgtEl>
                                        <p:attrNameLst>
                                          <p:attrName>ppt_h</p:attrName>
                                        </p:attrNameLst>
                                      </p:cBhvr>
                                      <p:tavLst>
                                        <p:tav tm="0">
                                          <p:val>
                                            <p:strVal val="ppt_h"/>
                                          </p:val>
                                        </p:tav>
                                        <p:tav tm="100000">
                                          <p:val>
                                            <p:strVal val="ppt_h"/>
                                          </p:val>
                                        </p:tav>
                                      </p:tavLst>
                                    </p:anim>
                                    <p:set>
                                      <p:cBhvr>
                                        <p:cTn id="9" dur="1" fill="hold">
                                          <p:stCondLst>
                                            <p:cond delay="1999"/>
                                          </p:stCondLst>
                                        </p:cTn>
                                        <p:tgtEl>
                                          <p:spTgt spid="3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nodeType="clickEffect">
                                  <p:stCondLst>
                                    <p:cond delay="0"/>
                                  </p:stCondLst>
                                  <p:childTnLst>
                                    <p:animEffect transition="out" filter="fade">
                                      <p:cBhvr>
                                        <p:cTn id="13" dur="2000"/>
                                        <p:tgtEl>
                                          <p:spTgt spid="42"/>
                                        </p:tgtEl>
                                      </p:cBhvr>
                                    </p:animEffect>
                                    <p:anim calcmode="lin" valueType="num">
                                      <p:cBhvr>
                                        <p:cTn id="14" dur="2000"/>
                                        <p:tgtEl>
                                          <p:spTgt spid="4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42"/>
                                        </p:tgtEl>
                                        <p:attrNameLst>
                                          <p:attrName>ppt_h</p:attrName>
                                        </p:attrNameLst>
                                      </p:cBhvr>
                                      <p:tavLst>
                                        <p:tav tm="0">
                                          <p:val>
                                            <p:strVal val="ppt_h"/>
                                          </p:val>
                                        </p:tav>
                                        <p:tav tm="100000">
                                          <p:val>
                                            <p:strVal val="ppt_h"/>
                                          </p:val>
                                        </p:tav>
                                      </p:tavLst>
                                    </p:anim>
                                    <p:set>
                                      <p:cBhvr>
                                        <p:cTn id="16" dur="1" fill="hold">
                                          <p:stCondLst>
                                            <p:cond delay="1999"/>
                                          </p:stCondLst>
                                        </p:cTn>
                                        <p:tgtEl>
                                          <p:spTgt spid="4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5" presetClass="exit" presetSubtype="0" fill="hold" nodeType="clickEffect">
                                  <p:stCondLst>
                                    <p:cond delay="0"/>
                                  </p:stCondLst>
                                  <p:childTnLst>
                                    <p:animEffect transition="out" filter="fade">
                                      <p:cBhvr>
                                        <p:cTn id="20" dur="2000"/>
                                        <p:tgtEl>
                                          <p:spTgt spid="46"/>
                                        </p:tgtEl>
                                      </p:cBhvr>
                                    </p:animEffect>
                                    <p:anim calcmode="lin" valueType="num">
                                      <p:cBhvr>
                                        <p:cTn id="21" dur="2000"/>
                                        <p:tgtEl>
                                          <p:spTgt spid="4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2" dur="2000"/>
                                        <p:tgtEl>
                                          <p:spTgt spid="46"/>
                                        </p:tgtEl>
                                        <p:attrNameLst>
                                          <p:attrName>ppt_h</p:attrName>
                                        </p:attrNameLst>
                                      </p:cBhvr>
                                      <p:tavLst>
                                        <p:tav tm="0">
                                          <p:val>
                                            <p:strVal val="ppt_h"/>
                                          </p:val>
                                        </p:tav>
                                        <p:tav tm="100000">
                                          <p:val>
                                            <p:strVal val="ppt_h"/>
                                          </p:val>
                                        </p:tav>
                                      </p:tavLst>
                                    </p:anim>
                                    <p:set>
                                      <p:cBhvr>
                                        <p:cTn id="23" dur="1" fill="hold">
                                          <p:stCondLst>
                                            <p:cond delay="1999"/>
                                          </p:stCondLst>
                                        </p:cTn>
                                        <p:tgtEl>
                                          <p:spTgt spid="4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5" presetClass="exit" presetSubtype="0" fill="hold" nodeType="clickEffect">
                                  <p:stCondLst>
                                    <p:cond delay="0"/>
                                  </p:stCondLst>
                                  <p:childTnLst>
                                    <p:animEffect transition="out" filter="fade">
                                      <p:cBhvr>
                                        <p:cTn id="27" dur="2000"/>
                                        <p:tgtEl>
                                          <p:spTgt spid="49"/>
                                        </p:tgtEl>
                                      </p:cBhvr>
                                    </p:animEffect>
                                    <p:anim calcmode="lin" valueType="num">
                                      <p:cBhvr>
                                        <p:cTn id="28" dur="2000"/>
                                        <p:tgtEl>
                                          <p:spTgt spid="4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9" dur="2000"/>
                                        <p:tgtEl>
                                          <p:spTgt spid="49"/>
                                        </p:tgtEl>
                                        <p:attrNameLst>
                                          <p:attrName>ppt_h</p:attrName>
                                        </p:attrNameLst>
                                      </p:cBhvr>
                                      <p:tavLst>
                                        <p:tav tm="0">
                                          <p:val>
                                            <p:strVal val="ppt_h"/>
                                          </p:val>
                                        </p:tav>
                                        <p:tav tm="100000">
                                          <p:val>
                                            <p:strVal val="ppt_h"/>
                                          </p:val>
                                        </p:tav>
                                      </p:tavLst>
                                    </p:anim>
                                    <p:set>
                                      <p:cBhvr>
                                        <p:cTn id="30" dur="1" fill="hold">
                                          <p:stCondLst>
                                            <p:cond delay="1999"/>
                                          </p:stCondLst>
                                        </p:cTn>
                                        <p:tgtEl>
                                          <p:spTgt spid="4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5" presetClass="exit" presetSubtype="0" fill="hold" nodeType="clickEffect">
                                  <p:stCondLst>
                                    <p:cond delay="0"/>
                                  </p:stCondLst>
                                  <p:childTnLst>
                                    <p:animEffect transition="out" filter="fade">
                                      <p:cBhvr>
                                        <p:cTn id="34" dur="2000"/>
                                        <p:tgtEl>
                                          <p:spTgt spid="43"/>
                                        </p:tgtEl>
                                      </p:cBhvr>
                                    </p:animEffect>
                                    <p:anim calcmode="lin" valueType="num">
                                      <p:cBhvr>
                                        <p:cTn id="35" dur="2000"/>
                                        <p:tgtEl>
                                          <p:spTgt spid="4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6" dur="2000"/>
                                        <p:tgtEl>
                                          <p:spTgt spid="43"/>
                                        </p:tgtEl>
                                        <p:attrNameLst>
                                          <p:attrName>ppt_h</p:attrName>
                                        </p:attrNameLst>
                                      </p:cBhvr>
                                      <p:tavLst>
                                        <p:tav tm="0">
                                          <p:val>
                                            <p:strVal val="ppt_h"/>
                                          </p:val>
                                        </p:tav>
                                        <p:tav tm="100000">
                                          <p:val>
                                            <p:strVal val="ppt_h"/>
                                          </p:val>
                                        </p:tav>
                                      </p:tavLst>
                                    </p:anim>
                                    <p:set>
                                      <p:cBhvr>
                                        <p:cTn id="37" dur="1" fill="hold">
                                          <p:stCondLst>
                                            <p:cond delay="1999"/>
                                          </p:stCondLst>
                                        </p:cTn>
                                        <p:tgtEl>
                                          <p:spTgt spid="4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5" presetClass="exit" presetSubtype="0" fill="hold" nodeType="clickEffect">
                                  <p:stCondLst>
                                    <p:cond delay="0"/>
                                  </p:stCondLst>
                                  <p:childTnLst>
                                    <p:animEffect transition="out" filter="fade">
                                      <p:cBhvr>
                                        <p:cTn id="41" dur="2000"/>
                                        <p:tgtEl>
                                          <p:spTgt spid="52"/>
                                        </p:tgtEl>
                                      </p:cBhvr>
                                    </p:animEffect>
                                    <p:anim calcmode="lin" valueType="num">
                                      <p:cBhvr>
                                        <p:cTn id="42" dur="2000"/>
                                        <p:tgtEl>
                                          <p:spTgt spid="5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3" dur="2000"/>
                                        <p:tgtEl>
                                          <p:spTgt spid="52"/>
                                        </p:tgtEl>
                                        <p:attrNameLst>
                                          <p:attrName>ppt_h</p:attrName>
                                        </p:attrNameLst>
                                      </p:cBhvr>
                                      <p:tavLst>
                                        <p:tav tm="0">
                                          <p:val>
                                            <p:strVal val="ppt_h"/>
                                          </p:val>
                                        </p:tav>
                                        <p:tav tm="100000">
                                          <p:val>
                                            <p:strVal val="ppt_h"/>
                                          </p:val>
                                        </p:tav>
                                      </p:tavLst>
                                    </p:anim>
                                    <p:set>
                                      <p:cBhvr>
                                        <p:cTn id="44"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feld 1"/>
          <p:cNvSpPr txBox="1">
            <a:spLocks noChangeArrowheads="1"/>
          </p:cNvSpPr>
          <p:nvPr/>
        </p:nvSpPr>
        <p:spPr bwMode="auto">
          <a:xfrm>
            <a:off x="866026" y="445184"/>
            <a:ext cx="8837612" cy="646331"/>
          </a:xfrm>
          <a:prstGeom prst="rect">
            <a:avLst/>
          </a:prstGeom>
          <a:noFill/>
          <a:ln w="9525">
            <a:solidFill>
              <a:schemeClr val="tx1"/>
            </a:solidFill>
            <a:miter lim="800000"/>
            <a:headEnd/>
            <a:tailEnd/>
          </a:ln>
        </p:spPr>
        <p:txBody>
          <a:bodyPr wrap="square">
            <a:spAutoFit/>
          </a:bodyPr>
          <a:lstStyle/>
          <a:p>
            <a:r>
              <a:rPr lang="en-US" b="1" dirty="0">
                <a:solidFill>
                  <a:srgbClr val="000000"/>
                </a:solidFill>
                <a:latin typeface="Verdana" panose="020B0604030504040204" pitchFamily="34" charset="0"/>
                <a:ea typeface="Verdana" panose="020B0604030504040204" pitchFamily="34" charset="0"/>
                <a:cs typeface="Verdana" panose="020B0604030504040204" pitchFamily="34" charset="0"/>
              </a:rPr>
              <a:t>Complete the picture of </a:t>
            </a:r>
            <a:r>
              <a:rPr lang="en-US" b="1" dirty="0" err="1">
                <a:solidFill>
                  <a:srgbClr val="000000"/>
                </a:solidFill>
                <a:latin typeface="Verdana" panose="020B0604030504040204" pitchFamily="34" charset="0"/>
                <a:ea typeface="Verdana" panose="020B0604030504040204" pitchFamily="34" charset="0"/>
                <a:cs typeface="Verdana" panose="020B0604030504040204" pitchFamily="34" charset="0"/>
              </a:rPr>
              <a:t>Franzi</a:t>
            </a:r>
            <a:r>
              <a:rPr lang="en-US" b="1" dirty="0">
                <a:solidFill>
                  <a:srgbClr val="000000"/>
                </a:solidFill>
                <a:latin typeface="Verdana" panose="020B0604030504040204" pitchFamily="34" charset="0"/>
                <a:ea typeface="Verdana" panose="020B0604030504040204" pitchFamily="34" charset="0"/>
                <a:cs typeface="Verdana" panose="020B0604030504040204" pitchFamily="34" charset="0"/>
              </a:rPr>
              <a:t> and Felix by drawing in the missing body parts. Can you label </a:t>
            </a:r>
            <a:r>
              <a:rPr lang="en-US"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them, </a:t>
            </a:r>
            <a:r>
              <a:rPr lang="en-US" b="1" dirty="0">
                <a:solidFill>
                  <a:srgbClr val="000000"/>
                </a:solidFill>
                <a:latin typeface="Verdana" panose="020B0604030504040204" pitchFamily="34" charset="0"/>
                <a:ea typeface="Verdana" panose="020B0604030504040204" pitchFamily="34" charset="0"/>
                <a:cs typeface="Verdana" panose="020B0604030504040204" pitchFamily="34" charset="0"/>
              </a:rPr>
              <a:t>too?</a:t>
            </a:r>
            <a:endParaRPr lang="de-DE"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4099" name="Grafik 2" descr="Felix_1 Kopie.gif"/>
          <p:cNvPicPr>
            <a:picLocks/>
          </p:cNvPicPr>
          <p:nvPr/>
        </p:nvPicPr>
        <p:blipFill>
          <a:blip r:embed="rId3" cstate="print"/>
          <a:srcRect/>
          <a:stretch>
            <a:fillRect/>
          </a:stretch>
        </p:blipFill>
        <p:spPr bwMode="auto">
          <a:xfrm>
            <a:off x="6267450" y="1854200"/>
            <a:ext cx="3251200" cy="3990975"/>
          </a:xfrm>
          <a:prstGeom prst="rect">
            <a:avLst/>
          </a:prstGeom>
          <a:solidFill>
            <a:srgbClr val="000000">
              <a:alpha val="0"/>
            </a:srgbClr>
          </a:solidFill>
          <a:ln w="9525">
            <a:noFill/>
            <a:miter lim="800000"/>
            <a:headEnd/>
            <a:tailEnd/>
          </a:ln>
        </p:spPr>
      </p:pic>
      <p:pic>
        <p:nvPicPr>
          <p:cNvPr id="4100" name="Grafik 3" descr="Franzi_1 Kopie.gif"/>
          <p:cNvPicPr>
            <a:picLocks/>
          </p:cNvPicPr>
          <p:nvPr/>
        </p:nvPicPr>
        <p:blipFill>
          <a:blip r:embed="rId4" cstate="print"/>
          <a:srcRect/>
          <a:stretch>
            <a:fillRect/>
          </a:stretch>
        </p:blipFill>
        <p:spPr bwMode="auto">
          <a:xfrm>
            <a:off x="158750" y="1657350"/>
            <a:ext cx="3290888" cy="4135438"/>
          </a:xfrm>
          <a:prstGeom prst="rect">
            <a:avLst/>
          </a:prstGeom>
          <a:solidFill>
            <a:srgbClr val="000000">
              <a:alpha val="0"/>
            </a:srgbClr>
          </a:solidFill>
          <a:ln w="9525">
            <a:noFill/>
            <a:miter lim="800000"/>
            <a:headEnd/>
            <a:tailEnd/>
          </a:ln>
        </p:spPr>
      </p:pic>
      <p:pic>
        <p:nvPicPr>
          <p:cNvPr id="4101" name="Grafik 4" descr="clipboard(1).jpg"/>
          <p:cNvPicPr>
            <a:picLocks/>
          </p:cNvPicPr>
          <p:nvPr/>
        </p:nvPicPr>
        <p:blipFill>
          <a:blip r:embed="rId5" cstate="print"/>
          <a:srcRect/>
          <a:stretch>
            <a:fillRect/>
          </a:stretch>
        </p:blipFill>
        <p:spPr bwMode="auto">
          <a:xfrm>
            <a:off x="3619500" y="1885950"/>
            <a:ext cx="2632075" cy="3848100"/>
          </a:xfrm>
          <a:prstGeom prst="rect">
            <a:avLst/>
          </a:prstGeom>
          <a:solidFill>
            <a:srgbClr val="000000">
              <a:alpha val="0"/>
            </a:srgbClr>
          </a:solidFill>
          <a:ln w="9525">
            <a:noFill/>
            <a:miter lim="800000"/>
            <a:headEnd/>
            <a:tailEnd/>
          </a:ln>
        </p:spPr>
      </p:pic>
      <p:sp>
        <p:nvSpPr>
          <p:cNvPr id="6" name="Freihandform 5"/>
          <p:cNvSpPr/>
          <p:nvPr/>
        </p:nvSpPr>
        <p:spPr>
          <a:xfrm>
            <a:off x="2955925" y="2684463"/>
            <a:ext cx="334963" cy="808037"/>
          </a:xfrm>
          <a:custGeom>
            <a:avLst/>
            <a:gdLst/>
            <a:ahLst/>
            <a:cxnLst/>
            <a:rect l="0" t="0" r="0" b="0"/>
            <a:pathLst>
              <a:path w="334841" h="808289">
                <a:moveTo>
                  <a:pt x="9566" y="317328"/>
                </a:moveTo>
                <a:lnTo>
                  <a:pt x="6732" y="263391"/>
                </a:lnTo>
                <a:lnTo>
                  <a:pt x="886" y="202785"/>
                </a:lnTo>
                <a:lnTo>
                  <a:pt x="175" y="139388"/>
                </a:lnTo>
                <a:lnTo>
                  <a:pt x="116" y="125356"/>
                </a:lnTo>
                <a:lnTo>
                  <a:pt x="23" y="173700"/>
                </a:lnTo>
                <a:lnTo>
                  <a:pt x="10" y="229753"/>
                </a:lnTo>
                <a:lnTo>
                  <a:pt x="7" y="261070"/>
                </a:lnTo>
                <a:lnTo>
                  <a:pt x="4" y="293642"/>
                </a:lnTo>
                <a:lnTo>
                  <a:pt x="3" y="327049"/>
                </a:lnTo>
                <a:lnTo>
                  <a:pt x="2" y="362076"/>
                </a:lnTo>
                <a:lnTo>
                  <a:pt x="1" y="398183"/>
                </a:lnTo>
                <a:lnTo>
                  <a:pt x="1" y="435010"/>
                </a:lnTo>
                <a:lnTo>
                  <a:pt x="0" y="470192"/>
                </a:lnTo>
                <a:lnTo>
                  <a:pt x="0" y="504276"/>
                </a:lnTo>
                <a:lnTo>
                  <a:pt x="0" y="537628"/>
                </a:lnTo>
                <a:lnTo>
                  <a:pt x="0" y="597364"/>
                </a:lnTo>
                <a:lnTo>
                  <a:pt x="2126" y="651196"/>
                </a:lnTo>
                <a:lnTo>
                  <a:pt x="10157" y="699924"/>
                </a:lnTo>
                <a:lnTo>
                  <a:pt x="17979" y="743550"/>
                </a:lnTo>
                <a:lnTo>
                  <a:pt x="28358" y="795464"/>
                </a:lnTo>
                <a:lnTo>
                  <a:pt x="31661" y="808288"/>
                </a:lnTo>
                <a:lnTo>
                  <a:pt x="34926" y="801957"/>
                </a:lnTo>
                <a:lnTo>
                  <a:pt x="41388" y="755236"/>
                </a:lnTo>
                <a:lnTo>
                  <a:pt x="44600" y="718754"/>
                </a:lnTo>
                <a:lnTo>
                  <a:pt x="47804" y="676362"/>
                </a:lnTo>
                <a:lnTo>
                  <a:pt x="51003" y="630029"/>
                </a:lnTo>
                <a:lnTo>
                  <a:pt x="55262" y="580008"/>
                </a:lnTo>
                <a:lnTo>
                  <a:pt x="60227" y="527526"/>
                </a:lnTo>
                <a:lnTo>
                  <a:pt x="65662" y="473405"/>
                </a:lnTo>
                <a:lnTo>
                  <a:pt x="70350" y="423505"/>
                </a:lnTo>
                <a:lnTo>
                  <a:pt x="74537" y="376420"/>
                </a:lnTo>
                <a:lnTo>
                  <a:pt x="78392" y="331211"/>
                </a:lnTo>
                <a:lnTo>
                  <a:pt x="82025" y="288316"/>
                </a:lnTo>
                <a:lnTo>
                  <a:pt x="85509" y="246963"/>
                </a:lnTo>
                <a:lnTo>
                  <a:pt x="88896" y="206639"/>
                </a:lnTo>
                <a:lnTo>
                  <a:pt x="91153" y="172315"/>
                </a:lnTo>
                <a:lnTo>
                  <a:pt x="93662" y="114336"/>
                </a:lnTo>
                <a:lnTo>
                  <a:pt x="97611" y="69433"/>
                </a:lnTo>
                <a:lnTo>
                  <a:pt x="102976" y="17108"/>
                </a:lnTo>
                <a:lnTo>
                  <a:pt x="103729" y="2379"/>
                </a:lnTo>
                <a:lnTo>
                  <a:pt x="110609" y="0"/>
                </a:lnTo>
                <a:lnTo>
                  <a:pt x="135261" y="17200"/>
                </a:lnTo>
                <a:lnTo>
                  <a:pt x="158973" y="66655"/>
                </a:lnTo>
                <a:lnTo>
                  <a:pt x="169761" y="99190"/>
                </a:lnTo>
                <a:lnTo>
                  <a:pt x="181205" y="133635"/>
                </a:lnTo>
                <a:lnTo>
                  <a:pt x="193086" y="169354"/>
                </a:lnTo>
                <a:lnTo>
                  <a:pt x="205259" y="205923"/>
                </a:lnTo>
                <a:lnTo>
                  <a:pt x="216563" y="245184"/>
                </a:lnTo>
                <a:lnTo>
                  <a:pt x="227288" y="286240"/>
                </a:lnTo>
                <a:lnTo>
                  <a:pt x="237627" y="328492"/>
                </a:lnTo>
                <a:lnTo>
                  <a:pt x="246645" y="367290"/>
                </a:lnTo>
                <a:lnTo>
                  <a:pt x="254784" y="403785"/>
                </a:lnTo>
                <a:lnTo>
                  <a:pt x="262335" y="438745"/>
                </a:lnTo>
                <a:lnTo>
                  <a:pt x="270559" y="472682"/>
                </a:lnTo>
                <a:lnTo>
                  <a:pt x="279230" y="505936"/>
                </a:lnTo>
                <a:lnTo>
                  <a:pt x="295243" y="568042"/>
                </a:lnTo>
                <a:lnTo>
                  <a:pt x="305902" y="620448"/>
                </a:lnTo>
                <a:lnTo>
                  <a:pt x="314183" y="665708"/>
                </a:lnTo>
                <a:lnTo>
                  <a:pt x="324822" y="721376"/>
                </a:lnTo>
                <a:lnTo>
                  <a:pt x="328161" y="736574"/>
                </a:lnTo>
                <a:lnTo>
                  <a:pt x="330387" y="738202"/>
                </a:lnTo>
                <a:lnTo>
                  <a:pt x="333521" y="697738"/>
                </a:lnTo>
                <a:lnTo>
                  <a:pt x="334253" y="647618"/>
                </a:lnTo>
                <a:lnTo>
                  <a:pt x="334449" y="615119"/>
                </a:lnTo>
                <a:lnTo>
                  <a:pt x="334579" y="578571"/>
                </a:lnTo>
                <a:lnTo>
                  <a:pt x="334666" y="539324"/>
                </a:lnTo>
                <a:lnTo>
                  <a:pt x="334724" y="500404"/>
                </a:lnTo>
                <a:lnTo>
                  <a:pt x="334763" y="461701"/>
                </a:lnTo>
                <a:lnTo>
                  <a:pt x="334788" y="423143"/>
                </a:lnTo>
                <a:lnTo>
                  <a:pt x="334806" y="386808"/>
                </a:lnTo>
                <a:lnTo>
                  <a:pt x="334817" y="351955"/>
                </a:lnTo>
                <a:lnTo>
                  <a:pt x="334825" y="318090"/>
                </a:lnTo>
                <a:lnTo>
                  <a:pt x="334833" y="260620"/>
                </a:lnTo>
                <a:lnTo>
                  <a:pt x="334837" y="212401"/>
                </a:lnTo>
                <a:lnTo>
                  <a:pt x="334839" y="173253"/>
                </a:lnTo>
                <a:lnTo>
                  <a:pt x="334839" y="228278"/>
                </a:lnTo>
                <a:lnTo>
                  <a:pt x="334840" y="285628"/>
                </a:lnTo>
                <a:lnTo>
                  <a:pt x="334840" y="347011"/>
                </a:lnTo>
                <a:lnTo>
                  <a:pt x="334840" y="404923"/>
                </a:lnTo>
                <a:lnTo>
                  <a:pt x="334840" y="441697"/>
                </a:lnTo>
              </a:path>
            </a:pathLst>
          </a:custGeom>
          <a:ln w="381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7" name="Freihandform 6"/>
          <p:cNvSpPr/>
          <p:nvPr/>
        </p:nvSpPr>
        <p:spPr>
          <a:xfrm>
            <a:off x="2495550" y="2846388"/>
            <a:ext cx="842963" cy="741362"/>
          </a:xfrm>
          <a:custGeom>
            <a:avLst/>
            <a:gdLst/>
            <a:ahLst/>
            <a:cxnLst/>
            <a:rect l="0" t="0" r="0" b="0"/>
            <a:pathLst>
              <a:path w="842828" h="740902">
                <a:moveTo>
                  <a:pt x="598952" y="360271"/>
                </a:moveTo>
                <a:lnTo>
                  <a:pt x="598952" y="308372"/>
                </a:lnTo>
                <a:lnTo>
                  <a:pt x="598952" y="254380"/>
                </a:lnTo>
                <a:lnTo>
                  <a:pt x="598952" y="194563"/>
                </a:lnTo>
                <a:lnTo>
                  <a:pt x="598952" y="144523"/>
                </a:lnTo>
                <a:lnTo>
                  <a:pt x="598952" y="97242"/>
                </a:lnTo>
                <a:lnTo>
                  <a:pt x="600184" y="47220"/>
                </a:lnTo>
                <a:lnTo>
                  <a:pt x="604840" y="20254"/>
                </a:lnTo>
                <a:lnTo>
                  <a:pt x="607807" y="20211"/>
                </a:lnTo>
                <a:lnTo>
                  <a:pt x="614390" y="43168"/>
                </a:lnTo>
                <a:lnTo>
                  <a:pt x="619136" y="104595"/>
                </a:lnTo>
                <a:lnTo>
                  <a:pt x="623533" y="155849"/>
                </a:lnTo>
                <a:lnTo>
                  <a:pt x="629595" y="210261"/>
                </a:lnTo>
                <a:lnTo>
                  <a:pt x="636398" y="263200"/>
                </a:lnTo>
                <a:lnTo>
                  <a:pt x="643529" y="312199"/>
                </a:lnTo>
                <a:lnTo>
                  <a:pt x="651186" y="374784"/>
                </a:lnTo>
                <a:lnTo>
                  <a:pt x="653455" y="424548"/>
                </a:lnTo>
                <a:lnTo>
                  <a:pt x="657414" y="473801"/>
                </a:lnTo>
                <a:lnTo>
                  <a:pt x="666392" y="524134"/>
                </a:lnTo>
                <a:lnTo>
                  <a:pt x="674578" y="585306"/>
                </a:lnTo>
                <a:lnTo>
                  <a:pt x="675996" y="630022"/>
                </a:lnTo>
                <a:lnTo>
                  <a:pt x="679893" y="636233"/>
                </a:lnTo>
                <a:lnTo>
                  <a:pt x="686187" y="636676"/>
                </a:lnTo>
                <a:lnTo>
                  <a:pt x="694081" y="633275"/>
                </a:lnTo>
                <a:lnTo>
                  <a:pt x="706138" y="619636"/>
                </a:lnTo>
                <a:lnTo>
                  <a:pt x="714373" y="600018"/>
                </a:lnTo>
                <a:lnTo>
                  <a:pt x="722946" y="543969"/>
                </a:lnTo>
                <a:lnTo>
                  <a:pt x="729354" y="495217"/>
                </a:lnTo>
                <a:lnTo>
                  <a:pt x="734539" y="446265"/>
                </a:lnTo>
                <a:lnTo>
                  <a:pt x="740595" y="396020"/>
                </a:lnTo>
                <a:lnTo>
                  <a:pt x="748529" y="334879"/>
                </a:lnTo>
                <a:lnTo>
                  <a:pt x="760731" y="275331"/>
                </a:lnTo>
                <a:lnTo>
                  <a:pt x="767706" y="219384"/>
                </a:lnTo>
                <a:lnTo>
                  <a:pt x="780586" y="166476"/>
                </a:lnTo>
                <a:lnTo>
                  <a:pt x="786143" y="120879"/>
                </a:lnTo>
                <a:lnTo>
                  <a:pt x="787241" y="173584"/>
                </a:lnTo>
                <a:lnTo>
                  <a:pt x="787391" y="216911"/>
                </a:lnTo>
                <a:lnTo>
                  <a:pt x="787475" y="280410"/>
                </a:lnTo>
                <a:lnTo>
                  <a:pt x="787495" y="315329"/>
                </a:lnTo>
                <a:lnTo>
                  <a:pt x="791197" y="327845"/>
                </a:lnTo>
                <a:lnTo>
                  <a:pt x="797363" y="337421"/>
                </a:lnTo>
                <a:lnTo>
                  <a:pt x="805170" y="345037"/>
                </a:lnTo>
                <a:lnTo>
                  <a:pt x="811608" y="345186"/>
                </a:lnTo>
                <a:lnTo>
                  <a:pt x="817132" y="340355"/>
                </a:lnTo>
                <a:lnTo>
                  <a:pt x="822047" y="332204"/>
                </a:lnTo>
                <a:lnTo>
                  <a:pt x="828965" y="285404"/>
                </a:lnTo>
                <a:lnTo>
                  <a:pt x="831014" y="230594"/>
                </a:lnTo>
                <a:lnTo>
                  <a:pt x="837510" y="169440"/>
                </a:lnTo>
                <a:lnTo>
                  <a:pt x="840543" y="126335"/>
                </a:lnTo>
                <a:lnTo>
                  <a:pt x="842250" y="67068"/>
                </a:lnTo>
                <a:lnTo>
                  <a:pt x="842757" y="18287"/>
                </a:lnTo>
                <a:lnTo>
                  <a:pt x="842827" y="2878"/>
                </a:lnTo>
                <a:lnTo>
                  <a:pt x="840410" y="0"/>
                </a:lnTo>
                <a:lnTo>
                  <a:pt x="831151" y="16521"/>
                </a:lnTo>
                <a:lnTo>
                  <a:pt x="817969" y="73284"/>
                </a:lnTo>
                <a:lnTo>
                  <a:pt x="806799" y="116874"/>
                </a:lnTo>
                <a:lnTo>
                  <a:pt x="793618" y="163361"/>
                </a:lnTo>
                <a:lnTo>
                  <a:pt x="779544" y="216886"/>
                </a:lnTo>
                <a:lnTo>
                  <a:pt x="765073" y="276826"/>
                </a:lnTo>
                <a:lnTo>
                  <a:pt x="750425" y="337973"/>
                </a:lnTo>
                <a:lnTo>
                  <a:pt x="735699" y="393906"/>
                </a:lnTo>
                <a:lnTo>
                  <a:pt x="720938" y="444235"/>
                </a:lnTo>
                <a:lnTo>
                  <a:pt x="706162" y="491251"/>
                </a:lnTo>
                <a:lnTo>
                  <a:pt x="691378" y="536796"/>
                </a:lnTo>
                <a:lnTo>
                  <a:pt x="675086" y="592232"/>
                </a:lnTo>
                <a:lnTo>
                  <a:pt x="650917" y="648738"/>
                </a:lnTo>
                <a:lnTo>
                  <a:pt x="629711" y="710109"/>
                </a:lnTo>
                <a:lnTo>
                  <a:pt x="623155" y="722900"/>
                </a:lnTo>
                <a:lnTo>
                  <a:pt x="613855" y="731427"/>
                </a:lnTo>
                <a:lnTo>
                  <a:pt x="590376" y="740901"/>
                </a:lnTo>
                <a:lnTo>
                  <a:pt x="578445" y="737265"/>
                </a:lnTo>
                <a:lnTo>
                  <a:pt x="555330" y="716793"/>
                </a:lnTo>
                <a:lnTo>
                  <a:pt x="527419" y="664736"/>
                </a:lnTo>
                <a:lnTo>
                  <a:pt x="511290" y="620473"/>
                </a:lnTo>
                <a:lnTo>
                  <a:pt x="497138" y="574509"/>
                </a:lnTo>
                <a:lnTo>
                  <a:pt x="486740" y="533540"/>
                </a:lnTo>
                <a:lnTo>
                  <a:pt x="474724" y="484932"/>
                </a:lnTo>
                <a:lnTo>
                  <a:pt x="462400" y="434162"/>
                </a:lnTo>
                <a:lnTo>
                  <a:pt x="449766" y="370936"/>
                </a:lnTo>
                <a:lnTo>
                  <a:pt x="443010" y="313176"/>
                </a:lnTo>
                <a:lnTo>
                  <a:pt x="426493" y="258268"/>
                </a:lnTo>
                <a:lnTo>
                  <a:pt x="402116" y="198212"/>
                </a:lnTo>
                <a:lnTo>
                  <a:pt x="397480" y="185681"/>
                </a:lnTo>
                <a:lnTo>
                  <a:pt x="390693" y="178560"/>
                </a:lnTo>
                <a:lnTo>
                  <a:pt x="382470" y="175045"/>
                </a:lnTo>
                <a:lnTo>
                  <a:pt x="373292" y="173934"/>
                </a:lnTo>
                <a:lnTo>
                  <a:pt x="367172" y="184285"/>
                </a:lnTo>
                <a:lnTo>
                  <a:pt x="360373" y="225364"/>
                </a:lnTo>
                <a:lnTo>
                  <a:pt x="357351" y="287166"/>
                </a:lnTo>
                <a:lnTo>
                  <a:pt x="356546" y="322626"/>
                </a:lnTo>
                <a:lnTo>
                  <a:pt x="355650" y="385031"/>
                </a:lnTo>
                <a:lnTo>
                  <a:pt x="355252" y="439058"/>
                </a:lnTo>
                <a:lnTo>
                  <a:pt x="355076" y="483610"/>
                </a:lnTo>
                <a:lnTo>
                  <a:pt x="354976" y="537447"/>
                </a:lnTo>
                <a:lnTo>
                  <a:pt x="353710" y="598799"/>
                </a:lnTo>
                <a:lnTo>
                  <a:pt x="351653" y="600629"/>
                </a:lnTo>
                <a:lnTo>
                  <a:pt x="349050" y="598151"/>
                </a:lnTo>
                <a:lnTo>
                  <a:pt x="332463" y="536808"/>
                </a:lnTo>
                <a:lnTo>
                  <a:pt x="318287" y="496382"/>
                </a:lnTo>
                <a:lnTo>
                  <a:pt x="301763" y="451129"/>
                </a:lnTo>
                <a:lnTo>
                  <a:pt x="289062" y="400748"/>
                </a:lnTo>
                <a:lnTo>
                  <a:pt x="277493" y="352545"/>
                </a:lnTo>
                <a:lnTo>
                  <a:pt x="266260" y="298004"/>
                </a:lnTo>
                <a:lnTo>
                  <a:pt x="251423" y="241299"/>
                </a:lnTo>
                <a:lnTo>
                  <a:pt x="220862" y="179917"/>
                </a:lnTo>
                <a:lnTo>
                  <a:pt x="192064" y="128966"/>
                </a:lnTo>
                <a:lnTo>
                  <a:pt x="174095" y="112455"/>
                </a:lnTo>
                <a:lnTo>
                  <a:pt x="164127" y="106326"/>
                </a:lnTo>
                <a:lnTo>
                  <a:pt x="156250" y="107170"/>
                </a:lnTo>
                <a:lnTo>
                  <a:pt x="149765" y="112663"/>
                </a:lnTo>
                <a:lnTo>
                  <a:pt x="144210" y="121254"/>
                </a:lnTo>
                <a:lnTo>
                  <a:pt x="136392" y="162786"/>
                </a:lnTo>
                <a:lnTo>
                  <a:pt x="134076" y="214118"/>
                </a:lnTo>
                <a:lnTo>
                  <a:pt x="132061" y="276582"/>
                </a:lnTo>
                <a:lnTo>
                  <a:pt x="127298" y="302124"/>
                </a:lnTo>
                <a:lnTo>
                  <a:pt x="121837" y="309182"/>
                </a:lnTo>
                <a:lnTo>
                  <a:pt x="114500" y="312655"/>
                </a:lnTo>
                <a:lnTo>
                  <a:pt x="105911" y="313738"/>
                </a:lnTo>
                <a:lnTo>
                  <a:pt x="89795" y="308368"/>
                </a:lnTo>
                <a:lnTo>
                  <a:pt x="31146" y="263701"/>
                </a:lnTo>
                <a:lnTo>
                  <a:pt x="16718" y="245871"/>
                </a:lnTo>
                <a:lnTo>
                  <a:pt x="7430" y="224390"/>
                </a:lnTo>
                <a:lnTo>
                  <a:pt x="1468" y="173718"/>
                </a:lnTo>
                <a:lnTo>
                  <a:pt x="0" y="138437"/>
                </a:lnTo>
              </a:path>
            </a:pathLst>
          </a:custGeom>
          <a:ln w="2667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8" name="Freihandform 7"/>
          <p:cNvSpPr/>
          <p:nvPr/>
        </p:nvSpPr>
        <p:spPr>
          <a:xfrm>
            <a:off x="2306638" y="2943225"/>
            <a:ext cx="954087" cy="795338"/>
          </a:xfrm>
          <a:custGeom>
            <a:avLst/>
            <a:gdLst/>
            <a:ahLst/>
            <a:cxnLst/>
            <a:rect l="0" t="0" r="0" b="0"/>
            <a:pathLst>
              <a:path w="953580" h="795687">
                <a:moveTo>
                  <a:pt x="387930" y="651826"/>
                </a:moveTo>
                <a:lnTo>
                  <a:pt x="372492" y="599624"/>
                </a:lnTo>
                <a:lnTo>
                  <a:pt x="357856" y="538051"/>
                </a:lnTo>
                <a:lnTo>
                  <a:pt x="355287" y="481189"/>
                </a:lnTo>
                <a:lnTo>
                  <a:pt x="354780" y="422486"/>
                </a:lnTo>
                <a:lnTo>
                  <a:pt x="354711" y="392970"/>
                </a:lnTo>
                <a:lnTo>
                  <a:pt x="354666" y="452896"/>
                </a:lnTo>
                <a:lnTo>
                  <a:pt x="354660" y="496862"/>
                </a:lnTo>
                <a:lnTo>
                  <a:pt x="354657" y="551411"/>
                </a:lnTo>
                <a:lnTo>
                  <a:pt x="354656" y="614007"/>
                </a:lnTo>
                <a:lnTo>
                  <a:pt x="354655" y="647878"/>
                </a:lnTo>
                <a:lnTo>
                  <a:pt x="354655" y="594189"/>
                </a:lnTo>
                <a:lnTo>
                  <a:pt x="354655" y="531089"/>
                </a:lnTo>
                <a:lnTo>
                  <a:pt x="348767" y="469532"/>
                </a:lnTo>
                <a:lnTo>
                  <a:pt x="345105" y="418155"/>
                </a:lnTo>
                <a:lnTo>
                  <a:pt x="335013" y="356631"/>
                </a:lnTo>
                <a:lnTo>
                  <a:pt x="324438" y="293721"/>
                </a:lnTo>
                <a:lnTo>
                  <a:pt x="316096" y="234097"/>
                </a:lnTo>
                <a:lnTo>
                  <a:pt x="314160" y="232845"/>
                </a:lnTo>
                <a:lnTo>
                  <a:pt x="311053" y="287253"/>
                </a:lnTo>
                <a:lnTo>
                  <a:pt x="310515" y="349495"/>
                </a:lnTo>
                <a:lnTo>
                  <a:pt x="314086" y="388054"/>
                </a:lnTo>
                <a:lnTo>
                  <a:pt x="335651" y="443173"/>
                </a:lnTo>
                <a:lnTo>
                  <a:pt x="359431" y="492505"/>
                </a:lnTo>
                <a:lnTo>
                  <a:pt x="386881" y="543136"/>
                </a:lnTo>
                <a:lnTo>
                  <a:pt x="411732" y="597903"/>
                </a:lnTo>
                <a:lnTo>
                  <a:pt x="446067" y="654037"/>
                </a:lnTo>
                <a:lnTo>
                  <a:pt x="481408" y="717338"/>
                </a:lnTo>
                <a:lnTo>
                  <a:pt x="517471" y="758422"/>
                </a:lnTo>
                <a:lnTo>
                  <a:pt x="523587" y="759863"/>
                </a:lnTo>
                <a:lnTo>
                  <a:pt x="528897" y="757126"/>
                </a:lnTo>
                <a:lnTo>
                  <a:pt x="533670" y="751604"/>
                </a:lnTo>
                <a:lnTo>
                  <a:pt x="540386" y="702615"/>
                </a:lnTo>
                <a:lnTo>
                  <a:pt x="542376" y="645239"/>
                </a:lnTo>
                <a:lnTo>
                  <a:pt x="543049" y="590594"/>
                </a:lnTo>
                <a:lnTo>
                  <a:pt x="543200" y="650705"/>
                </a:lnTo>
                <a:lnTo>
                  <a:pt x="543210" y="680935"/>
                </a:lnTo>
                <a:lnTo>
                  <a:pt x="543214" y="618048"/>
                </a:lnTo>
                <a:lnTo>
                  <a:pt x="537326" y="577322"/>
                </a:lnTo>
                <a:lnTo>
                  <a:pt x="531894" y="567649"/>
                </a:lnTo>
                <a:lnTo>
                  <a:pt x="516000" y="553615"/>
                </a:lnTo>
                <a:lnTo>
                  <a:pt x="509050" y="554310"/>
                </a:lnTo>
                <a:lnTo>
                  <a:pt x="503184" y="559702"/>
                </a:lnTo>
                <a:lnTo>
                  <a:pt x="484915" y="597889"/>
                </a:lnTo>
                <a:lnTo>
                  <a:pt x="477235" y="604776"/>
                </a:lnTo>
                <a:lnTo>
                  <a:pt x="455556" y="612429"/>
                </a:lnTo>
                <a:lnTo>
                  <a:pt x="429489" y="609257"/>
                </a:lnTo>
                <a:lnTo>
                  <a:pt x="415636" y="604961"/>
                </a:lnTo>
                <a:lnTo>
                  <a:pt x="396958" y="590327"/>
                </a:lnTo>
                <a:lnTo>
                  <a:pt x="363253" y="529287"/>
                </a:lnTo>
                <a:lnTo>
                  <a:pt x="337301" y="466666"/>
                </a:lnTo>
                <a:lnTo>
                  <a:pt x="324180" y="432232"/>
                </a:lnTo>
                <a:lnTo>
                  <a:pt x="291197" y="390104"/>
                </a:lnTo>
                <a:lnTo>
                  <a:pt x="263552" y="373259"/>
                </a:lnTo>
                <a:lnTo>
                  <a:pt x="254482" y="372451"/>
                </a:lnTo>
                <a:lnTo>
                  <a:pt x="237833" y="378127"/>
                </a:lnTo>
                <a:lnTo>
                  <a:pt x="232407" y="385556"/>
                </a:lnTo>
                <a:lnTo>
                  <a:pt x="224770" y="419564"/>
                </a:lnTo>
                <a:lnTo>
                  <a:pt x="222190" y="475221"/>
                </a:lnTo>
                <a:lnTo>
                  <a:pt x="227569" y="527797"/>
                </a:lnTo>
                <a:lnTo>
                  <a:pt x="241731" y="572553"/>
                </a:lnTo>
                <a:lnTo>
                  <a:pt x="272328" y="630636"/>
                </a:lnTo>
                <a:lnTo>
                  <a:pt x="280272" y="652268"/>
                </a:lnTo>
                <a:lnTo>
                  <a:pt x="284115" y="654585"/>
                </a:lnTo>
                <a:lnTo>
                  <a:pt x="287910" y="651201"/>
                </a:lnTo>
                <a:lnTo>
                  <a:pt x="291672" y="644015"/>
                </a:lnTo>
                <a:lnTo>
                  <a:pt x="298206" y="583273"/>
                </a:lnTo>
                <a:lnTo>
                  <a:pt x="299001" y="525725"/>
                </a:lnTo>
                <a:lnTo>
                  <a:pt x="293251" y="487524"/>
                </a:lnTo>
                <a:lnTo>
                  <a:pt x="277853" y="458678"/>
                </a:lnTo>
                <a:lnTo>
                  <a:pt x="230015" y="403043"/>
                </a:lnTo>
                <a:lnTo>
                  <a:pt x="203487" y="340840"/>
                </a:lnTo>
                <a:lnTo>
                  <a:pt x="190868" y="309092"/>
                </a:lnTo>
                <a:lnTo>
                  <a:pt x="178749" y="291633"/>
                </a:lnTo>
                <a:lnTo>
                  <a:pt x="165147" y="282231"/>
                </a:lnTo>
                <a:lnTo>
                  <a:pt x="158069" y="279723"/>
                </a:lnTo>
                <a:lnTo>
                  <a:pt x="153350" y="282981"/>
                </a:lnTo>
                <a:lnTo>
                  <a:pt x="148107" y="299747"/>
                </a:lnTo>
                <a:lnTo>
                  <a:pt x="151044" y="331013"/>
                </a:lnTo>
                <a:lnTo>
                  <a:pt x="166548" y="385737"/>
                </a:lnTo>
                <a:lnTo>
                  <a:pt x="174924" y="406626"/>
                </a:lnTo>
                <a:lnTo>
                  <a:pt x="205756" y="464299"/>
                </a:lnTo>
                <a:lnTo>
                  <a:pt x="225119" y="518862"/>
                </a:lnTo>
                <a:lnTo>
                  <a:pt x="238782" y="571975"/>
                </a:lnTo>
                <a:lnTo>
                  <a:pt x="246046" y="626650"/>
                </a:lnTo>
                <a:lnTo>
                  <a:pt x="258800" y="662031"/>
                </a:lnTo>
                <a:lnTo>
                  <a:pt x="268919" y="685939"/>
                </a:lnTo>
                <a:lnTo>
                  <a:pt x="278701" y="738169"/>
                </a:lnTo>
                <a:lnTo>
                  <a:pt x="281836" y="750058"/>
                </a:lnTo>
                <a:lnTo>
                  <a:pt x="283925" y="753054"/>
                </a:lnTo>
                <a:lnTo>
                  <a:pt x="285318" y="750122"/>
                </a:lnTo>
                <a:lnTo>
                  <a:pt x="287738" y="696768"/>
                </a:lnTo>
                <a:lnTo>
                  <a:pt x="288033" y="640118"/>
                </a:lnTo>
                <a:lnTo>
                  <a:pt x="288091" y="581457"/>
                </a:lnTo>
                <a:lnTo>
                  <a:pt x="281526" y="558520"/>
                </a:lnTo>
                <a:lnTo>
                  <a:pt x="257228" y="517822"/>
                </a:lnTo>
                <a:lnTo>
                  <a:pt x="239874" y="502714"/>
                </a:lnTo>
                <a:lnTo>
                  <a:pt x="197858" y="473711"/>
                </a:lnTo>
                <a:lnTo>
                  <a:pt x="192201" y="472695"/>
                </a:lnTo>
                <a:lnTo>
                  <a:pt x="187197" y="473250"/>
                </a:lnTo>
                <a:lnTo>
                  <a:pt x="183860" y="478549"/>
                </a:lnTo>
                <a:lnTo>
                  <a:pt x="178506" y="522475"/>
                </a:lnTo>
                <a:lnTo>
                  <a:pt x="177448" y="578622"/>
                </a:lnTo>
                <a:lnTo>
                  <a:pt x="183153" y="616580"/>
                </a:lnTo>
                <a:lnTo>
                  <a:pt x="208449" y="673750"/>
                </a:lnTo>
                <a:lnTo>
                  <a:pt x="224245" y="703922"/>
                </a:lnTo>
                <a:lnTo>
                  <a:pt x="236307" y="723044"/>
                </a:lnTo>
                <a:lnTo>
                  <a:pt x="248794" y="761525"/>
                </a:lnTo>
                <a:lnTo>
                  <a:pt x="254274" y="795520"/>
                </a:lnTo>
                <a:lnTo>
                  <a:pt x="256924" y="795686"/>
                </a:lnTo>
                <a:lnTo>
                  <a:pt x="259923" y="792100"/>
                </a:lnTo>
                <a:lnTo>
                  <a:pt x="264737" y="749691"/>
                </a:lnTo>
                <a:lnTo>
                  <a:pt x="265688" y="686540"/>
                </a:lnTo>
                <a:lnTo>
                  <a:pt x="265875" y="626230"/>
                </a:lnTo>
                <a:lnTo>
                  <a:pt x="259328" y="603067"/>
                </a:lnTo>
                <a:lnTo>
                  <a:pt x="229755" y="543810"/>
                </a:lnTo>
                <a:lnTo>
                  <a:pt x="212893" y="516299"/>
                </a:lnTo>
                <a:lnTo>
                  <a:pt x="196805" y="488018"/>
                </a:lnTo>
                <a:lnTo>
                  <a:pt x="158066" y="429244"/>
                </a:lnTo>
                <a:lnTo>
                  <a:pt x="141533" y="399782"/>
                </a:lnTo>
                <a:lnTo>
                  <a:pt x="124311" y="372155"/>
                </a:lnTo>
                <a:lnTo>
                  <a:pt x="103583" y="318762"/>
                </a:lnTo>
                <a:lnTo>
                  <a:pt x="91020" y="286940"/>
                </a:lnTo>
                <a:lnTo>
                  <a:pt x="53523" y="235696"/>
                </a:lnTo>
                <a:lnTo>
                  <a:pt x="45952" y="180824"/>
                </a:lnTo>
                <a:lnTo>
                  <a:pt x="44640" y="128990"/>
                </a:lnTo>
                <a:lnTo>
                  <a:pt x="38309" y="68047"/>
                </a:lnTo>
                <a:lnTo>
                  <a:pt x="34570" y="26012"/>
                </a:lnTo>
                <a:lnTo>
                  <a:pt x="30348" y="15247"/>
                </a:lnTo>
                <a:lnTo>
                  <a:pt x="15798" y="0"/>
                </a:lnTo>
                <a:lnTo>
                  <a:pt x="10439" y="1604"/>
                </a:lnTo>
                <a:lnTo>
                  <a:pt x="6866" y="8835"/>
                </a:lnTo>
                <a:lnTo>
                  <a:pt x="1132" y="58827"/>
                </a:lnTo>
                <a:lnTo>
                  <a:pt x="0" y="116173"/>
                </a:lnTo>
                <a:lnTo>
                  <a:pt x="3062" y="171685"/>
                </a:lnTo>
                <a:lnTo>
                  <a:pt x="9833" y="194412"/>
                </a:lnTo>
                <a:lnTo>
                  <a:pt x="47116" y="253428"/>
                </a:lnTo>
                <a:lnTo>
                  <a:pt x="69393" y="308102"/>
                </a:lnTo>
                <a:lnTo>
                  <a:pt x="109223" y="360171"/>
                </a:lnTo>
                <a:lnTo>
                  <a:pt x="154880" y="416301"/>
                </a:lnTo>
                <a:lnTo>
                  <a:pt x="199361" y="471818"/>
                </a:lnTo>
                <a:lnTo>
                  <a:pt x="206759" y="480059"/>
                </a:lnTo>
                <a:lnTo>
                  <a:pt x="228720" y="536330"/>
                </a:lnTo>
                <a:lnTo>
                  <a:pt x="248942" y="596194"/>
                </a:lnTo>
                <a:lnTo>
                  <a:pt x="254678" y="624636"/>
                </a:lnTo>
                <a:lnTo>
                  <a:pt x="265443" y="649601"/>
                </a:lnTo>
                <a:lnTo>
                  <a:pt x="269300" y="651575"/>
                </a:lnTo>
                <a:lnTo>
                  <a:pt x="271871" y="646729"/>
                </a:lnTo>
                <a:lnTo>
                  <a:pt x="273585" y="637336"/>
                </a:lnTo>
                <a:lnTo>
                  <a:pt x="268917" y="613755"/>
                </a:lnTo>
                <a:lnTo>
                  <a:pt x="245836" y="558448"/>
                </a:lnTo>
                <a:lnTo>
                  <a:pt x="225164" y="502518"/>
                </a:lnTo>
                <a:lnTo>
                  <a:pt x="193105" y="440472"/>
                </a:lnTo>
                <a:lnTo>
                  <a:pt x="173639" y="385545"/>
                </a:lnTo>
                <a:lnTo>
                  <a:pt x="151738" y="326870"/>
                </a:lnTo>
                <a:lnTo>
                  <a:pt x="130670" y="270360"/>
                </a:lnTo>
                <a:lnTo>
                  <a:pt x="112602" y="238228"/>
                </a:lnTo>
                <a:lnTo>
                  <a:pt x="91638" y="213096"/>
                </a:lnTo>
                <a:lnTo>
                  <a:pt x="86880" y="215147"/>
                </a:lnTo>
                <a:lnTo>
                  <a:pt x="81593" y="237145"/>
                </a:lnTo>
                <a:lnTo>
                  <a:pt x="78198" y="296273"/>
                </a:lnTo>
                <a:lnTo>
                  <a:pt x="77610" y="352989"/>
                </a:lnTo>
                <a:lnTo>
                  <a:pt x="77436" y="402110"/>
                </a:lnTo>
                <a:lnTo>
                  <a:pt x="77384" y="449118"/>
                </a:lnTo>
                <a:lnTo>
                  <a:pt x="78602" y="500292"/>
                </a:lnTo>
                <a:lnTo>
                  <a:pt x="87452" y="545991"/>
                </a:lnTo>
                <a:lnTo>
                  <a:pt x="112986" y="606668"/>
                </a:lnTo>
                <a:lnTo>
                  <a:pt x="127703" y="622718"/>
                </a:lnTo>
                <a:lnTo>
                  <a:pt x="161388" y="648952"/>
                </a:lnTo>
                <a:lnTo>
                  <a:pt x="211304" y="706054"/>
                </a:lnTo>
                <a:lnTo>
                  <a:pt x="273801" y="761661"/>
                </a:lnTo>
                <a:lnTo>
                  <a:pt x="291607" y="775819"/>
                </a:lnTo>
                <a:lnTo>
                  <a:pt x="311845" y="786219"/>
                </a:lnTo>
                <a:lnTo>
                  <a:pt x="318721" y="783324"/>
                </a:lnTo>
                <a:lnTo>
                  <a:pt x="323304" y="775231"/>
                </a:lnTo>
                <a:lnTo>
                  <a:pt x="326360" y="763674"/>
                </a:lnTo>
                <a:lnTo>
                  <a:pt x="324700" y="752272"/>
                </a:lnTo>
                <a:lnTo>
                  <a:pt x="305932" y="719793"/>
                </a:lnTo>
                <a:lnTo>
                  <a:pt x="280170" y="682825"/>
                </a:lnTo>
                <a:lnTo>
                  <a:pt x="263570" y="654438"/>
                </a:lnTo>
                <a:lnTo>
                  <a:pt x="212569" y="595623"/>
                </a:lnTo>
                <a:lnTo>
                  <a:pt x="158825" y="534121"/>
                </a:lnTo>
                <a:lnTo>
                  <a:pt x="136555" y="511511"/>
                </a:lnTo>
                <a:lnTo>
                  <a:pt x="128319" y="490049"/>
                </a:lnTo>
                <a:lnTo>
                  <a:pt x="126122" y="477425"/>
                </a:lnTo>
                <a:lnTo>
                  <a:pt x="127123" y="471473"/>
                </a:lnTo>
                <a:lnTo>
                  <a:pt x="130255" y="469970"/>
                </a:lnTo>
                <a:lnTo>
                  <a:pt x="142772" y="476106"/>
                </a:lnTo>
                <a:lnTo>
                  <a:pt x="194262" y="506884"/>
                </a:lnTo>
                <a:lnTo>
                  <a:pt x="257398" y="545740"/>
                </a:lnTo>
                <a:lnTo>
                  <a:pt x="320014" y="585228"/>
                </a:lnTo>
                <a:lnTo>
                  <a:pt x="378260" y="626266"/>
                </a:lnTo>
                <a:lnTo>
                  <a:pt x="419021" y="649197"/>
                </a:lnTo>
                <a:lnTo>
                  <a:pt x="431737" y="666679"/>
                </a:lnTo>
                <a:lnTo>
                  <a:pt x="433156" y="675285"/>
                </a:lnTo>
                <a:lnTo>
                  <a:pt x="431637" y="683486"/>
                </a:lnTo>
                <a:lnTo>
                  <a:pt x="428160" y="691419"/>
                </a:lnTo>
                <a:lnTo>
                  <a:pt x="420912" y="696708"/>
                </a:lnTo>
                <a:lnTo>
                  <a:pt x="387159" y="704151"/>
                </a:lnTo>
                <a:lnTo>
                  <a:pt x="360064" y="705892"/>
                </a:lnTo>
                <a:lnTo>
                  <a:pt x="349634" y="701426"/>
                </a:lnTo>
                <a:lnTo>
                  <a:pt x="334759" y="683319"/>
                </a:lnTo>
                <a:lnTo>
                  <a:pt x="319456" y="651298"/>
                </a:lnTo>
                <a:lnTo>
                  <a:pt x="322562" y="642847"/>
                </a:lnTo>
                <a:lnTo>
                  <a:pt x="330795" y="635981"/>
                </a:lnTo>
                <a:lnTo>
                  <a:pt x="355142" y="626298"/>
                </a:lnTo>
                <a:lnTo>
                  <a:pt x="396565" y="622079"/>
                </a:lnTo>
                <a:lnTo>
                  <a:pt x="425454" y="625459"/>
                </a:lnTo>
                <a:lnTo>
                  <a:pt x="451439" y="637643"/>
                </a:lnTo>
                <a:lnTo>
                  <a:pt x="504135" y="675590"/>
                </a:lnTo>
                <a:lnTo>
                  <a:pt x="560782" y="708601"/>
                </a:lnTo>
                <a:lnTo>
                  <a:pt x="620248" y="732365"/>
                </a:lnTo>
                <a:lnTo>
                  <a:pt x="653951" y="744020"/>
                </a:lnTo>
                <a:lnTo>
                  <a:pt x="652779" y="746564"/>
                </a:lnTo>
                <a:lnTo>
                  <a:pt x="598771" y="750647"/>
                </a:lnTo>
                <a:lnTo>
                  <a:pt x="539536" y="751453"/>
                </a:lnTo>
                <a:lnTo>
                  <a:pt x="483379" y="751593"/>
                </a:lnTo>
                <a:lnTo>
                  <a:pt x="431685" y="751634"/>
                </a:lnTo>
                <a:lnTo>
                  <a:pt x="419565" y="747943"/>
                </a:lnTo>
                <a:lnTo>
                  <a:pt x="410253" y="741785"/>
                </a:lnTo>
                <a:lnTo>
                  <a:pt x="402812" y="733982"/>
                </a:lnTo>
                <a:lnTo>
                  <a:pt x="400316" y="725083"/>
                </a:lnTo>
                <a:lnTo>
                  <a:pt x="404116" y="705336"/>
                </a:lnTo>
                <a:lnTo>
                  <a:pt x="413510" y="698591"/>
                </a:lnTo>
                <a:lnTo>
                  <a:pt x="459595" y="689098"/>
                </a:lnTo>
                <a:lnTo>
                  <a:pt x="520580" y="685891"/>
                </a:lnTo>
                <a:lnTo>
                  <a:pt x="568551" y="685335"/>
                </a:lnTo>
                <a:lnTo>
                  <a:pt x="621790" y="685171"/>
                </a:lnTo>
                <a:lnTo>
                  <a:pt x="673305" y="685122"/>
                </a:lnTo>
                <a:lnTo>
                  <a:pt x="690998" y="685111"/>
                </a:lnTo>
                <a:lnTo>
                  <a:pt x="638637" y="685103"/>
                </a:lnTo>
                <a:lnTo>
                  <a:pt x="589563" y="681816"/>
                </a:lnTo>
                <a:lnTo>
                  <a:pt x="574113" y="679214"/>
                </a:lnTo>
                <a:lnTo>
                  <a:pt x="568743" y="673782"/>
                </a:lnTo>
                <a:lnTo>
                  <a:pt x="570093" y="666463"/>
                </a:lnTo>
                <a:lnTo>
                  <a:pt x="575922" y="657887"/>
                </a:lnTo>
                <a:lnTo>
                  <a:pt x="602118" y="648358"/>
                </a:lnTo>
                <a:lnTo>
                  <a:pt x="651866" y="639707"/>
                </a:lnTo>
                <a:lnTo>
                  <a:pt x="706951" y="625742"/>
                </a:lnTo>
                <a:lnTo>
                  <a:pt x="712761" y="627043"/>
                </a:lnTo>
                <a:lnTo>
                  <a:pt x="714168" y="631607"/>
                </a:lnTo>
                <a:lnTo>
                  <a:pt x="712642" y="638346"/>
                </a:lnTo>
                <a:lnTo>
                  <a:pt x="705463" y="644072"/>
                </a:lnTo>
                <a:lnTo>
                  <a:pt x="667150" y="656786"/>
                </a:lnTo>
                <a:lnTo>
                  <a:pt x="635120" y="661101"/>
                </a:lnTo>
                <a:lnTo>
                  <a:pt x="683594" y="662678"/>
                </a:lnTo>
                <a:lnTo>
                  <a:pt x="711182" y="646379"/>
                </a:lnTo>
                <a:lnTo>
                  <a:pt x="738643" y="617363"/>
                </a:lnTo>
                <a:lnTo>
                  <a:pt x="776121" y="563151"/>
                </a:lnTo>
                <a:lnTo>
                  <a:pt x="825752" y="503264"/>
                </a:lnTo>
                <a:lnTo>
                  <a:pt x="852050" y="450880"/>
                </a:lnTo>
                <a:lnTo>
                  <a:pt x="878738" y="396333"/>
                </a:lnTo>
                <a:lnTo>
                  <a:pt x="914992" y="334473"/>
                </a:lnTo>
                <a:lnTo>
                  <a:pt x="932443" y="286391"/>
                </a:lnTo>
                <a:lnTo>
                  <a:pt x="937033" y="284962"/>
                </a:lnTo>
                <a:lnTo>
                  <a:pt x="945419" y="309665"/>
                </a:lnTo>
                <a:lnTo>
                  <a:pt x="951181" y="373115"/>
                </a:lnTo>
                <a:lnTo>
                  <a:pt x="952888" y="434775"/>
                </a:lnTo>
                <a:lnTo>
                  <a:pt x="953394" y="497960"/>
                </a:lnTo>
                <a:lnTo>
                  <a:pt x="953513" y="541539"/>
                </a:lnTo>
                <a:lnTo>
                  <a:pt x="953579" y="601074"/>
                </a:lnTo>
                <a:lnTo>
                  <a:pt x="951130" y="631734"/>
                </a:lnTo>
                <a:lnTo>
                  <a:pt x="941825" y="653577"/>
                </a:lnTo>
                <a:lnTo>
                  <a:pt x="933429" y="656691"/>
                </a:lnTo>
                <a:lnTo>
                  <a:pt x="922901" y="655069"/>
                </a:lnTo>
                <a:lnTo>
                  <a:pt x="865212" y="626145"/>
                </a:lnTo>
                <a:lnTo>
                  <a:pt x="809460" y="604275"/>
                </a:lnTo>
                <a:lnTo>
                  <a:pt x="770265" y="598711"/>
                </a:lnTo>
                <a:lnTo>
                  <a:pt x="761132" y="602859"/>
                </a:lnTo>
                <a:lnTo>
                  <a:pt x="755043" y="610555"/>
                </a:lnTo>
                <a:lnTo>
                  <a:pt x="750984" y="620615"/>
                </a:lnTo>
                <a:lnTo>
                  <a:pt x="743348" y="627321"/>
                </a:lnTo>
                <a:lnTo>
                  <a:pt x="721718" y="634773"/>
                </a:lnTo>
                <a:lnTo>
                  <a:pt x="713978" y="641690"/>
                </a:lnTo>
                <a:lnTo>
                  <a:pt x="705378" y="662521"/>
                </a:lnTo>
                <a:lnTo>
                  <a:pt x="700620" y="666351"/>
                </a:lnTo>
                <a:lnTo>
                  <a:pt x="694983" y="665206"/>
                </a:lnTo>
                <a:lnTo>
                  <a:pt x="688760" y="660746"/>
                </a:lnTo>
                <a:lnTo>
                  <a:pt x="678560" y="645931"/>
                </a:lnTo>
                <a:lnTo>
                  <a:pt x="645549" y="584759"/>
                </a:lnTo>
                <a:lnTo>
                  <a:pt x="626118" y="538702"/>
                </a:lnTo>
                <a:lnTo>
                  <a:pt x="608406" y="495561"/>
                </a:lnTo>
                <a:lnTo>
                  <a:pt x="592318" y="451740"/>
                </a:lnTo>
                <a:lnTo>
                  <a:pt x="575291" y="391384"/>
                </a:lnTo>
                <a:lnTo>
                  <a:pt x="556553" y="328587"/>
                </a:lnTo>
                <a:lnTo>
                  <a:pt x="541278" y="274925"/>
                </a:lnTo>
                <a:lnTo>
                  <a:pt x="525076" y="221483"/>
                </a:lnTo>
                <a:lnTo>
                  <a:pt x="506288" y="164085"/>
                </a:lnTo>
                <a:lnTo>
                  <a:pt x="502575" y="160290"/>
                </a:lnTo>
                <a:lnTo>
                  <a:pt x="498868" y="161457"/>
                </a:lnTo>
                <a:lnTo>
                  <a:pt x="495164" y="165932"/>
                </a:lnTo>
                <a:lnTo>
                  <a:pt x="489219" y="225013"/>
                </a:lnTo>
                <a:lnTo>
                  <a:pt x="490654" y="275321"/>
                </a:lnTo>
                <a:lnTo>
                  <a:pt x="499725" y="297985"/>
                </a:lnTo>
                <a:lnTo>
                  <a:pt x="504362" y="297621"/>
                </a:lnTo>
                <a:lnTo>
                  <a:pt x="512801" y="277497"/>
                </a:lnTo>
                <a:lnTo>
                  <a:pt x="519405" y="220805"/>
                </a:lnTo>
                <a:lnTo>
                  <a:pt x="520549" y="170688"/>
                </a:lnTo>
                <a:lnTo>
                  <a:pt x="520817" y="139332"/>
                </a:lnTo>
                <a:lnTo>
                  <a:pt x="520967" y="199952"/>
                </a:lnTo>
                <a:lnTo>
                  <a:pt x="520989" y="233498"/>
                </a:lnTo>
                <a:lnTo>
                  <a:pt x="521003" y="268186"/>
                </a:lnTo>
                <a:lnTo>
                  <a:pt x="521012" y="303635"/>
                </a:lnTo>
                <a:lnTo>
                  <a:pt x="521022" y="362742"/>
                </a:lnTo>
                <a:lnTo>
                  <a:pt x="522259" y="413659"/>
                </a:lnTo>
                <a:lnTo>
                  <a:pt x="526917" y="460938"/>
                </a:lnTo>
                <a:lnTo>
                  <a:pt x="536468" y="517351"/>
                </a:lnTo>
                <a:lnTo>
                  <a:pt x="547104" y="559399"/>
                </a:lnTo>
                <a:lnTo>
                  <a:pt x="550737" y="563095"/>
                </a:lnTo>
                <a:lnTo>
                  <a:pt x="554391" y="560630"/>
                </a:lnTo>
                <a:lnTo>
                  <a:pt x="558060" y="554056"/>
                </a:lnTo>
                <a:lnTo>
                  <a:pt x="562137" y="513888"/>
                </a:lnTo>
                <a:lnTo>
                  <a:pt x="563948" y="456187"/>
                </a:lnTo>
                <a:lnTo>
                  <a:pt x="564754" y="393570"/>
                </a:lnTo>
                <a:lnTo>
                  <a:pt x="565111" y="335341"/>
                </a:lnTo>
                <a:lnTo>
                  <a:pt x="565271" y="281938"/>
                </a:lnTo>
                <a:lnTo>
                  <a:pt x="565341" y="233555"/>
                </a:lnTo>
                <a:lnTo>
                  <a:pt x="565381" y="170631"/>
                </a:lnTo>
                <a:lnTo>
                  <a:pt x="553616" y="124738"/>
                </a:lnTo>
                <a:lnTo>
                  <a:pt x="550149" y="129129"/>
                </a:lnTo>
                <a:lnTo>
                  <a:pt x="545269" y="191452"/>
                </a:lnTo>
                <a:lnTo>
                  <a:pt x="543823" y="247438"/>
                </a:lnTo>
                <a:lnTo>
                  <a:pt x="543394" y="307298"/>
                </a:lnTo>
                <a:lnTo>
                  <a:pt x="544500" y="348724"/>
                </a:lnTo>
                <a:lnTo>
                  <a:pt x="546536" y="349933"/>
                </a:lnTo>
                <a:lnTo>
                  <a:pt x="549126" y="347041"/>
                </a:lnTo>
                <a:lnTo>
                  <a:pt x="550853" y="350044"/>
                </a:lnTo>
                <a:lnTo>
                  <a:pt x="553851" y="403519"/>
                </a:lnTo>
                <a:lnTo>
                  <a:pt x="557390" y="421512"/>
                </a:lnTo>
                <a:lnTo>
                  <a:pt x="565398" y="441084"/>
                </a:lnTo>
              </a:path>
            </a:pathLst>
          </a:custGeom>
          <a:ln w="762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9" name="Freihandform 8"/>
          <p:cNvSpPr/>
          <p:nvPr/>
        </p:nvSpPr>
        <p:spPr>
          <a:xfrm>
            <a:off x="1652588" y="4530725"/>
            <a:ext cx="809625" cy="1149350"/>
          </a:xfrm>
          <a:custGeom>
            <a:avLst/>
            <a:gdLst/>
            <a:ahLst/>
            <a:cxnLst/>
            <a:rect l="0" t="0" r="0" b="0"/>
            <a:pathLst>
              <a:path w="809612" h="1149331">
                <a:moveTo>
                  <a:pt x="487951" y="894240"/>
                </a:moveTo>
                <a:lnTo>
                  <a:pt x="491238" y="947995"/>
                </a:lnTo>
                <a:lnTo>
                  <a:pt x="497501" y="1011394"/>
                </a:lnTo>
                <a:lnTo>
                  <a:pt x="498586" y="1061779"/>
                </a:lnTo>
                <a:lnTo>
                  <a:pt x="493809" y="1073715"/>
                </a:lnTo>
                <a:lnTo>
                  <a:pt x="485694" y="1082905"/>
                </a:lnTo>
                <a:lnTo>
                  <a:pt x="475355" y="1090265"/>
                </a:lnTo>
                <a:lnTo>
                  <a:pt x="425474" y="1100622"/>
                </a:lnTo>
                <a:lnTo>
                  <a:pt x="375639" y="1103691"/>
                </a:lnTo>
                <a:lnTo>
                  <a:pt x="313404" y="1104727"/>
                </a:lnTo>
                <a:lnTo>
                  <a:pt x="278917" y="1104869"/>
                </a:lnTo>
                <a:lnTo>
                  <a:pt x="252909" y="1095073"/>
                </a:lnTo>
                <a:lnTo>
                  <a:pt x="234366" y="1078395"/>
                </a:lnTo>
                <a:lnTo>
                  <a:pt x="222017" y="1058658"/>
                </a:lnTo>
                <a:lnTo>
                  <a:pt x="218993" y="1037562"/>
                </a:lnTo>
                <a:lnTo>
                  <a:pt x="219912" y="1026761"/>
                </a:lnTo>
                <a:lnTo>
                  <a:pt x="225455" y="1019560"/>
                </a:lnTo>
                <a:lnTo>
                  <a:pt x="244758" y="1011558"/>
                </a:lnTo>
                <a:lnTo>
                  <a:pt x="301006" y="1007054"/>
                </a:lnTo>
                <a:lnTo>
                  <a:pt x="354644" y="1005719"/>
                </a:lnTo>
                <a:lnTo>
                  <a:pt x="415700" y="1004036"/>
                </a:lnTo>
                <a:lnTo>
                  <a:pt x="441051" y="999318"/>
                </a:lnTo>
                <a:lnTo>
                  <a:pt x="450522" y="992638"/>
                </a:lnTo>
                <a:lnTo>
                  <a:pt x="464332" y="972069"/>
                </a:lnTo>
                <a:lnTo>
                  <a:pt x="473148" y="920998"/>
                </a:lnTo>
                <a:lnTo>
                  <a:pt x="475210" y="876965"/>
                </a:lnTo>
                <a:lnTo>
                  <a:pt x="472429" y="829872"/>
                </a:lnTo>
                <a:lnTo>
                  <a:pt x="451309" y="766716"/>
                </a:lnTo>
                <a:lnTo>
                  <a:pt x="436337" y="740613"/>
                </a:lnTo>
                <a:lnTo>
                  <a:pt x="425196" y="732666"/>
                </a:lnTo>
                <a:lnTo>
                  <a:pt x="396386" y="723837"/>
                </a:lnTo>
                <a:lnTo>
                  <a:pt x="345522" y="718866"/>
                </a:lnTo>
                <a:lnTo>
                  <a:pt x="297313" y="717393"/>
                </a:lnTo>
                <a:lnTo>
                  <a:pt x="245919" y="716957"/>
                </a:lnTo>
                <a:lnTo>
                  <a:pt x="197554" y="722716"/>
                </a:lnTo>
                <a:lnTo>
                  <a:pt x="137047" y="726848"/>
                </a:lnTo>
                <a:lnTo>
                  <a:pt x="77624" y="727664"/>
                </a:lnTo>
                <a:lnTo>
                  <a:pt x="50474" y="730240"/>
                </a:lnTo>
                <a:lnTo>
                  <a:pt x="30192" y="739602"/>
                </a:lnTo>
                <a:lnTo>
                  <a:pt x="16248" y="761837"/>
                </a:lnTo>
                <a:lnTo>
                  <a:pt x="4755" y="809000"/>
                </a:lnTo>
                <a:lnTo>
                  <a:pt x="1350" y="858714"/>
                </a:lnTo>
                <a:lnTo>
                  <a:pt x="199" y="919676"/>
                </a:lnTo>
                <a:lnTo>
                  <a:pt x="0" y="970244"/>
                </a:lnTo>
                <a:lnTo>
                  <a:pt x="2398" y="1032449"/>
                </a:lnTo>
                <a:lnTo>
                  <a:pt x="11700" y="1057956"/>
                </a:lnTo>
                <a:lnTo>
                  <a:pt x="20096" y="1066237"/>
                </a:lnTo>
                <a:lnTo>
                  <a:pt x="42571" y="1075438"/>
                </a:lnTo>
                <a:lnTo>
                  <a:pt x="51769" y="1072962"/>
                </a:lnTo>
                <a:lnTo>
                  <a:pt x="59133" y="1066382"/>
                </a:lnTo>
                <a:lnTo>
                  <a:pt x="65275" y="1057066"/>
                </a:lnTo>
                <a:lnTo>
                  <a:pt x="73918" y="1020400"/>
                </a:lnTo>
                <a:lnTo>
                  <a:pt x="70202" y="1011622"/>
                </a:lnTo>
                <a:lnTo>
                  <a:pt x="62795" y="1005770"/>
                </a:lnTo>
                <a:lnTo>
                  <a:pt x="52927" y="1001869"/>
                </a:lnTo>
                <a:lnTo>
                  <a:pt x="48813" y="1005430"/>
                </a:lnTo>
                <a:lnTo>
                  <a:pt x="50815" y="1025819"/>
                </a:lnTo>
                <a:lnTo>
                  <a:pt x="76353" y="1048847"/>
                </a:lnTo>
                <a:lnTo>
                  <a:pt x="116460" y="1068942"/>
                </a:lnTo>
                <a:lnTo>
                  <a:pt x="163041" y="1081981"/>
                </a:lnTo>
                <a:lnTo>
                  <a:pt x="219073" y="1098457"/>
                </a:lnTo>
                <a:lnTo>
                  <a:pt x="279716" y="1115639"/>
                </a:lnTo>
                <a:lnTo>
                  <a:pt x="339533" y="1127383"/>
                </a:lnTo>
                <a:lnTo>
                  <a:pt x="395696" y="1136711"/>
                </a:lnTo>
                <a:lnTo>
                  <a:pt x="450646" y="1143732"/>
                </a:lnTo>
                <a:lnTo>
                  <a:pt x="507933" y="1146853"/>
                </a:lnTo>
                <a:lnTo>
                  <a:pt x="559685" y="1148240"/>
                </a:lnTo>
                <a:lnTo>
                  <a:pt x="607334" y="1148856"/>
                </a:lnTo>
                <a:lnTo>
                  <a:pt x="653160" y="1149130"/>
                </a:lnTo>
                <a:lnTo>
                  <a:pt x="708755" y="1149284"/>
                </a:lnTo>
                <a:lnTo>
                  <a:pt x="768225" y="1149330"/>
                </a:lnTo>
                <a:lnTo>
                  <a:pt x="782020" y="1137013"/>
                </a:lnTo>
                <a:lnTo>
                  <a:pt x="797348" y="1090462"/>
                </a:lnTo>
                <a:lnTo>
                  <a:pt x="801436" y="1059562"/>
                </a:lnTo>
                <a:lnTo>
                  <a:pt x="804161" y="1025406"/>
                </a:lnTo>
                <a:lnTo>
                  <a:pt x="805977" y="989079"/>
                </a:lnTo>
                <a:lnTo>
                  <a:pt x="807188" y="955001"/>
                </a:lnTo>
                <a:lnTo>
                  <a:pt x="807996" y="922423"/>
                </a:lnTo>
                <a:lnTo>
                  <a:pt x="808893" y="859935"/>
                </a:lnTo>
                <a:lnTo>
                  <a:pt x="809292" y="799297"/>
                </a:lnTo>
                <a:lnTo>
                  <a:pt x="809469" y="746056"/>
                </a:lnTo>
                <a:lnTo>
                  <a:pt x="809548" y="700209"/>
                </a:lnTo>
                <a:lnTo>
                  <a:pt x="809592" y="644219"/>
                </a:lnTo>
                <a:lnTo>
                  <a:pt x="809605" y="581894"/>
                </a:lnTo>
                <a:lnTo>
                  <a:pt x="809608" y="538515"/>
                </a:lnTo>
                <a:lnTo>
                  <a:pt x="809610" y="494587"/>
                </a:lnTo>
                <a:lnTo>
                  <a:pt x="809610" y="434858"/>
                </a:lnTo>
                <a:lnTo>
                  <a:pt x="809610" y="414010"/>
                </a:lnTo>
                <a:lnTo>
                  <a:pt x="809611" y="473738"/>
                </a:lnTo>
                <a:lnTo>
                  <a:pt x="809611" y="536305"/>
                </a:lnTo>
                <a:lnTo>
                  <a:pt x="809611" y="587439"/>
                </a:lnTo>
                <a:lnTo>
                  <a:pt x="809611" y="622035"/>
                </a:lnTo>
                <a:lnTo>
                  <a:pt x="809611" y="566632"/>
                </a:lnTo>
                <a:lnTo>
                  <a:pt x="809611" y="512073"/>
                </a:lnTo>
                <a:lnTo>
                  <a:pt x="809611" y="454964"/>
                </a:lnTo>
                <a:lnTo>
                  <a:pt x="809611" y="399017"/>
                </a:lnTo>
                <a:lnTo>
                  <a:pt x="809611" y="349301"/>
                </a:lnTo>
                <a:lnTo>
                  <a:pt x="805913" y="337459"/>
                </a:lnTo>
                <a:lnTo>
                  <a:pt x="791946" y="321015"/>
                </a:lnTo>
                <a:lnTo>
                  <a:pt x="770128" y="312884"/>
                </a:lnTo>
                <a:lnTo>
                  <a:pt x="757408" y="310716"/>
                </a:lnTo>
                <a:lnTo>
                  <a:pt x="730130" y="314880"/>
                </a:lnTo>
                <a:lnTo>
                  <a:pt x="693630" y="331082"/>
                </a:lnTo>
                <a:lnTo>
                  <a:pt x="663918" y="358066"/>
                </a:lnTo>
                <a:lnTo>
                  <a:pt x="638272" y="393996"/>
                </a:lnTo>
                <a:lnTo>
                  <a:pt x="601719" y="452787"/>
                </a:lnTo>
                <a:lnTo>
                  <a:pt x="564280" y="515178"/>
                </a:lnTo>
                <a:lnTo>
                  <a:pt x="525237" y="575824"/>
                </a:lnTo>
                <a:lnTo>
                  <a:pt x="520203" y="575976"/>
                </a:lnTo>
                <a:lnTo>
                  <a:pt x="516847" y="569914"/>
                </a:lnTo>
                <a:lnTo>
                  <a:pt x="514350" y="544282"/>
                </a:lnTo>
                <a:lnTo>
                  <a:pt x="517349" y="504135"/>
                </a:lnTo>
                <a:lnTo>
                  <a:pt x="539222" y="457535"/>
                </a:lnTo>
                <a:lnTo>
                  <a:pt x="571126" y="408067"/>
                </a:lnTo>
                <a:lnTo>
                  <a:pt x="601738" y="357326"/>
                </a:lnTo>
                <a:lnTo>
                  <a:pt x="631776" y="312590"/>
                </a:lnTo>
                <a:lnTo>
                  <a:pt x="676401" y="259334"/>
                </a:lnTo>
                <a:lnTo>
                  <a:pt x="732730" y="197803"/>
                </a:lnTo>
                <a:lnTo>
                  <a:pt x="772252" y="155588"/>
                </a:lnTo>
                <a:lnTo>
                  <a:pt x="772381" y="149161"/>
                </a:lnTo>
                <a:lnTo>
                  <a:pt x="767537" y="143644"/>
                </a:lnTo>
                <a:lnTo>
                  <a:pt x="759378" y="138734"/>
                </a:lnTo>
                <a:lnTo>
                  <a:pt x="718454" y="131823"/>
                </a:lnTo>
                <a:lnTo>
                  <a:pt x="659508" y="138343"/>
                </a:lnTo>
                <a:lnTo>
                  <a:pt x="607697" y="148212"/>
                </a:lnTo>
                <a:lnTo>
                  <a:pt x="593662" y="149173"/>
                </a:lnTo>
                <a:lnTo>
                  <a:pt x="583074" y="153511"/>
                </a:lnTo>
                <a:lnTo>
                  <a:pt x="520086" y="203085"/>
                </a:lnTo>
                <a:lnTo>
                  <a:pt x="490900" y="219905"/>
                </a:lnTo>
                <a:lnTo>
                  <a:pt x="482522" y="226546"/>
                </a:lnTo>
                <a:lnTo>
                  <a:pt x="460068" y="233926"/>
                </a:lnTo>
                <a:lnTo>
                  <a:pt x="447179" y="235894"/>
                </a:lnTo>
                <a:lnTo>
                  <a:pt x="437354" y="234741"/>
                </a:lnTo>
                <a:lnTo>
                  <a:pt x="429572" y="231508"/>
                </a:lnTo>
                <a:lnTo>
                  <a:pt x="423151" y="226887"/>
                </a:lnTo>
                <a:lnTo>
                  <a:pt x="421335" y="221342"/>
                </a:lnTo>
                <a:lnTo>
                  <a:pt x="422590" y="215181"/>
                </a:lnTo>
                <a:lnTo>
                  <a:pt x="425891" y="208608"/>
                </a:lnTo>
                <a:lnTo>
                  <a:pt x="439418" y="198019"/>
                </a:lnTo>
                <a:lnTo>
                  <a:pt x="499651" y="173504"/>
                </a:lnTo>
                <a:lnTo>
                  <a:pt x="553349" y="153590"/>
                </a:lnTo>
                <a:lnTo>
                  <a:pt x="570832" y="141524"/>
                </a:lnTo>
                <a:lnTo>
                  <a:pt x="583532" y="124658"/>
                </a:lnTo>
                <a:lnTo>
                  <a:pt x="612874" y="65276"/>
                </a:lnTo>
                <a:lnTo>
                  <a:pt x="665532" y="5786"/>
                </a:lnTo>
                <a:lnTo>
                  <a:pt x="666727" y="2461"/>
                </a:lnTo>
                <a:lnTo>
                  <a:pt x="666291" y="245"/>
                </a:lnTo>
                <a:lnTo>
                  <a:pt x="662303" y="0"/>
                </a:lnTo>
                <a:lnTo>
                  <a:pt x="619181" y="11639"/>
                </a:lnTo>
                <a:lnTo>
                  <a:pt x="577548" y="34450"/>
                </a:lnTo>
                <a:lnTo>
                  <a:pt x="549691" y="54229"/>
                </a:lnTo>
                <a:lnTo>
                  <a:pt x="489022" y="82456"/>
                </a:lnTo>
                <a:lnTo>
                  <a:pt x="432634" y="105967"/>
                </a:lnTo>
                <a:lnTo>
                  <a:pt x="370663" y="125115"/>
                </a:lnTo>
                <a:lnTo>
                  <a:pt x="332667" y="140004"/>
                </a:lnTo>
              </a:path>
            </a:pathLst>
          </a:custGeom>
          <a:ln w="3556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13" name="Freihandform 12"/>
          <p:cNvSpPr/>
          <p:nvPr/>
        </p:nvSpPr>
        <p:spPr>
          <a:xfrm>
            <a:off x="188913" y="2562225"/>
            <a:ext cx="720725" cy="839788"/>
          </a:xfrm>
          <a:custGeom>
            <a:avLst/>
            <a:gdLst/>
            <a:ahLst/>
            <a:cxnLst/>
            <a:rect l="0" t="0" r="0" b="0"/>
            <a:pathLst>
              <a:path w="720921" h="838737">
                <a:moveTo>
                  <a:pt x="55418" y="0"/>
                </a:moveTo>
                <a:lnTo>
                  <a:pt x="85633" y="55524"/>
                </a:lnTo>
                <a:lnTo>
                  <a:pt x="140623" y="118170"/>
                </a:lnTo>
                <a:lnTo>
                  <a:pt x="194386" y="178104"/>
                </a:lnTo>
                <a:lnTo>
                  <a:pt x="238177" y="233010"/>
                </a:lnTo>
                <a:lnTo>
                  <a:pt x="270554" y="296018"/>
                </a:lnTo>
                <a:lnTo>
                  <a:pt x="306922" y="354479"/>
                </a:lnTo>
                <a:lnTo>
                  <a:pt x="329041" y="388075"/>
                </a:lnTo>
                <a:lnTo>
                  <a:pt x="336426" y="391817"/>
                </a:lnTo>
                <a:lnTo>
                  <a:pt x="343814" y="390614"/>
                </a:lnTo>
                <a:lnTo>
                  <a:pt x="351205" y="386115"/>
                </a:lnTo>
                <a:lnTo>
                  <a:pt x="362703" y="361398"/>
                </a:lnTo>
                <a:lnTo>
                  <a:pt x="376105" y="309196"/>
                </a:lnTo>
                <a:lnTo>
                  <a:pt x="384594" y="257989"/>
                </a:lnTo>
                <a:lnTo>
                  <a:pt x="389045" y="229276"/>
                </a:lnTo>
                <a:lnTo>
                  <a:pt x="405409" y="199254"/>
                </a:lnTo>
                <a:lnTo>
                  <a:pt x="418836" y="182631"/>
                </a:lnTo>
                <a:lnTo>
                  <a:pt x="425868" y="179678"/>
                </a:lnTo>
                <a:lnTo>
                  <a:pt x="433020" y="180173"/>
                </a:lnTo>
                <a:lnTo>
                  <a:pt x="440253" y="182968"/>
                </a:lnTo>
                <a:lnTo>
                  <a:pt x="442610" y="188529"/>
                </a:lnTo>
                <a:lnTo>
                  <a:pt x="438657" y="204567"/>
                </a:lnTo>
                <a:lnTo>
                  <a:pt x="385080" y="259043"/>
                </a:lnTo>
                <a:lnTo>
                  <a:pt x="323905" y="320717"/>
                </a:lnTo>
                <a:lnTo>
                  <a:pt x="274080" y="380504"/>
                </a:lnTo>
                <a:lnTo>
                  <a:pt x="236652" y="427134"/>
                </a:lnTo>
                <a:lnTo>
                  <a:pt x="208531" y="444657"/>
                </a:lnTo>
                <a:lnTo>
                  <a:pt x="157051" y="452764"/>
                </a:lnTo>
                <a:lnTo>
                  <a:pt x="99412" y="451079"/>
                </a:lnTo>
                <a:lnTo>
                  <a:pt x="84747" y="448609"/>
                </a:lnTo>
                <a:lnTo>
                  <a:pt x="61880" y="436005"/>
                </a:lnTo>
                <a:lnTo>
                  <a:pt x="44734" y="418079"/>
                </a:lnTo>
                <a:lnTo>
                  <a:pt x="28152" y="385968"/>
                </a:lnTo>
                <a:lnTo>
                  <a:pt x="14794" y="331578"/>
                </a:lnTo>
                <a:lnTo>
                  <a:pt x="11791" y="273364"/>
                </a:lnTo>
                <a:lnTo>
                  <a:pt x="11197" y="213161"/>
                </a:lnTo>
                <a:lnTo>
                  <a:pt x="9862" y="172296"/>
                </a:lnTo>
                <a:lnTo>
                  <a:pt x="7794" y="172787"/>
                </a:lnTo>
                <a:lnTo>
                  <a:pt x="5182" y="178044"/>
                </a:lnTo>
                <a:lnTo>
                  <a:pt x="647" y="235436"/>
                </a:lnTo>
                <a:lnTo>
                  <a:pt x="95" y="298465"/>
                </a:lnTo>
                <a:lnTo>
                  <a:pt x="0" y="352033"/>
                </a:lnTo>
                <a:lnTo>
                  <a:pt x="2432" y="415252"/>
                </a:lnTo>
                <a:lnTo>
                  <a:pt x="17672" y="451681"/>
                </a:lnTo>
                <a:lnTo>
                  <a:pt x="39030" y="478633"/>
                </a:lnTo>
                <a:lnTo>
                  <a:pt x="100294" y="524831"/>
                </a:lnTo>
                <a:lnTo>
                  <a:pt x="157525" y="570591"/>
                </a:lnTo>
                <a:lnTo>
                  <a:pt x="201951" y="626268"/>
                </a:lnTo>
                <a:lnTo>
                  <a:pt x="224825" y="686657"/>
                </a:lnTo>
                <a:lnTo>
                  <a:pt x="239162" y="702839"/>
                </a:lnTo>
                <a:lnTo>
                  <a:pt x="296700" y="734722"/>
                </a:lnTo>
                <a:lnTo>
                  <a:pt x="324095" y="751740"/>
                </a:lnTo>
                <a:lnTo>
                  <a:pt x="377403" y="780016"/>
                </a:lnTo>
                <a:lnTo>
                  <a:pt x="432579" y="807688"/>
                </a:lnTo>
                <a:lnTo>
                  <a:pt x="470521" y="833444"/>
                </a:lnTo>
                <a:lnTo>
                  <a:pt x="495428" y="838736"/>
                </a:lnTo>
                <a:lnTo>
                  <a:pt x="504042" y="832752"/>
                </a:lnTo>
                <a:lnTo>
                  <a:pt x="513613" y="806386"/>
                </a:lnTo>
                <a:lnTo>
                  <a:pt x="524889" y="755858"/>
                </a:lnTo>
                <a:lnTo>
                  <a:pt x="530147" y="695972"/>
                </a:lnTo>
                <a:lnTo>
                  <a:pt x="531705" y="637284"/>
                </a:lnTo>
                <a:lnTo>
                  <a:pt x="538055" y="586757"/>
                </a:lnTo>
                <a:lnTo>
                  <a:pt x="542387" y="524287"/>
                </a:lnTo>
                <a:lnTo>
                  <a:pt x="543137" y="473169"/>
                </a:lnTo>
                <a:lnTo>
                  <a:pt x="543391" y="411108"/>
                </a:lnTo>
                <a:lnTo>
                  <a:pt x="543441" y="351378"/>
                </a:lnTo>
                <a:lnTo>
                  <a:pt x="547142" y="340240"/>
                </a:lnTo>
                <a:lnTo>
                  <a:pt x="561114" y="324577"/>
                </a:lnTo>
                <a:lnTo>
                  <a:pt x="571248" y="321139"/>
                </a:lnTo>
                <a:lnTo>
                  <a:pt x="595654" y="320607"/>
                </a:lnTo>
                <a:lnTo>
                  <a:pt x="616361" y="327764"/>
                </a:lnTo>
                <a:lnTo>
                  <a:pt x="655626" y="346555"/>
                </a:lnTo>
                <a:lnTo>
                  <a:pt x="708914" y="353831"/>
                </a:lnTo>
                <a:lnTo>
                  <a:pt x="720920" y="354934"/>
                </a:lnTo>
              </a:path>
            </a:pathLst>
          </a:custGeom>
          <a:ln w="3556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14" name="Freihandform 13"/>
          <p:cNvSpPr/>
          <p:nvPr/>
        </p:nvSpPr>
        <p:spPr>
          <a:xfrm>
            <a:off x="866775" y="2846388"/>
            <a:ext cx="315913" cy="477837"/>
          </a:xfrm>
          <a:custGeom>
            <a:avLst/>
            <a:gdLst/>
            <a:ahLst/>
            <a:cxnLst/>
            <a:rect l="0" t="0" r="0" b="0"/>
            <a:pathLst>
              <a:path w="315691" h="478377">
                <a:moveTo>
                  <a:pt x="253029" y="72033"/>
                </a:moveTo>
                <a:lnTo>
                  <a:pt x="253029" y="95586"/>
                </a:lnTo>
                <a:lnTo>
                  <a:pt x="241252" y="127898"/>
                </a:lnTo>
                <a:lnTo>
                  <a:pt x="193616" y="186239"/>
                </a:lnTo>
                <a:lnTo>
                  <a:pt x="170381" y="207478"/>
                </a:lnTo>
                <a:lnTo>
                  <a:pt x="150978" y="217678"/>
                </a:lnTo>
                <a:lnTo>
                  <a:pt x="91959" y="232620"/>
                </a:lnTo>
                <a:lnTo>
                  <a:pt x="82796" y="238247"/>
                </a:lnTo>
                <a:lnTo>
                  <a:pt x="69328" y="257645"/>
                </a:lnTo>
                <a:lnTo>
                  <a:pt x="47856" y="316895"/>
                </a:lnTo>
                <a:lnTo>
                  <a:pt x="43936" y="348207"/>
                </a:lnTo>
                <a:lnTo>
                  <a:pt x="43020" y="339791"/>
                </a:lnTo>
                <a:lnTo>
                  <a:pt x="44896" y="294220"/>
                </a:lnTo>
                <a:lnTo>
                  <a:pt x="63159" y="241035"/>
                </a:lnTo>
                <a:lnTo>
                  <a:pt x="67293" y="229068"/>
                </a:lnTo>
                <a:lnTo>
                  <a:pt x="72514" y="223555"/>
                </a:lnTo>
                <a:lnTo>
                  <a:pt x="78460" y="222344"/>
                </a:lnTo>
                <a:lnTo>
                  <a:pt x="84888" y="224002"/>
                </a:lnTo>
                <a:lnTo>
                  <a:pt x="89174" y="230037"/>
                </a:lnTo>
                <a:lnTo>
                  <a:pt x="95205" y="262083"/>
                </a:lnTo>
                <a:lnTo>
                  <a:pt x="97243" y="317076"/>
                </a:lnTo>
                <a:lnTo>
                  <a:pt x="91757" y="369521"/>
                </a:lnTo>
                <a:lnTo>
                  <a:pt x="62113" y="428335"/>
                </a:lnTo>
                <a:lnTo>
                  <a:pt x="13719" y="478200"/>
                </a:lnTo>
                <a:lnTo>
                  <a:pt x="8452" y="478376"/>
                </a:lnTo>
                <a:lnTo>
                  <a:pt x="4941" y="473564"/>
                </a:lnTo>
                <a:lnTo>
                  <a:pt x="0" y="443239"/>
                </a:lnTo>
                <a:lnTo>
                  <a:pt x="4219" y="388828"/>
                </a:lnTo>
                <a:lnTo>
                  <a:pt x="13454" y="366471"/>
                </a:lnTo>
                <a:lnTo>
                  <a:pt x="61032" y="309011"/>
                </a:lnTo>
                <a:lnTo>
                  <a:pt x="121404" y="245620"/>
                </a:lnTo>
                <a:lnTo>
                  <a:pt x="177753" y="191465"/>
                </a:lnTo>
                <a:lnTo>
                  <a:pt x="222101" y="144844"/>
                </a:lnTo>
                <a:lnTo>
                  <a:pt x="257743" y="83933"/>
                </a:lnTo>
                <a:lnTo>
                  <a:pt x="271967" y="66641"/>
                </a:lnTo>
                <a:lnTo>
                  <a:pt x="273049" y="62277"/>
                </a:lnTo>
                <a:lnTo>
                  <a:pt x="270073" y="60599"/>
                </a:lnTo>
                <a:lnTo>
                  <a:pt x="264391" y="60713"/>
                </a:lnTo>
                <a:lnTo>
                  <a:pt x="251506" y="67413"/>
                </a:lnTo>
                <a:lnTo>
                  <a:pt x="227107" y="81756"/>
                </a:lnTo>
                <a:lnTo>
                  <a:pt x="205768" y="88678"/>
                </a:lnTo>
                <a:lnTo>
                  <a:pt x="179852" y="91755"/>
                </a:lnTo>
                <a:lnTo>
                  <a:pt x="174666" y="93808"/>
                </a:lnTo>
                <a:lnTo>
                  <a:pt x="174906" y="96409"/>
                </a:lnTo>
                <a:lnTo>
                  <a:pt x="178764" y="99375"/>
                </a:lnTo>
                <a:lnTo>
                  <a:pt x="196195" y="99385"/>
                </a:lnTo>
                <a:lnTo>
                  <a:pt x="219142" y="94049"/>
                </a:lnTo>
                <a:lnTo>
                  <a:pt x="241665" y="83461"/>
                </a:lnTo>
                <a:lnTo>
                  <a:pt x="269243" y="57755"/>
                </a:lnTo>
                <a:lnTo>
                  <a:pt x="306132" y="0"/>
                </a:lnTo>
                <a:lnTo>
                  <a:pt x="310614" y="595"/>
                </a:lnTo>
                <a:lnTo>
                  <a:pt x="313603" y="7154"/>
                </a:lnTo>
                <a:lnTo>
                  <a:pt x="315690" y="28409"/>
                </a:lnTo>
                <a:lnTo>
                  <a:pt x="312510" y="50180"/>
                </a:lnTo>
                <a:lnTo>
                  <a:pt x="292015" y="83223"/>
                </a:lnTo>
                <a:lnTo>
                  <a:pt x="256580" y="129817"/>
                </a:lnTo>
                <a:lnTo>
                  <a:pt x="226155" y="182024"/>
                </a:lnTo>
                <a:lnTo>
                  <a:pt x="183926" y="239464"/>
                </a:lnTo>
                <a:lnTo>
                  <a:pt x="155347" y="288118"/>
                </a:lnTo>
                <a:lnTo>
                  <a:pt x="134257" y="311745"/>
                </a:lnTo>
                <a:lnTo>
                  <a:pt x="129481" y="311948"/>
                </a:lnTo>
                <a:lnTo>
                  <a:pt x="126296" y="307154"/>
                </a:lnTo>
                <a:lnTo>
                  <a:pt x="124174" y="299028"/>
                </a:lnTo>
                <a:lnTo>
                  <a:pt x="120294" y="296075"/>
                </a:lnTo>
                <a:lnTo>
                  <a:pt x="115242" y="296572"/>
                </a:lnTo>
                <a:lnTo>
                  <a:pt x="109410" y="299367"/>
                </a:lnTo>
                <a:lnTo>
                  <a:pt x="53256" y="360091"/>
                </a:lnTo>
                <a:lnTo>
                  <a:pt x="39767" y="376294"/>
                </a:lnTo>
                <a:lnTo>
                  <a:pt x="26477" y="400040"/>
                </a:lnTo>
                <a:lnTo>
                  <a:pt x="24352" y="400389"/>
                </a:lnTo>
                <a:lnTo>
                  <a:pt x="20103" y="393693"/>
                </a:lnTo>
              </a:path>
            </a:pathLst>
          </a:custGeom>
          <a:ln w="762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15" name="Freihandform 14"/>
          <p:cNvSpPr/>
          <p:nvPr/>
        </p:nvSpPr>
        <p:spPr>
          <a:xfrm>
            <a:off x="6311900" y="1997075"/>
            <a:ext cx="930275" cy="876300"/>
          </a:xfrm>
          <a:custGeom>
            <a:avLst/>
            <a:gdLst/>
            <a:ahLst/>
            <a:cxnLst/>
            <a:rect l="0" t="0" r="0" b="0"/>
            <a:pathLst>
              <a:path w="931691" h="877208">
                <a:moveTo>
                  <a:pt x="654398" y="300328"/>
                </a:moveTo>
                <a:lnTo>
                  <a:pt x="629065" y="310416"/>
                </a:lnTo>
                <a:lnTo>
                  <a:pt x="568010" y="356161"/>
                </a:lnTo>
                <a:lnTo>
                  <a:pt x="530234" y="394040"/>
                </a:lnTo>
                <a:lnTo>
                  <a:pt x="501311" y="445176"/>
                </a:lnTo>
                <a:lnTo>
                  <a:pt x="499346" y="444957"/>
                </a:lnTo>
                <a:lnTo>
                  <a:pt x="503737" y="424996"/>
                </a:lnTo>
                <a:lnTo>
                  <a:pt x="520476" y="401335"/>
                </a:lnTo>
                <a:lnTo>
                  <a:pt x="578996" y="340280"/>
                </a:lnTo>
                <a:lnTo>
                  <a:pt x="640132" y="305909"/>
                </a:lnTo>
                <a:lnTo>
                  <a:pt x="690332" y="272537"/>
                </a:lnTo>
                <a:lnTo>
                  <a:pt x="715968" y="259631"/>
                </a:lnTo>
                <a:lnTo>
                  <a:pt x="777106" y="209939"/>
                </a:lnTo>
                <a:lnTo>
                  <a:pt x="831958" y="180581"/>
                </a:lnTo>
                <a:lnTo>
                  <a:pt x="859280" y="159408"/>
                </a:lnTo>
                <a:lnTo>
                  <a:pt x="863698" y="158317"/>
                </a:lnTo>
                <a:lnTo>
                  <a:pt x="865412" y="161287"/>
                </a:lnTo>
                <a:lnTo>
                  <a:pt x="865321" y="166965"/>
                </a:lnTo>
                <a:lnTo>
                  <a:pt x="852075" y="183132"/>
                </a:lnTo>
                <a:lnTo>
                  <a:pt x="797098" y="235644"/>
                </a:lnTo>
                <a:lnTo>
                  <a:pt x="742107" y="290335"/>
                </a:lnTo>
                <a:lnTo>
                  <a:pt x="684297" y="349313"/>
                </a:lnTo>
                <a:lnTo>
                  <a:pt x="634105" y="410332"/>
                </a:lnTo>
                <a:lnTo>
                  <a:pt x="588221" y="458444"/>
                </a:lnTo>
                <a:lnTo>
                  <a:pt x="532439" y="502664"/>
                </a:lnTo>
                <a:lnTo>
                  <a:pt x="508996" y="520891"/>
                </a:lnTo>
                <a:lnTo>
                  <a:pt x="482144" y="533100"/>
                </a:lnTo>
                <a:lnTo>
                  <a:pt x="473011" y="529454"/>
                </a:lnTo>
                <a:lnTo>
                  <a:pt x="466923" y="519629"/>
                </a:lnTo>
                <a:lnTo>
                  <a:pt x="461391" y="490226"/>
                </a:lnTo>
                <a:lnTo>
                  <a:pt x="463041" y="456618"/>
                </a:lnTo>
                <a:lnTo>
                  <a:pt x="477741" y="424427"/>
                </a:lnTo>
                <a:lnTo>
                  <a:pt x="510446" y="375303"/>
                </a:lnTo>
                <a:lnTo>
                  <a:pt x="546838" y="321721"/>
                </a:lnTo>
                <a:lnTo>
                  <a:pt x="588843" y="270105"/>
                </a:lnTo>
                <a:lnTo>
                  <a:pt x="647200" y="214388"/>
                </a:lnTo>
                <a:lnTo>
                  <a:pt x="708909" y="165283"/>
                </a:lnTo>
                <a:lnTo>
                  <a:pt x="772005" y="104910"/>
                </a:lnTo>
                <a:lnTo>
                  <a:pt x="772240" y="105964"/>
                </a:lnTo>
                <a:lnTo>
                  <a:pt x="737196" y="145358"/>
                </a:lnTo>
                <a:lnTo>
                  <a:pt x="682803" y="201249"/>
                </a:lnTo>
                <a:lnTo>
                  <a:pt x="627435" y="262404"/>
                </a:lnTo>
                <a:lnTo>
                  <a:pt x="593004" y="291145"/>
                </a:lnTo>
                <a:lnTo>
                  <a:pt x="531868" y="347175"/>
                </a:lnTo>
                <a:lnTo>
                  <a:pt x="493808" y="383663"/>
                </a:lnTo>
                <a:lnTo>
                  <a:pt x="486949" y="382998"/>
                </a:lnTo>
                <a:lnTo>
                  <a:pt x="481145" y="376392"/>
                </a:lnTo>
                <a:lnTo>
                  <a:pt x="472642" y="353853"/>
                </a:lnTo>
                <a:lnTo>
                  <a:pt x="469087" y="313448"/>
                </a:lnTo>
                <a:lnTo>
                  <a:pt x="478303" y="258918"/>
                </a:lnTo>
                <a:lnTo>
                  <a:pt x="497880" y="206290"/>
                </a:lnTo>
                <a:lnTo>
                  <a:pt x="503220" y="201896"/>
                </a:lnTo>
                <a:lnTo>
                  <a:pt x="508014" y="203896"/>
                </a:lnTo>
                <a:lnTo>
                  <a:pt x="512442" y="210160"/>
                </a:lnTo>
                <a:lnTo>
                  <a:pt x="518674" y="242527"/>
                </a:lnTo>
                <a:lnTo>
                  <a:pt x="511925" y="296396"/>
                </a:lnTo>
                <a:lnTo>
                  <a:pt x="495437" y="343918"/>
                </a:lnTo>
                <a:lnTo>
                  <a:pt x="469281" y="398819"/>
                </a:lnTo>
                <a:lnTo>
                  <a:pt x="456688" y="416403"/>
                </a:lnTo>
                <a:lnTo>
                  <a:pt x="448646" y="420846"/>
                </a:lnTo>
                <a:lnTo>
                  <a:pt x="429853" y="422496"/>
                </a:lnTo>
                <a:lnTo>
                  <a:pt x="422129" y="417513"/>
                </a:lnTo>
                <a:lnTo>
                  <a:pt x="410262" y="398831"/>
                </a:lnTo>
                <a:lnTo>
                  <a:pt x="388669" y="344521"/>
                </a:lnTo>
                <a:lnTo>
                  <a:pt x="373501" y="300294"/>
                </a:lnTo>
                <a:lnTo>
                  <a:pt x="371005" y="299073"/>
                </a:lnTo>
                <a:lnTo>
                  <a:pt x="368233" y="314148"/>
                </a:lnTo>
                <a:lnTo>
                  <a:pt x="366452" y="375268"/>
                </a:lnTo>
                <a:lnTo>
                  <a:pt x="366101" y="424405"/>
                </a:lnTo>
                <a:lnTo>
                  <a:pt x="366031" y="372627"/>
                </a:lnTo>
                <a:lnTo>
                  <a:pt x="366019" y="321613"/>
                </a:lnTo>
                <a:lnTo>
                  <a:pt x="366016" y="263500"/>
                </a:lnTo>
                <a:lnTo>
                  <a:pt x="366014" y="205338"/>
                </a:lnTo>
                <a:lnTo>
                  <a:pt x="366014" y="149079"/>
                </a:lnTo>
                <a:lnTo>
                  <a:pt x="363549" y="139107"/>
                </a:lnTo>
                <a:lnTo>
                  <a:pt x="359441" y="134924"/>
                </a:lnTo>
                <a:lnTo>
                  <a:pt x="354237" y="134600"/>
                </a:lnTo>
                <a:lnTo>
                  <a:pt x="350769" y="143011"/>
                </a:lnTo>
                <a:lnTo>
                  <a:pt x="344653" y="196066"/>
                </a:lnTo>
                <a:lnTo>
                  <a:pt x="338855" y="242076"/>
                </a:lnTo>
                <a:lnTo>
                  <a:pt x="334551" y="298816"/>
                </a:lnTo>
                <a:lnTo>
                  <a:pt x="333276" y="352737"/>
                </a:lnTo>
                <a:lnTo>
                  <a:pt x="332898" y="401851"/>
                </a:lnTo>
                <a:lnTo>
                  <a:pt x="331612" y="406215"/>
                </a:lnTo>
                <a:lnTo>
                  <a:pt x="329523" y="402962"/>
                </a:lnTo>
                <a:lnTo>
                  <a:pt x="325148" y="381683"/>
                </a:lnTo>
                <a:lnTo>
                  <a:pt x="322684" y="330595"/>
                </a:lnTo>
                <a:lnTo>
                  <a:pt x="320722" y="281909"/>
                </a:lnTo>
                <a:lnTo>
                  <a:pt x="311651" y="232702"/>
                </a:lnTo>
                <a:lnTo>
                  <a:pt x="300361" y="210295"/>
                </a:lnTo>
                <a:lnTo>
                  <a:pt x="292667" y="210728"/>
                </a:lnTo>
                <a:lnTo>
                  <a:pt x="274260" y="230928"/>
                </a:lnTo>
                <a:lnTo>
                  <a:pt x="263614" y="257981"/>
                </a:lnTo>
                <a:lnTo>
                  <a:pt x="250892" y="309628"/>
                </a:lnTo>
                <a:lnTo>
                  <a:pt x="245366" y="364288"/>
                </a:lnTo>
                <a:lnTo>
                  <a:pt x="244408" y="396784"/>
                </a:lnTo>
                <a:lnTo>
                  <a:pt x="238170" y="336704"/>
                </a:lnTo>
                <a:lnTo>
                  <a:pt x="232719" y="273325"/>
                </a:lnTo>
                <a:lnTo>
                  <a:pt x="227487" y="247657"/>
                </a:lnTo>
                <a:lnTo>
                  <a:pt x="223134" y="241798"/>
                </a:lnTo>
                <a:lnTo>
                  <a:pt x="217767" y="240357"/>
                </a:lnTo>
                <a:lnTo>
                  <a:pt x="211724" y="241861"/>
                </a:lnTo>
                <a:lnTo>
                  <a:pt x="207695" y="247794"/>
                </a:lnTo>
                <a:lnTo>
                  <a:pt x="202026" y="279696"/>
                </a:lnTo>
                <a:lnTo>
                  <a:pt x="200345" y="310510"/>
                </a:lnTo>
                <a:lnTo>
                  <a:pt x="199700" y="248710"/>
                </a:lnTo>
                <a:lnTo>
                  <a:pt x="199651" y="189439"/>
                </a:lnTo>
                <a:lnTo>
                  <a:pt x="199646" y="174641"/>
                </a:lnTo>
                <a:lnTo>
                  <a:pt x="195946" y="166008"/>
                </a:lnTo>
                <a:lnTo>
                  <a:pt x="189782" y="161485"/>
                </a:lnTo>
                <a:lnTo>
                  <a:pt x="181976" y="159702"/>
                </a:lnTo>
                <a:lnTo>
                  <a:pt x="175539" y="165907"/>
                </a:lnTo>
                <a:lnTo>
                  <a:pt x="165101" y="192522"/>
                </a:lnTo>
                <a:lnTo>
                  <a:pt x="157213" y="252148"/>
                </a:lnTo>
                <a:lnTo>
                  <a:pt x="155655" y="314683"/>
                </a:lnTo>
                <a:lnTo>
                  <a:pt x="155385" y="364559"/>
                </a:lnTo>
                <a:lnTo>
                  <a:pt x="155294" y="425576"/>
                </a:lnTo>
                <a:lnTo>
                  <a:pt x="156508" y="483867"/>
                </a:lnTo>
                <a:lnTo>
                  <a:pt x="164052" y="538835"/>
                </a:lnTo>
                <a:lnTo>
                  <a:pt x="165678" y="587079"/>
                </a:lnTo>
                <a:lnTo>
                  <a:pt x="166227" y="647546"/>
                </a:lnTo>
                <a:lnTo>
                  <a:pt x="166273" y="652583"/>
                </a:lnTo>
                <a:lnTo>
                  <a:pt x="166355" y="600020"/>
                </a:lnTo>
                <a:lnTo>
                  <a:pt x="166360" y="572376"/>
                </a:lnTo>
                <a:lnTo>
                  <a:pt x="161431" y="563033"/>
                </a:lnTo>
                <a:lnTo>
                  <a:pt x="153216" y="556804"/>
                </a:lnTo>
                <a:lnTo>
                  <a:pt x="130942" y="549882"/>
                </a:lnTo>
                <a:lnTo>
                  <a:pt x="93152" y="547219"/>
                </a:lnTo>
                <a:lnTo>
                  <a:pt x="73848" y="550963"/>
                </a:lnTo>
                <a:lnTo>
                  <a:pt x="66481" y="556151"/>
                </a:lnTo>
                <a:lnTo>
                  <a:pt x="55010" y="571776"/>
                </a:lnTo>
                <a:lnTo>
                  <a:pt x="41623" y="601359"/>
                </a:lnTo>
                <a:lnTo>
                  <a:pt x="34914" y="653333"/>
                </a:lnTo>
                <a:lnTo>
                  <a:pt x="33589" y="711070"/>
                </a:lnTo>
                <a:lnTo>
                  <a:pt x="39215" y="764058"/>
                </a:lnTo>
                <a:lnTo>
                  <a:pt x="44626" y="773392"/>
                </a:lnTo>
                <a:lnTo>
                  <a:pt x="60496" y="787050"/>
                </a:lnTo>
                <a:lnTo>
                  <a:pt x="83161" y="793941"/>
                </a:lnTo>
                <a:lnTo>
                  <a:pt x="137878" y="798366"/>
                </a:lnTo>
                <a:lnTo>
                  <a:pt x="163562" y="789111"/>
                </a:lnTo>
                <a:lnTo>
                  <a:pt x="184837" y="772674"/>
                </a:lnTo>
                <a:lnTo>
                  <a:pt x="211823" y="725424"/>
                </a:lnTo>
                <a:lnTo>
                  <a:pt x="240524" y="669258"/>
                </a:lnTo>
                <a:lnTo>
                  <a:pt x="268443" y="622163"/>
                </a:lnTo>
                <a:lnTo>
                  <a:pt x="300131" y="569183"/>
                </a:lnTo>
                <a:lnTo>
                  <a:pt x="332936" y="520347"/>
                </a:lnTo>
                <a:lnTo>
                  <a:pt x="369522" y="457216"/>
                </a:lnTo>
                <a:lnTo>
                  <a:pt x="400328" y="397342"/>
                </a:lnTo>
                <a:lnTo>
                  <a:pt x="421935" y="354537"/>
                </a:lnTo>
                <a:lnTo>
                  <a:pt x="440575" y="310865"/>
                </a:lnTo>
                <a:lnTo>
                  <a:pt x="458308" y="266806"/>
                </a:lnTo>
                <a:lnTo>
                  <a:pt x="478513" y="222576"/>
                </a:lnTo>
                <a:lnTo>
                  <a:pt x="504787" y="161991"/>
                </a:lnTo>
                <a:lnTo>
                  <a:pt x="528182" y="105014"/>
                </a:lnTo>
                <a:lnTo>
                  <a:pt x="549315" y="47034"/>
                </a:lnTo>
                <a:lnTo>
                  <a:pt x="557576" y="18502"/>
                </a:lnTo>
                <a:lnTo>
                  <a:pt x="560273" y="16316"/>
                </a:lnTo>
                <a:lnTo>
                  <a:pt x="563269" y="33605"/>
                </a:lnTo>
                <a:lnTo>
                  <a:pt x="553178" y="84912"/>
                </a:lnTo>
                <a:lnTo>
                  <a:pt x="528689" y="146946"/>
                </a:lnTo>
                <a:lnTo>
                  <a:pt x="508562" y="193542"/>
                </a:lnTo>
                <a:lnTo>
                  <a:pt x="488524" y="241776"/>
                </a:lnTo>
                <a:lnTo>
                  <a:pt x="471403" y="287861"/>
                </a:lnTo>
                <a:lnTo>
                  <a:pt x="453794" y="337715"/>
                </a:lnTo>
                <a:lnTo>
                  <a:pt x="429181" y="395305"/>
                </a:lnTo>
                <a:lnTo>
                  <a:pt x="407887" y="450135"/>
                </a:lnTo>
                <a:lnTo>
                  <a:pt x="387459" y="498356"/>
                </a:lnTo>
                <a:lnTo>
                  <a:pt x="380310" y="513686"/>
                </a:lnTo>
                <a:lnTo>
                  <a:pt x="379242" y="520208"/>
                </a:lnTo>
                <a:lnTo>
                  <a:pt x="382227" y="520860"/>
                </a:lnTo>
                <a:lnTo>
                  <a:pt x="404092" y="504112"/>
                </a:lnTo>
                <a:lnTo>
                  <a:pt x="456612" y="463551"/>
                </a:lnTo>
                <a:lnTo>
                  <a:pt x="514591" y="433536"/>
                </a:lnTo>
                <a:lnTo>
                  <a:pt x="573241" y="403872"/>
                </a:lnTo>
                <a:lnTo>
                  <a:pt x="621661" y="376742"/>
                </a:lnTo>
                <a:lnTo>
                  <a:pt x="680704" y="365540"/>
                </a:lnTo>
                <a:lnTo>
                  <a:pt x="739564" y="351825"/>
                </a:lnTo>
                <a:lnTo>
                  <a:pt x="763729" y="354436"/>
                </a:lnTo>
                <a:lnTo>
                  <a:pt x="775350" y="358584"/>
                </a:lnTo>
                <a:lnTo>
                  <a:pt x="783096" y="366278"/>
                </a:lnTo>
                <a:lnTo>
                  <a:pt x="791704" y="387973"/>
                </a:lnTo>
                <a:lnTo>
                  <a:pt x="789070" y="399428"/>
                </a:lnTo>
                <a:lnTo>
                  <a:pt x="772997" y="422014"/>
                </a:lnTo>
                <a:lnTo>
                  <a:pt x="721279" y="465407"/>
                </a:lnTo>
                <a:lnTo>
                  <a:pt x="659576" y="505565"/>
                </a:lnTo>
                <a:lnTo>
                  <a:pt x="605166" y="548461"/>
                </a:lnTo>
                <a:lnTo>
                  <a:pt x="547587" y="588281"/>
                </a:lnTo>
                <a:lnTo>
                  <a:pt x="519228" y="607481"/>
                </a:lnTo>
                <a:lnTo>
                  <a:pt x="508826" y="612317"/>
                </a:lnTo>
                <a:lnTo>
                  <a:pt x="499427" y="611843"/>
                </a:lnTo>
                <a:lnTo>
                  <a:pt x="490696" y="607830"/>
                </a:lnTo>
                <a:lnTo>
                  <a:pt x="482410" y="601457"/>
                </a:lnTo>
                <a:lnTo>
                  <a:pt x="480584" y="587350"/>
                </a:lnTo>
                <a:lnTo>
                  <a:pt x="488414" y="545383"/>
                </a:lnTo>
                <a:lnTo>
                  <a:pt x="510791" y="500440"/>
                </a:lnTo>
                <a:lnTo>
                  <a:pt x="541276" y="457049"/>
                </a:lnTo>
                <a:lnTo>
                  <a:pt x="593082" y="399210"/>
                </a:lnTo>
                <a:lnTo>
                  <a:pt x="644994" y="350303"/>
                </a:lnTo>
                <a:lnTo>
                  <a:pt x="700194" y="292900"/>
                </a:lnTo>
                <a:lnTo>
                  <a:pt x="757881" y="248045"/>
                </a:lnTo>
                <a:lnTo>
                  <a:pt x="759127" y="248219"/>
                </a:lnTo>
                <a:lnTo>
                  <a:pt x="757493" y="250800"/>
                </a:lnTo>
                <a:lnTo>
                  <a:pt x="710594" y="287897"/>
                </a:lnTo>
                <a:lnTo>
                  <a:pt x="648564" y="324803"/>
                </a:lnTo>
                <a:lnTo>
                  <a:pt x="594090" y="361443"/>
                </a:lnTo>
                <a:lnTo>
                  <a:pt x="550534" y="378961"/>
                </a:lnTo>
                <a:lnTo>
                  <a:pt x="538324" y="376166"/>
                </a:lnTo>
                <a:lnTo>
                  <a:pt x="527718" y="368140"/>
                </a:lnTo>
                <a:lnTo>
                  <a:pt x="518184" y="356628"/>
                </a:lnTo>
                <a:lnTo>
                  <a:pt x="507589" y="324118"/>
                </a:lnTo>
                <a:lnTo>
                  <a:pt x="504912" y="270815"/>
                </a:lnTo>
                <a:lnTo>
                  <a:pt x="515210" y="220514"/>
                </a:lnTo>
                <a:lnTo>
                  <a:pt x="528451" y="187213"/>
                </a:lnTo>
                <a:lnTo>
                  <a:pt x="571810" y="124032"/>
                </a:lnTo>
                <a:lnTo>
                  <a:pt x="594872" y="95821"/>
                </a:lnTo>
                <a:lnTo>
                  <a:pt x="602390" y="92510"/>
                </a:lnTo>
                <a:lnTo>
                  <a:pt x="609867" y="92768"/>
                </a:lnTo>
                <a:lnTo>
                  <a:pt x="617317" y="95404"/>
                </a:lnTo>
                <a:lnTo>
                  <a:pt x="617353" y="105789"/>
                </a:lnTo>
                <a:lnTo>
                  <a:pt x="595084" y="159157"/>
                </a:lnTo>
                <a:lnTo>
                  <a:pt x="564522" y="212626"/>
                </a:lnTo>
                <a:lnTo>
                  <a:pt x="527645" y="268352"/>
                </a:lnTo>
                <a:lnTo>
                  <a:pt x="508800" y="305232"/>
                </a:lnTo>
                <a:lnTo>
                  <a:pt x="480351" y="339775"/>
                </a:lnTo>
                <a:lnTo>
                  <a:pt x="499580" y="309825"/>
                </a:lnTo>
                <a:lnTo>
                  <a:pt x="544304" y="258090"/>
                </a:lnTo>
                <a:lnTo>
                  <a:pt x="596582" y="197847"/>
                </a:lnTo>
                <a:lnTo>
                  <a:pt x="645209" y="139054"/>
                </a:lnTo>
                <a:lnTo>
                  <a:pt x="696727" y="88495"/>
                </a:lnTo>
                <a:lnTo>
                  <a:pt x="745130" y="42294"/>
                </a:lnTo>
                <a:lnTo>
                  <a:pt x="790693" y="3272"/>
                </a:lnTo>
                <a:lnTo>
                  <a:pt x="803184" y="0"/>
                </a:lnTo>
                <a:lnTo>
                  <a:pt x="813977" y="2749"/>
                </a:lnTo>
                <a:lnTo>
                  <a:pt x="823637" y="9511"/>
                </a:lnTo>
                <a:lnTo>
                  <a:pt x="828845" y="17717"/>
                </a:lnTo>
                <a:lnTo>
                  <a:pt x="831345" y="36693"/>
                </a:lnTo>
                <a:lnTo>
                  <a:pt x="821775" y="60737"/>
                </a:lnTo>
                <a:lnTo>
                  <a:pt x="783934" y="120751"/>
                </a:lnTo>
                <a:lnTo>
                  <a:pt x="746846" y="174542"/>
                </a:lnTo>
                <a:lnTo>
                  <a:pt x="724651" y="210475"/>
                </a:lnTo>
                <a:lnTo>
                  <a:pt x="722184" y="220707"/>
                </a:lnTo>
                <a:lnTo>
                  <a:pt x="723005" y="229994"/>
                </a:lnTo>
                <a:lnTo>
                  <a:pt x="726016" y="238650"/>
                </a:lnTo>
                <a:lnTo>
                  <a:pt x="732954" y="244420"/>
                </a:lnTo>
                <a:lnTo>
                  <a:pt x="753808" y="250832"/>
                </a:lnTo>
                <a:lnTo>
                  <a:pt x="806131" y="256180"/>
                </a:lnTo>
                <a:lnTo>
                  <a:pt x="830287" y="261399"/>
                </a:lnTo>
                <a:lnTo>
                  <a:pt x="838208" y="268213"/>
                </a:lnTo>
                <a:lnTo>
                  <a:pt x="847009" y="288930"/>
                </a:lnTo>
                <a:lnTo>
                  <a:pt x="851963" y="328309"/>
                </a:lnTo>
                <a:lnTo>
                  <a:pt x="846549" y="353433"/>
                </a:lnTo>
                <a:lnTo>
                  <a:pt x="841655" y="365309"/>
                </a:lnTo>
                <a:lnTo>
                  <a:pt x="819784" y="388364"/>
                </a:lnTo>
                <a:lnTo>
                  <a:pt x="772827" y="425416"/>
                </a:lnTo>
                <a:lnTo>
                  <a:pt x="716601" y="464330"/>
                </a:lnTo>
                <a:lnTo>
                  <a:pt x="656396" y="499275"/>
                </a:lnTo>
                <a:lnTo>
                  <a:pt x="596245" y="536332"/>
                </a:lnTo>
                <a:lnTo>
                  <a:pt x="538164" y="571960"/>
                </a:lnTo>
                <a:lnTo>
                  <a:pt x="489734" y="594840"/>
                </a:lnTo>
                <a:lnTo>
                  <a:pt x="435093" y="613612"/>
                </a:lnTo>
                <a:lnTo>
                  <a:pt x="388262" y="625394"/>
                </a:lnTo>
                <a:lnTo>
                  <a:pt x="335359" y="630802"/>
                </a:lnTo>
                <a:lnTo>
                  <a:pt x="272366" y="631397"/>
                </a:lnTo>
                <a:lnTo>
                  <a:pt x="246751" y="626991"/>
                </a:lnTo>
                <a:lnTo>
                  <a:pt x="237209" y="621626"/>
                </a:lnTo>
                <a:lnTo>
                  <a:pt x="223320" y="605805"/>
                </a:lnTo>
                <a:lnTo>
                  <a:pt x="214460" y="564336"/>
                </a:lnTo>
                <a:lnTo>
                  <a:pt x="211835" y="507134"/>
                </a:lnTo>
                <a:lnTo>
                  <a:pt x="211221" y="464954"/>
                </a:lnTo>
                <a:lnTo>
                  <a:pt x="210948" y="421559"/>
                </a:lnTo>
                <a:lnTo>
                  <a:pt x="210827" y="377624"/>
                </a:lnTo>
                <a:lnTo>
                  <a:pt x="210758" y="317206"/>
                </a:lnTo>
                <a:lnTo>
                  <a:pt x="210738" y="266165"/>
                </a:lnTo>
                <a:lnTo>
                  <a:pt x="210733" y="213933"/>
                </a:lnTo>
                <a:lnTo>
                  <a:pt x="210731" y="165319"/>
                </a:lnTo>
                <a:lnTo>
                  <a:pt x="210730" y="111894"/>
                </a:lnTo>
                <a:lnTo>
                  <a:pt x="210730" y="156310"/>
                </a:lnTo>
                <a:lnTo>
                  <a:pt x="210730" y="205099"/>
                </a:lnTo>
                <a:lnTo>
                  <a:pt x="210730" y="262934"/>
                </a:lnTo>
                <a:lnTo>
                  <a:pt x="210730" y="325610"/>
                </a:lnTo>
                <a:lnTo>
                  <a:pt x="210730" y="357852"/>
                </a:lnTo>
                <a:lnTo>
                  <a:pt x="210730" y="419558"/>
                </a:lnTo>
                <a:lnTo>
                  <a:pt x="210730" y="471630"/>
                </a:lnTo>
                <a:lnTo>
                  <a:pt x="210730" y="519422"/>
                </a:lnTo>
                <a:lnTo>
                  <a:pt x="214016" y="578041"/>
                </a:lnTo>
                <a:lnTo>
                  <a:pt x="226168" y="630971"/>
                </a:lnTo>
                <a:lnTo>
                  <a:pt x="232114" y="635371"/>
                </a:lnTo>
                <a:lnTo>
                  <a:pt x="239775" y="634607"/>
                </a:lnTo>
                <a:lnTo>
                  <a:pt x="248579" y="630400"/>
                </a:lnTo>
                <a:lnTo>
                  <a:pt x="261648" y="609294"/>
                </a:lnTo>
                <a:lnTo>
                  <a:pt x="270332" y="576909"/>
                </a:lnTo>
                <a:lnTo>
                  <a:pt x="274193" y="533759"/>
                </a:lnTo>
                <a:lnTo>
                  <a:pt x="279194" y="489111"/>
                </a:lnTo>
                <a:lnTo>
                  <a:pt x="285525" y="444620"/>
                </a:lnTo>
                <a:lnTo>
                  <a:pt x="292447" y="400198"/>
                </a:lnTo>
                <a:lnTo>
                  <a:pt x="299632" y="355806"/>
                </a:lnTo>
                <a:lnTo>
                  <a:pt x="310605" y="292528"/>
                </a:lnTo>
                <a:lnTo>
                  <a:pt x="321662" y="231467"/>
                </a:lnTo>
                <a:lnTo>
                  <a:pt x="332743" y="173116"/>
                </a:lnTo>
                <a:lnTo>
                  <a:pt x="340545" y="124605"/>
                </a:lnTo>
                <a:lnTo>
                  <a:pt x="342371" y="106382"/>
                </a:lnTo>
                <a:lnTo>
                  <a:pt x="343638" y="162045"/>
                </a:lnTo>
                <a:lnTo>
                  <a:pt x="343792" y="219426"/>
                </a:lnTo>
                <a:lnTo>
                  <a:pt x="343813" y="248761"/>
                </a:lnTo>
                <a:lnTo>
                  <a:pt x="348748" y="253626"/>
                </a:lnTo>
                <a:lnTo>
                  <a:pt x="356969" y="251939"/>
                </a:lnTo>
                <a:lnTo>
                  <a:pt x="367378" y="245886"/>
                </a:lnTo>
                <a:lnTo>
                  <a:pt x="374317" y="235688"/>
                </a:lnTo>
                <a:lnTo>
                  <a:pt x="384084" y="193126"/>
                </a:lnTo>
                <a:lnTo>
                  <a:pt x="390672" y="137243"/>
                </a:lnTo>
                <a:lnTo>
                  <a:pt x="397587" y="78459"/>
                </a:lnTo>
                <a:lnTo>
                  <a:pt x="410561" y="31515"/>
                </a:lnTo>
                <a:lnTo>
                  <a:pt x="415430" y="26224"/>
                </a:lnTo>
                <a:lnTo>
                  <a:pt x="419909" y="27626"/>
                </a:lnTo>
                <a:lnTo>
                  <a:pt x="424128" y="33490"/>
                </a:lnTo>
                <a:lnTo>
                  <a:pt x="435953" y="77073"/>
                </a:lnTo>
                <a:lnTo>
                  <a:pt x="436056" y="86173"/>
                </a:lnTo>
                <a:lnTo>
                  <a:pt x="433660" y="89776"/>
                </a:lnTo>
                <a:lnTo>
                  <a:pt x="423192" y="88438"/>
                </a:lnTo>
                <a:lnTo>
                  <a:pt x="406216" y="83735"/>
                </a:lnTo>
                <a:lnTo>
                  <a:pt x="396512" y="86918"/>
                </a:lnTo>
                <a:lnTo>
                  <a:pt x="375871" y="103599"/>
                </a:lnTo>
                <a:lnTo>
                  <a:pt x="360946" y="130732"/>
                </a:lnTo>
                <a:lnTo>
                  <a:pt x="341323" y="186584"/>
                </a:lnTo>
                <a:lnTo>
                  <a:pt x="326695" y="203765"/>
                </a:lnTo>
                <a:lnTo>
                  <a:pt x="317618" y="210072"/>
                </a:lnTo>
                <a:lnTo>
                  <a:pt x="310334" y="210579"/>
                </a:lnTo>
                <a:lnTo>
                  <a:pt x="304246" y="207220"/>
                </a:lnTo>
                <a:lnTo>
                  <a:pt x="294194" y="193629"/>
                </a:lnTo>
                <a:lnTo>
                  <a:pt x="267975" y="144139"/>
                </a:lnTo>
                <a:lnTo>
                  <a:pt x="262450" y="141976"/>
                </a:lnTo>
                <a:lnTo>
                  <a:pt x="257534" y="145463"/>
                </a:lnTo>
                <a:lnTo>
                  <a:pt x="253025" y="152718"/>
                </a:lnTo>
                <a:lnTo>
                  <a:pt x="250018" y="152625"/>
                </a:lnTo>
                <a:lnTo>
                  <a:pt x="246678" y="139376"/>
                </a:lnTo>
                <a:lnTo>
                  <a:pt x="245787" y="138800"/>
                </a:lnTo>
                <a:lnTo>
                  <a:pt x="244162" y="189644"/>
                </a:lnTo>
                <a:lnTo>
                  <a:pt x="241554" y="136889"/>
                </a:lnTo>
                <a:lnTo>
                  <a:pt x="232235" y="118415"/>
                </a:lnTo>
                <a:lnTo>
                  <a:pt x="226299" y="117432"/>
                </a:lnTo>
                <a:lnTo>
                  <a:pt x="219877" y="121706"/>
                </a:lnTo>
                <a:lnTo>
                  <a:pt x="207401" y="139601"/>
                </a:lnTo>
                <a:lnTo>
                  <a:pt x="194681" y="178624"/>
                </a:lnTo>
                <a:lnTo>
                  <a:pt x="186472" y="239818"/>
                </a:lnTo>
                <a:lnTo>
                  <a:pt x="169787" y="299663"/>
                </a:lnTo>
                <a:lnTo>
                  <a:pt x="151538" y="355699"/>
                </a:lnTo>
                <a:lnTo>
                  <a:pt x="145633" y="408991"/>
                </a:lnTo>
                <a:lnTo>
                  <a:pt x="141181" y="463702"/>
                </a:lnTo>
                <a:lnTo>
                  <a:pt x="134220" y="486320"/>
                </a:lnTo>
                <a:lnTo>
                  <a:pt x="103188" y="544024"/>
                </a:lnTo>
                <a:lnTo>
                  <a:pt x="90632" y="561045"/>
                </a:lnTo>
                <a:lnTo>
                  <a:pt x="63817" y="578598"/>
                </a:lnTo>
                <a:lnTo>
                  <a:pt x="26569" y="585715"/>
                </a:lnTo>
                <a:lnTo>
                  <a:pt x="17709" y="591644"/>
                </a:lnTo>
                <a:lnTo>
                  <a:pt x="11802" y="600526"/>
                </a:lnTo>
                <a:lnTo>
                  <a:pt x="3488" y="636579"/>
                </a:lnTo>
                <a:lnTo>
                  <a:pt x="679" y="692926"/>
                </a:lnTo>
                <a:lnTo>
                  <a:pt x="124" y="741668"/>
                </a:lnTo>
                <a:lnTo>
                  <a:pt x="0" y="698644"/>
                </a:lnTo>
                <a:lnTo>
                  <a:pt x="3277" y="725635"/>
                </a:lnTo>
                <a:lnTo>
                  <a:pt x="5877" y="735453"/>
                </a:lnTo>
                <a:lnTo>
                  <a:pt x="27203" y="766935"/>
                </a:lnTo>
                <a:lnTo>
                  <a:pt x="56936" y="787902"/>
                </a:lnTo>
                <a:lnTo>
                  <a:pt x="111101" y="809999"/>
                </a:lnTo>
                <a:lnTo>
                  <a:pt x="122127" y="813878"/>
                </a:lnTo>
                <a:lnTo>
                  <a:pt x="147525" y="811617"/>
                </a:lnTo>
                <a:lnTo>
                  <a:pt x="172779" y="801163"/>
                </a:lnTo>
                <a:lnTo>
                  <a:pt x="212363" y="761040"/>
                </a:lnTo>
                <a:lnTo>
                  <a:pt x="251158" y="700413"/>
                </a:lnTo>
                <a:lnTo>
                  <a:pt x="300405" y="638386"/>
                </a:lnTo>
                <a:lnTo>
                  <a:pt x="337488" y="578319"/>
                </a:lnTo>
                <a:lnTo>
                  <a:pt x="349638" y="563142"/>
                </a:lnTo>
                <a:lnTo>
                  <a:pt x="342715" y="568721"/>
                </a:lnTo>
                <a:lnTo>
                  <a:pt x="288184" y="630996"/>
                </a:lnTo>
                <a:lnTo>
                  <a:pt x="252607" y="671009"/>
                </a:lnTo>
                <a:lnTo>
                  <a:pt x="209472" y="732081"/>
                </a:lnTo>
                <a:lnTo>
                  <a:pt x="161648" y="779339"/>
                </a:lnTo>
                <a:lnTo>
                  <a:pt x="142084" y="789693"/>
                </a:lnTo>
                <a:lnTo>
                  <a:pt x="135388" y="788017"/>
                </a:lnTo>
                <a:lnTo>
                  <a:pt x="130924" y="781970"/>
                </a:lnTo>
                <a:lnTo>
                  <a:pt x="117872" y="730957"/>
                </a:lnTo>
                <a:lnTo>
                  <a:pt x="112969" y="679471"/>
                </a:lnTo>
                <a:lnTo>
                  <a:pt x="111516" y="631077"/>
                </a:lnTo>
                <a:lnTo>
                  <a:pt x="111026" y="570561"/>
                </a:lnTo>
                <a:lnTo>
                  <a:pt x="110958" y="540797"/>
                </a:lnTo>
                <a:lnTo>
                  <a:pt x="107243" y="535818"/>
                </a:lnTo>
                <a:lnTo>
                  <a:pt x="101069" y="537428"/>
                </a:lnTo>
                <a:lnTo>
                  <a:pt x="93256" y="543431"/>
                </a:lnTo>
                <a:lnTo>
                  <a:pt x="84575" y="563247"/>
                </a:lnTo>
                <a:lnTo>
                  <a:pt x="79687" y="608691"/>
                </a:lnTo>
                <a:lnTo>
                  <a:pt x="74953" y="662414"/>
                </a:lnTo>
                <a:lnTo>
                  <a:pt x="69031" y="712840"/>
                </a:lnTo>
                <a:lnTo>
                  <a:pt x="67277" y="766807"/>
                </a:lnTo>
                <a:lnTo>
                  <a:pt x="66866" y="789874"/>
                </a:lnTo>
                <a:lnTo>
                  <a:pt x="72469" y="737576"/>
                </a:lnTo>
                <a:lnTo>
                  <a:pt x="81988" y="689237"/>
                </a:lnTo>
                <a:lnTo>
                  <a:pt x="92615" y="641776"/>
                </a:lnTo>
                <a:lnTo>
                  <a:pt x="103569" y="590605"/>
                </a:lnTo>
                <a:lnTo>
                  <a:pt x="110931" y="548062"/>
                </a:lnTo>
                <a:lnTo>
                  <a:pt x="118718" y="485469"/>
                </a:lnTo>
                <a:lnTo>
                  <a:pt x="121025" y="432416"/>
                </a:lnTo>
                <a:lnTo>
                  <a:pt x="121708" y="380956"/>
                </a:lnTo>
                <a:lnTo>
                  <a:pt x="121939" y="319404"/>
                </a:lnTo>
                <a:lnTo>
                  <a:pt x="121979" y="268734"/>
                </a:lnTo>
                <a:lnTo>
                  <a:pt x="123225" y="215122"/>
                </a:lnTo>
                <a:lnTo>
                  <a:pt x="125281" y="216411"/>
                </a:lnTo>
                <a:lnTo>
                  <a:pt x="148538" y="266911"/>
                </a:lnTo>
                <a:lnTo>
                  <a:pt x="164231" y="306311"/>
                </a:lnTo>
                <a:lnTo>
                  <a:pt x="204694" y="356101"/>
                </a:lnTo>
                <a:lnTo>
                  <a:pt x="242129" y="418017"/>
                </a:lnTo>
                <a:lnTo>
                  <a:pt x="268918" y="448444"/>
                </a:lnTo>
                <a:lnTo>
                  <a:pt x="327090" y="495977"/>
                </a:lnTo>
                <a:lnTo>
                  <a:pt x="381109" y="533214"/>
                </a:lnTo>
                <a:lnTo>
                  <a:pt x="409695" y="545560"/>
                </a:lnTo>
                <a:lnTo>
                  <a:pt x="459200" y="552511"/>
                </a:lnTo>
                <a:lnTo>
                  <a:pt x="520717" y="554859"/>
                </a:lnTo>
                <a:lnTo>
                  <a:pt x="535699" y="555052"/>
                </a:lnTo>
                <a:lnTo>
                  <a:pt x="541991" y="561342"/>
                </a:lnTo>
                <a:lnTo>
                  <a:pt x="542488" y="571698"/>
                </a:lnTo>
                <a:lnTo>
                  <a:pt x="533181" y="597172"/>
                </a:lnTo>
                <a:lnTo>
                  <a:pt x="516720" y="620818"/>
                </a:lnTo>
                <a:lnTo>
                  <a:pt x="456457" y="668513"/>
                </a:lnTo>
                <a:lnTo>
                  <a:pt x="432091" y="687032"/>
                </a:lnTo>
                <a:lnTo>
                  <a:pt x="372996" y="712249"/>
                </a:lnTo>
                <a:lnTo>
                  <a:pt x="314125" y="734712"/>
                </a:lnTo>
                <a:lnTo>
                  <a:pt x="305540" y="732877"/>
                </a:lnTo>
                <a:lnTo>
                  <a:pt x="299817" y="726724"/>
                </a:lnTo>
                <a:lnTo>
                  <a:pt x="296002" y="717693"/>
                </a:lnTo>
                <a:lnTo>
                  <a:pt x="295049" y="697798"/>
                </a:lnTo>
                <a:lnTo>
                  <a:pt x="296521" y="687317"/>
                </a:lnTo>
                <a:lnTo>
                  <a:pt x="308015" y="669098"/>
                </a:lnTo>
                <a:lnTo>
                  <a:pt x="338558" y="644984"/>
                </a:lnTo>
                <a:lnTo>
                  <a:pt x="393044" y="602977"/>
                </a:lnTo>
                <a:lnTo>
                  <a:pt x="444887" y="562454"/>
                </a:lnTo>
                <a:lnTo>
                  <a:pt x="493044" y="526021"/>
                </a:lnTo>
                <a:lnTo>
                  <a:pt x="554104" y="487093"/>
                </a:lnTo>
                <a:lnTo>
                  <a:pt x="613635" y="444166"/>
                </a:lnTo>
                <a:lnTo>
                  <a:pt x="665243" y="408938"/>
                </a:lnTo>
                <a:lnTo>
                  <a:pt x="718344" y="378245"/>
                </a:lnTo>
                <a:lnTo>
                  <a:pt x="774832" y="348656"/>
                </a:lnTo>
                <a:lnTo>
                  <a:pt x="822270" y="320553"/>
                </a:lnTo>
                <a:lnTo>
                  <a:pt x="829166" y="322438"/>
                </a:lnTo>
                <a:lnTo>
                  <a:pt x="833763" y="328625"/>
                </a:lnTo>
                <a:lnTo>
                  <a:pt x="836828" y="337679"/>
                </a:lnTo>
                <a:lnTo>
                  <a:pt x="836946" y="357598"/>
                </a:lnTo>
                <a:lnTo>
                  <a:pt x="831659" y="378775"/>
                </a:lnTo>
                <a:lnTo>
                  <a:pt x="795398" y="439422"/>
                </a:lnTo>
                <a:lnTo>
                  <a:pt x="741310" y="501073"/>
                </a:lnTo>
                <a:lnTo>
                  <a:pt x="690720" y="561074"/>
                </a:lnTo>
                <a:lnTo>
                  <a:pt x="635857" y="610406"/>
                </a:lnTo>
                <a:lnTo>
                  <a:pt x="580736" y="656902"/>
                </a:lnTo>
                <a:lnTo>
                  <a:pt x="527314" y="698871"/>
                </a:lnTo>
                <a:lnTo>
                  <a:pt x="467864" y="744125"/>
                </a:lnTo>
                <a:lnTo>
                  <a:pt x="440422" y="767587"/>
                </a:lnTo>
                <a:lnTo>
                  <a:pt x="384445" y="802854"/>
                </a:lnTo>
                <a:lnTo>
                  <a:pt x="321318" y="838769"/>
                </a:lnTo>
                <a:lnTo>
                  <a:pt x="277216" y="871717"/>
                </a:lnTo>
                <a:lnTo>
                  <a:pt x="266145" y="877207"/>
                </a:lnTo>
                <a:lnTo>
                  <a:pt x="259998" y="875938"/>
                </a:lnTo>
                <a:lnTo>
                  <a:pt x="257132" y="870162"/>
                </a:lnTo>
                <a:lnTo>
                  <a:pt x="256453" y="861382"/>
                </a:lnTo>
                <a:lnTo>
                  <a:pt x="260931" y="851831"/>
                </a:lnTo>
                <a:lnTo>
                  <a:pt x="305192" y="793160"/>
                </a:lnTo>
                <a:lnTo>
                  <a:pt x="364455" y="742315"/>
                </a:lnTo>
                <a:lnTo>
                  <a:pt x="398827" y="716796"/>
                </a:lnTo>
                <a:lnTo>
                  <a:pt x="413872" y="709724"/>
                </a:lnTo>
                <a:lnTo>
                  <a:pt x="412709" y="711289"/>
                </a:lnTo>
                <a:lnTo>
                  <a:pt x="353120" y="766863"/>
                </a:lnTo>
                <a:lnTo>
                  <a:pt x="295836" y="813979"/>
                </a:lnTo>
                <a:lnTo>
                  <a:pt x="233828" y="858587"/>
                </a:lnTo>
                <a:lnTo>
                  <a:pt x="216477" y="873389"/>
                </a:lnTo>
                <a:lnTo>
                  <a:pt x="208399" y="874625"/>
                </a:lnTo>
                <a:lnTo>
                  <a:pt x="200549" y="871752"/>
                </a:lnTo>
                <a:lnTo>
                  <a:pt x="192851" y="866139"/>
                </a:lnTo>
                <a:lnTo>
                  <a:pt x="184298" y="843470"/>
                </a:lnTo>
                <a:lnTo>
                  <a:pt x="182017" y="828798"/>
                </a:lnTo>
                <a:lnTo>
                  <a:pt x="186055" y="802637"/>
                </a:lnTo>
                <a:lnTo>
                  <a:pt x="208731" y="755716"/>
                </a:lnTo>
                <a:lnTo>
                  <a:pt x="229719" y="727887"/>
                </a:lnTo>
                <a:lnTo>
                  <a:pt x="233249" y="725862"/>
                </a:lnTo>
                <a:lnTo>
                  <a:pt x="234369" y="728210"/>
                </a:lnTo>
                <a:lnTo>
                  <a:pt x="233884" y="733472"/>
                </a:lnTo>
                <a:lnTo>
                  <a:pt x="192573" y="789386"/>
                </a:lnTo>
                <a:lnTo>
                  <a:pt x="147906" y="839565"/>
                </a:lnTo>
                <a:lnTo>
                  <a:pt x="126528" y="848092"/>
                </a:lnTo>
                <a:lnTo>
                  <a:pt x="103210" y="852892"/>
                </a:lnTo>
                <a:lnTo>
                  <a:pt x="102078" y="853566"/>
                </a:lnTo>
                <a:lnTo>
                  <a:pt x="142071" y="844559"/>
                </a:lnTo>
                <a:lnTo>
                  <a:pt x="194703" y="820323"/>
                </a:lnTo>
                <a:lnTo>
                  <a:pt x="257818" y="791800"/>
                </a:lnTo>
                <a:lnTo>
                  <a:pt x="315052" y="755053"/>
                </a:lnTo>
                <a:lnTo>
                  <a:pt x="368615" y="718111"/>
                </a:lnTo>
                <a:lnTo>
                  <a:pt x="427703" y="675254"/>
                </a:lnTo>
                <a:lnTo>
                  <a:pt x="484096" y="633764"/>
                </a:lnTo>
                <a:lnTo>
                  <a:pt x="540956" y="588574"/>
                </a:lnTo>
                <a:lnTo>
                  <a:pt x="602187" y="542193"/>
                </a:lnTo>
                <a:lnTo>
                  <a:pt x="656920" y="506373"/>
                </a:lnTo>
                <a:lnTo>
                  <a:pt x="700801" y="470269"/>
                </a:lnTo>
                <a:lnTo>
                  <a:pt x="698890" y="469080"/>
                </a:lnTo>
                <a:lnTo>
                  <a:pt x="637123" y="487166"/>
                </a:lnTo>
                <a:lnTo>
                  <a:pt x="574924" y="499469"/>
                </a:lnTo>
                <a:lnTo>
                  <a:pt x="516236" y="507633"/>
                </a:lnTo>
                <a:lnTo>
                  <a:pt x="464339" y="510052"/>
                </a:lnTo>
                <a:lnTo>
                  <a:pt x="446353" y="510391"/>
                </a:lnTo>
                <a:lnTo>
                  <a:pt x="431898" y="506920"/>
                </a:lnTo>
                <a:lnTo>
                  <a:pt x="409263" y="493205"/>
                </a:lnTo>
                <a:lnTo>
                  <a:pt x="402241" y="481906"/>
                </a:lnTo>
                <a:lnTo>
                  <a:pt x="392358" y="434099"/>
                </a:lnTo>
                <a:lnTo>
                  <a:pt x="390046" y="390181"/>
                </a:lnTo>
                <a:lnTo>
                  <a:pt x="388745" y="328731"/>
                </a:lnTo>
                <a:lnTo>
                  <a:pt x="388359" y="271498"/>
                </a:lnTo>
                <a:lnTo>
                  <a:pt x="388245" y="221401"/>
                </a:lnTo>
                <a:lnTo>
                  <a:pt x="388211" y="169449"/>
                </a:lnTo>
                <a:lnTo>
                  <a:pt x="388200" y="120333"/>
                </a:lnTo>
                <a:lnTo>
                  <a:pt x="388198" y="183662"/>
                </a:lnTo>
                <a:lnTo>
                  <a:pt x="388197" y="246453"/>
                </a:lnTo>
                <a:lnTo>
                  <a:pt x="388197" y="308602"/>
                </a:lnTo>
                <a:lnTo>
                  <a:pt x="388197" y="362757"/>
                </a:lnTo>
                <a:lnTo>
                  <a:pt x="388197" y="378920"/>
                </a:lnTo>
                <a:lnTo>
                  <a:pt x="394359" y="389695"/>
                </a:lnTo>
                <a:lnTo>
                  <a:pt x="404630" y="396878"/>
                </a:lnTo>
                <a:lnTo>
                  <a:pt x="445238" y="406988"/>
                </a:lnTo>
                <a:lnTo>
                  <a:pt x="459500" y="408407"/>
                </a:lnTo>
                <a:lnTo>
                  <a:pt x="498351" y="393552"/>
                </a:lnTo>
                <a:lnTo>
                  <a:pt x="544375" y="365177"/>
                </a:lnTo>
                <a:lnTo>
                  <a:pt x="593585" y="327917"/>
                </a:lnTo>
                <a:lnTo>
                  <a:pt x="640927" y="296568"/>
                </a:lnTo>
                <a:lnTo>
                  <a:pt x="685383" y="271544"/>
                </a:lnTo>
                <a:lnTo>
                  <a:pt x="746287" y="243598"/>
                </a:lnTo>
                <a:lnTo>
                  <a:pt x="806920" y="220940"/>
                </a:lnTo>
                <a:lnTo>
                  <a:pt x="868976" y="201618"/>
                </a:lnTo>
                <a:lnTo>
                  <a:pt x="931690" y="189411"/>
                </a:lnTo>
              </a:path>
            </a:pathLst>
          </a:custGeom>
          <a:ln w="7620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16" name="Freihandform 15"/>
          <p:cNvSpPr/>
          <p:nvPr/>
        </p:nvSpPr>
        <p:spPr>
          <a:xfrm>
            <a:off x="7856538" y="2363788"/>
            <a:ext cx="1204912" cy="620712"/>
          </a:xfrm>
          <a:custGeom>
            <a:avLst/>
            <a:gdLst/>
            <a:ahLst/>
            <a:cxnLst/>
            <a:rect l="0" t="0" r="0" b="0"/>
            <a:pathLst>
              <a:path w="1205791" h="620115">
                <a:moveTo>
                  <a:pt x="52253" y="109898"/>
                </a:moveTo>
                <a:lnTo>
                  <a:pt x="52253" y="133451"/>
                </a:lnTo>
                <a:lnTo>
                  <a:pt x="55951" y="136692"/>
                </a:lnTo>
                <a:lnTo>
                  <a:pt x="62112" y="135155"/>
                </a:lnTo>
                <a:lnTo>
                  <a:pt x="98567" y="106123"/>
                </a:lnTo>
                <a:lnTo>
                  <a:pt x="140270" y="48450"/>
                </a:lnTo>
                <a:lnTo>
                  <a:pt x="179325" y="3122"/>
                </a:lnTo>
                <a:lnTo>
                  <a:pt x="177637" y="509"/>
                </a:lnTo>
                <a:lnTo>
                  <a:pt x="172814" y="0"/>
                </a:lnTo>
                <a:lnTo>
                  <a:pt x="160883" y="6007"/>
                </a:lnTo>
                <a:lnTo>
                  <a:pt x="118274" y="45734"/>
                </a:lnTo>
                <a:lnTo>
                  <a:pt x="64627" y="102485"/>
                </a:lnTo>
                <a:lnTo>
                  <a:pt x="19283" y="165680"/>
                </a:lnTo>
                <a:lnTo>
                  <a:pt x="7611" y="187684"/>
                </a:lnTo>
                <a:lnTo>
                  <a:pt x="4006" y="190100"/>
                </a:lnTo>
                <a:lnTo>
                  <a:pt x="1602" y="186782"/>
                </a:lnTo>
                <a:lnTo>
                  <a:pt x="0" y="179640"/>
                </a:lnTo>
                <a:lnTo>
                  <a:pt x="3861" y="173647"/>
                </a:lnTo>
                <a:lnTo>
                  <a:pt x="21297" y="163701"/>
                </a:lnTo>
                <a:lnTo>
                  <a:pt x="72657" y="156129"/>
                </a:lnTo>
                <a:lnTo>
                  <a:pt x="130274" y="154633"/>
                </a:lnTo>
                <a:lnTo>
                  <a:pt x="144936" y="154511"/>
                </a:lnTo>
                <a:lnTo>
                  <a:pt x="151014" y="156894"/>
                </a:lnTo>
                <a:lnTo>
                  <a:pt x="151369" y="160947"/>
                </a:lnTo>
                <a:lnTo>
                  <a:pt x="131261" y="185163"/>
                </a:lnTo>
                <a:lnTo>
                  <a:pt x="79454" y="204826"/>
                </a:lnTo>
                <a:lnTo>
                  <a:pt x="54483" y="212887"/>
                </a:lnTo>
                <a:lnTo>
                  <a:pt x="46345" y="209368"/>
                </a:lnTo>
                <a:lnTo>
                  <a:pt x="40921" y="200860"/>
                </a:lnTo>
                <a:lnTo>
                  <a:pt x="37304" y="189025"/>
                </a:lnTo>
                <a:lnTo>
                  <a:pt x="37357" y="178671"/>
                </a:lnTo>
                <a:lnTo>
                  <a:pt x="43989" y="160593"/>
                </a:lnTo>
                <a:lnTo>
                  <a:pt x="61581" y="130670"/>
                </a:lnTo>
                <a:lnTo>
                  <a:pt x="62169" y="122514"/>
                </a:lnTo>
                <a:lnTo>
                  <a:pt x="58864" y="115844"/>
                </a:lnTo>
                <a:lnTo>
                  <a:pt x="52962" y="110165"/>
                </a:lnTo>
                <a:lnTo>
                  <a:pt x="33261" y="103854"/>
                </a:lnTo>
                <a:lnTo>
                  <a:pt x="21106" y="102172"/>
                </a:lnTo>
                <a:lnTo>
                  <a:pt x="17931" y="99818"/>
                </a:lnTo>
                <a:lnTo>
                  <a:pt x="20745" y="97016"/>
                </a:lnTo>
                <a:lnTo>
                  <a:pt x="27550" y="93915"/>
                </a:lnTo>
                <a:lnTo>
                  <a:pt x="72457" y="95440"/>
                </a:lnTo>
                <a:lnTo>
                  <a:pt x="127313" y="114619"/>
                </a:lnTo>
                <a:lnTo>
                  <a:pt x="150931" y="123499"/>
                </a:lnTo>
                <a:lnTo>
                  <a:pt x="159940" y="131290"/>
                </a:lnTo>
                <a:lnTo>
                  <a:pt x="173237" y="153092"/>
                </a:lnTo>
                <a:lnTo>
                  <a:pt x="182961" y="207255"/>
                </a:lnTo>
                <a:lnTo>
                  <a:pt x="184882" y="265425"/>
                </a:lnTo>
                <a:lnTo>
                  <a:pt x="185039" y="280133"/>
                </a:lnTo>
                <a:lnTo>
                  <a:pt x="180214" y="288706"/>
                </a:lnTo>
                <a:lnTo>
                  <a:pt x="172068" y="293189"/>
                </a:lnTo>
                <a:lnTo>
                  <a:pt x="161708" y="294945"/>
                </a:lnTo>
                <a:lnTo>
                  <a:pt x="152335" y="293651"/>
                </a:lnTo>
                <a:lnTo>
                  <a:pt x="135350" y="285640"/>
                </a:lnTo>
                <a:lnTo>
                  <a:pt x="122871" y="270577"/>
                </a:lnTo>
                <a:lnTo>
                  <a:pt x="117817" y="261384"/>
                </a:lnTo>
                <a:lnTo>
                  <a:pt x="116914" y="252791"/>
                </a:lnTo>
                <a:lnTo>
                  <a:pt x="122482" y="236670"/>
                </a:lnTo>
                <a:lnTo>
                  <a:pt x="128650" y="233850"/>
                </a:lnTo>
                <a:lnTo>
                  <a:pt x="136460" y="234435"/>
                </a:lnTo>
                <a:lnTo>
                  <a:pt x="145363" y="237289"/>
                </a:lnTo>
                <a:lnTo>
                  <a:pt x="152531" y="242890"/>
                </a:lnTo>
                <a:lnTo>
                  <a:pt x="168507" y="268436"/>
                </a:lnTo>
                <a:lnTo>
                  <a:pt x="184947" y="316764"/>
                </a:lnTo>
                <a:lnTo>
                  <a:pt x="200062" y="379031"/>
                </a:lnTo>
                <a:lnTo>
                  <a:pt x="217098" y="418048"/>
                </a:lnTo>
                <a:lnTo>
                  <a:pt x="216376" y="426248"/>
                </a:lnTo>
                <a:lnTo>
                  <a:pt x="210964" y="431715"/>
                </a:lnTo>
                <a:lnTo>
                  <a:pt x="202428" y="435360"/>
                </a:lnTo>
                <a:lnTo>
                  <a:pt x="196737" y="432860"/>
                </a:lnTo>
                <a:lnTo>
                  <a:pt x="192942" y="426264"/>
                </a:lnTo>
                <a:lnTo>
                  <a:pt x="190413" y="416937"/>
                </a:lnTo>
                <a:lnTo>
                  <a:pt x="193656" y="410719"/>
                </a:lnTo>
                <a:lnTo>
                  <a:pt x="200748" y="406573"/>
                </a:lnTo>
                <a:lnTo>
                  <a:pt x="220541" y="403200"/>
                </a:lnTo>
                <a:lnTo>
                  <a:pt x="241662" y="405808"/>
                </a:lnTo>
                <a:lnTo>
                  <a:pt x="260086" y="417649"/>
                </a:lnTo>
                <a:lnTo>
                  <a:pt x="307107" y="476651"/>
                </a:lnTo>
                <a:lnTo>
                  <a:pt x="336889" y="514546"/>
                </a:lnTo>
                <a:lnTo>
                  <a:pt x="338139" y="518926"/>
                </a:lnTo>
                <a:lnTo>
                  <a:pt x="335274" y="520614"/>
                </a:lnTo>
                <a:lnTo>
                  <a:pt x="329667" y="520506"/>
                </a:lnTo>
                <a:lnTo>
                  <a:pt x="316865" y="510527"/>
                </a:lnTo>
                <a:lnTo>
                  <a:pt x="259236" y="450095"/>
                </a:lnTo>
                <a:lnTo>
                  <a:pt x="244481" y="435278"/>
                </a:lnTo>
                <a:lnTo>
                  <a:pt x="243258" y="429108"/>
                </a:lnTo>
                <a:lnTo>
                  <a:pt x="246140" y="423763"/>
                </a:lnTo>
                <a:lnTo>
                  <a:pt x="251758" y="418966"/>
                </a:lnTo>
                <a:lnTo>
                  <a:pt x="257969" y="419466"/>
                </a:lnTo>
                <a:lnTo>
                  <a:pt x="285646" y="443547"/>
                </a:lnTo>
                <a:lnTo>
                  <a:pt x="301408" y="456605"/>
                </a:lnTo>
                <a:lnTo>
                  <a:pt x="364505" y="490544"/>
                </a:lnTo>
                <a:lnTo>
                  <a:pt x="427888" y="512387"/>
                </a:lnTo>
                <a:lnTo>
                  <a:pt x="487920" y="536808"/>
                </a:lnTo>
                <a:lnTo>
                  <a:pt x="538707" y="547243"/>
                </a:lnTo>
                <a:lnTo>
                  <a:pt x="598825" y="570291"/>
                </a:lnTo>
                <a:lnTo>
                  <a:pt x="612587" y="572111"/>
                </a:lnTo>
                <a:lnTo>
                  <a:pt x="622995" y="577021"/>
                </a:lnTo>
                <a:lnTo>
                  <a:pt x="637846" y="592336"/>
                </a:lnTo>
                <a:lnTo>
                  <a:pt x="637369" y="597899"/>
                </a:lnTo>
                <a:lnTo>
                  <a:pt x="632122" y="601608"/>
                </a:lnTo>
                <a:lnTo>
                  <a:pt x="597897" y="606827"/>
                </a:lnTo>
                <a:lnTo>
                  <a:pt x="545443" y="608374"/>
                </a:lnTo>
                <a:lnTo>
                  <a:pt x="489644" y="608832"/>
                </a:lnTo>
                <a:lnTo>
                  <a:pt x="438603" y="605682"/>
                </a:lnTo>
                <a:lnTo>
                  <a:pt x="377927" y="593575"/>
                </a:lnTo>
                <a:lnTo>
                  <a:pt x="369194" y="586401"/>
                </a:lnTo>
                <a:lnTo>
                  <a:pt x="359491" y="565284"/>
                </a:lnTo>
                <a:lnTo>
                  <a:pt x="359369" y="555216"/>
                </a:lnTo>
                <a:lnTo>
                  <a:pt x="365805" y="537456"/>
                </a:lnTo>
                <a:lnTo>
                  <a:pt x="374670" y="531735"/>
                </a:lnTo>
                <a:lnTo>
                  <a:pt x="415354" y="523682"/>
                </a:lnTo>
                <a:lnTo>
                  <a:pt x="473890" y="520961"/>
                </a:lnTo>
                <a:lnTo>
                  <a:pt x="527035" y="526312"/>
                </a:lnTo>
                <a:lnTo>
                  <a:pt x="582164" y="548273"/>
                </a:lnTo>
                <a:lnTo>
                  <a:pt x="643318" y="552521"/>
                </a:lnTo>
                <a:lnTo>
                  <a:pt x="702869" y="553360"/>
                </a:lnTo>
                <a:lnTo>
                  <a:pt x="765390" y="553525"/>
                </a:lnTo>
                <a:lnTo>
                  <a:pt x="815262" y="553554"/>
                </a:lnTo>
                <a:lnTo>
                  <a:pt x="876278" y="553564"/>
                </a:lnTo>
                <a:lnTo>
                  <a:pt x="932744" y="553566"/>
                </a:lnTo>
                <a:lnTo>
                  <a:pt x="984530" y="553566"/>
                </a:lnTo>
                <a:lnTo>
                  <a:pt x="1025206" y="547678"/>
                </a:lnTo>
                <a:lnTo>
                  <a:pt x="1060675" y="532240"/>
                </a:lnTo>
                <a:lnTo>
                  <a:pt x="1118517" y="496352"/>
                </a:lnTo>
                <a:lnTo>
                  <a:pt x="1168297" y="456960"/>
                </a:lnTo>
                <a:lnTo>
                  <a:pt x="1190847" y="435113"/>
                </a:lnTo>
                <a:lnTo>
                  <a:pt x="1192131" y="428998"/>
                </a:lnTo>
                <a:lnTo>
                  <a:pt x="1189289" y="423689"/>
                </a:lnTo>
                <a:lnTo>
                  <a:pt x="1183698" y="418918"/>
                </a:lnTo>
                <a:lnTo>
                  <a:pt x="1164340" y="416902"/>
                </a:lnTo>
                <a:lnTo>
                  <a:pt x="1140536" y="421347"/>
                </a:lnTo>
                <a:lnTo>
                  <a:pt x="1083952" y="451134"/>
                </a:lnTo>
                <a:lnTo>
                  <a:pt x="1050557" y="466662"/>
                </a:lnTo>
                <a:lnTo>
                  <a:pt x="1046843" y="466052"/>
                </a:lnTo>
                <a:lnTo>
                  <a:pt x="1048065" y="461948"/>
                </a:lnTo>
                <a:lnTo>
                  <a:pt x="1059280" y="448762"/>
                </a:lnTo>
                <a:lnTo>
                  <a:pt x="1113008" y="407015"/>
                </a:lnTo>
                <a:lnTo>
                  <a:pt x="1163203" y="360178"/>
                </a:lnTo>
                <a:lnTo>
                  <a:pt x="1173701" y="354393"/>
                </a:lnTo>
                <a:lnTo>
                  <a:pt x="1179468" y="354234"/>
                </a:lnTo>
                <a:lnTo>
                  <a:pt x="1182080" y="357825"/>
                </a:lnTo>
                <a:lnTo>
                  <a:pt x="1182589" y="363916"/>
                </a:lnTo>
                <a:lnTo>
                  <a:pt x="1150563" y="419470"/>
                </a:lnTo>
                <a:lnTo>
                  <a:pt x="1120800" y="458748"/>
                </a:lnTo>
                <a:lnTo>
                  <a:pt x="1105985" y="468290"/>
                </a:lnTo>
                <a:lnTo>
                  <a:pt x="1049534" y="490606"/>
                </a:lnTo>
                <a:lnTo>
                  <a:pt x="987157" y="522919"/>
                </a:lnTo>
                <a:lnTo>
                  <a:pt x="930927" y="557609"/>
                </a:lnTo>
                <a:lnTo>
                  <a:pt x="873359" y="588393"/>
                </a:lnTo>
                <a:lnTo>
                  <a:pt x="827503" y="603672"/>
                </a:lnTo>
                <a:lnTo>
                  <a:pt x="775539" y="611254"/>
                </a:lnTo>
                <a:lnTo>
                  <a:pt x="723418" y="618366"/>
                </a:lnTo>
                <a:lnTo>
                  <a:pt x="665652" y="619771"/>
                </a:lnTo>
                <a:lnTo>
                  <a:pt x="606771" y="620048"/>
                </a:lnTo>
                <a:lnTo>
                  <a:pt x="547669" y="620103"/>
                </a:lnTo>
                <a:lnTo>
                  <a:pt x="488523" y="620114"/>
                </a:lnTo>
                <a:lnTo>
                  <a:pt x="432656" y="616829"/>
                </a:lnTo>
                <a:lnTo>
                  <a:pt x="409880" y="610029"/>
                </a:lnTo>
                <a:lnTo>
                  <a:pt x="391542" y="598790"/>
                </a:lnTo>
                <a:lnTo>
                  <a:pt x="344583" y="547464"/>
                </a:lnTo>
                <a:lnTo>
                  <a:pt x="343268" y="540871"/>
                </a:lnTo>
                <a:lnTo>
                  <a:pt x="346088" y="535244"/>
                </a:lnTo>
                <a:lnTo>
                  <a:pt x="351666" y="530260"/>
                </a:lnTo>
                <a:lnTo>
                  <a:pt x="371009" y="524722"/>
                </a:lnTo>
                <a:lnTo>
                  <a:pt x="423594" y="521166"/>
                </a:lnTo>
                <a:lnTo>
                  <a:pt x="430450" y="523339"/>
                </a:lnTo>
                <a:lnTo>
                  <a:pt x="432555" y="527253"/>
                </a:lnTo>
                <a:lnTo>
                  <a:pt x="431494" y="532327"/>
                </a:lnTo>
                <a:lnTo>
                  <a:pt x="434483" y="535709"/>
                </a:lnTo>
                <a:lnTo>
                  <a:pt x="447665" y="539468"/>
                </a:lnTo>
                <a:lnTo>
                  <a:pt x="508935" y="542079"/>
                </a:lnTo>
                <a:lnTo>
                  <a:pt x="566548" y="542396"/>
                </a:lnTo>
                <a:lnTo>
                  <a:pt x="626631" y="542459"/>
                </a:lnTo>
                <a:lnTo>
                  <a:pt x="679800" y="542470"/>
                </a:lnTo>
                <a:lnTo>
                  <a:pt x="740606" y="542473"/>
                </a:lnTo>
                <a:lnTo>
                  <a:pt x="798196" y="542474"/>
                </a:lnTo>
                <a:lnTo>
                  <a:pt x="854286" y="542474"/>
                </a:lnTo>
                <a:lnTo>
                  <a:pt x="908700" y="542474"/>
                </a:lnTo>
                <a:lnTo>
                  <a:pt x="971875" y="542474"/>
                </a:lnTo>
                <a:lnTo>
                  <a:pt x="1000770" y="540010"/>
                </a:lnTo>
                <a:lnTo>
                  <a:pt x="1060890" y="511599"/>
                </a:lnTo>
                <a:lnTo>
                  <a:pt x="1094663" y="496217"/>
                </a:lnTo>
                <a:lnTo>
                  <a:pt x="1113677" y="474673"/>
                </a:lnTo>
                <a:lnTo>
                  <a:pt x="1152351" y="418293"/>
                </a:lnTo>
                <a:lnTo>
                  <a:pt x="1175504" y="364721"/>
                </a:lnTo>
                <a:lnTo>
                  <a:pt x="1175740" y="361119"/>
                </a:lnTo>
                <a:lnTo>
                  <a:pt x="1173433" y="362415"/>
                </a:lnTo>
                <a:lnTo>
                  <a:pt x="1165529" y="373714"/>
                </a:lnTo>
                <a:lnTo>
                  <a:pt x="1143839" y="411094"/>
                </a:lnTo>
                <a:lnTo>
                  <a:pt x="1121706" y="443159"/>
                </a:lnTo>
                <a:lnTo>
                  <a:pt x="1097298" y="487117"/>
                </a:lnTo>
                <a:lnTo>
                  <a:pt x="1090327" y="489548"/>
                </a:lnTo>
                <a:lnTo>
                  <a:pt x="1083216" y="486239"/>
                </a:lnTo>
                <a:lnTo>
                  <a:pt x="1076010" y="479104"/>
                </a:lnTo>
                <a:lnTo>
                  <a:pt x="1068003" y="454743"/>
                </a:lnTo>
                <a:lnTo>
                  <a:pt x="1066910" y="424609"/>
                </a:lnTo>
                <a:lnTo>
                  <a:pt x="1074640" y="394783"/>
                </a:lnTo>
                <a:lnTo>
                  <a:pt x="1078919" y="388555"/>
                </a:lnTo>
                <a:lnTo>
                  <a:pt x="1083004" y="388100"/>
                </a:lnTo>
                <a:lnTo>
                  <a:pt x="1104305" y="408048"/>
                </a:lnTo>
                <a:lnTo>
                  <a:pt x="1125858" y="442113"/>
                </a:lnTo>
                <a:lnTo>
                  <a:pt x="1143152" y="453914"/>
                </a:lnTo>
                <a:lnTo>
                  <a:pt x="1205790" y="464833"/>
                </a:lnTo>
              </a:path>
            </a:pathLst>
          </a:custGeom>
          <a:ln w="76200" cap="flat" cmpd="sng" algn="ctr">
            <a:solidFill>
              <a:srgbClr val="FFFFE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17" name="Freihandform 16"/>
          <p:cNvSpPr/>
          <p:nvPr/>
        </p:nvSpPr>
        <p:spPr>
          <a:xfrm>
            <a:off x="233363" y="4964113"/>
            <a:ext cx="1004887" cy="962025"/>
          </a:xfrm>
          <a:custGeom>
            <a:avLst/>
            <a:gdLst/>
            <a:ahLst/>
            <a:cxnLst/>
            <a:rect l="0" t="0" r="0" b="0"/>
            <a:pathLst>
              <a:path w="1004376" h="962662">
                <a:moveTo>
                  <a:pt x="498585" y="449324"/>
                </a:moveTo>
                <a:lnTo>
                  <a:pt x="471168" y="388996"/>
                </a:lnTo>
                <a:lnTo>
                  <a:pt x="441576" y="336964"/>
                </a:lnTo>
                <a:lnTo>
                  <a:pt x="412678" y="285807"/>
                </a:lnTo>
                <a:lnTo>
                  <a:pt x="386720" y="224357"/>
                </a:lnTo>
                <a:lnTo>
                  <a:pt x="367805" y="191369"/>
                </a:lnTo>
                <a:lnTo>
                  <a:pt x="362102" y="192317"/>
                </a:lnTo>
                <a:lnTo>
                  <a:pt x="352479" y="213090"/>
                </a:lnTo>
                <a:lnTo>
                  <a:pt x="346020" y="272246"/>
                </a:lnTo>
                <a:lnTo>
                  <a:pt x="354369" y="316396"/>
                </a:lnTo>
                <a:lnTo>
                  <a:pt x="379856" y="379538"/>
                </a:lnTo>
                <a:lnTo>
                  <a:pt x="404250" y="430700"/>
                </a:lnTo>
                <a:lnTo>
                  <a:pt x="435310" y="486999"/>
                </a:lnTo>
                <a:lnTo>
                  <a:pt x="454504" y="530871"/>
                </a:lnTo>
                <a:lnTo>
                  <a:pt x="454409" y="528337"/>
                </a:lnTo>
                <a:lnTo>
                  <a:pt x="434145" y="465888"/>
                </a:lnTo>
                <a:lnTo>
                  <a:pt x="406270" y="403281"/>
                </a:lnTo>
                <a:lnTo>
                  <a:pt x="376628" y="344234"/>
                </a:lnTo>
                <a:lnTo>
                  <a:pt x="347021" y="286771"/>
                </a:lnTo>
                <a:lnTo>
                  <a:pt x="317431" y="224259"/>
                </a:lnTo>
                <a:lnTo>
                  <a:pt x="278945" y="162036"/>
                </a:lnTo>
                <a:lnTo>
                  <a:pt x="241673" y="101498"/>
                </a:lnTo>
                <a:lnTo>
                  <a:pt x="203056" y="55143"/>
                </a:lnTo>
                <a:lnTo>
                  <a:pt x="196810" y="57133"/>
                </a:lnTo>
                <a:lnTo>
                  <a:pt x="186585" y="79063"/>
                </a:lnTo>
                <a:lnTo>
                  <a:pt x="181219" y="120031"/>
                </a:lnTo>
                <a:lnTo>
                  <a:pt x="178834" y="169871"/>
                </a:lnTo>
                <a:lnTo>
                  <a:pt x="177774" y="220778"/>
                </a:lnTo>
                <a:lnTo>
                  <a:pt x="177302" y="272160"/>
                </a:lnTo>
                <a:lnTo>
                  <a:pt x="177093" y="321288"/>
                </a:lnTo>
                <a:lnTo>
                  <a:pt x="177000" y="363663"/>
                </a:lnTo>
                <a:lnTo>
                  <a:pt x="176959" y="406322"/>
                </a:lnTo>
                <a:lnTo>
                  <a:pt x="180222" y="468625"/>
                </a:lnTo>
                <a:lnTo>
                  <a:pt x="188994" y="522825"/>
                </a:lnTo>
                <a:lnTo>
                  <a:pt x="208887" y="585303"/>
                </a:lnTo>
                <a:lnTo>
                  <a:pt x="235011" y="644606"/>
                </a:lnTo>
                <a:lnTo>
                  <a:pt x="290187" y="706368"/>
                </a:lnTo>
                <a:lnTo>
                  <a:pt x="321812" y="726505"/>
                </a:lnTo>
                <a:lnTo>
                  <a:pt x="330208" y="724077"/>
                </a:lnTo>
                <a:lnTo>
                  <a:pt x="337037" y="716296"/>
                </a:lnTo>
                <a:lnTo>
                  <a:pt x="346679" y="689987"/>
                </a:lnTo>
                <a:lnTo>
                  <a:pt x="352107" y="634835"/>
                </a:lnTo>
                <a:lnTo>
                  <a:pt x="353716" y="577687"/>
                </a:lnTo>
                <a:lnTo>
                  <a:pt x="352960" y="515703"/>
                </a:lnTo>
                <a:lnTo>
                  <a:pt x="344246" y="460228"/>
                </a:lnTo>
                <a:lnTo>
                  <a:pt x="316557" y="403824"/>
                </a:lnTo>
                <a:lnTo>
                  <a:pt x="287626" y="351465"/>
                </a:lnTo>
                <a:lnTo>
                  <a:pt x="274085" y="316806"/>
                </a:lnTo>
                <a:lnTo>
                  <a:pt x="270044" y="314147"/>
                </a:lnTo>
                <a:lnTo>
                  <a:pt x="266118" y="317304"/>
                </a:lnTo>
                <a:lnTo>
                  <a:pt x="262268" y="324338"/>
                </a:lnTo>
                <a:lnTo>
                  <a:pt x="256849" y="381343"/>
                </a:lnTo>
                <a:lnTo>
                  <a:pt x="255581" y="433078"/>
                </a:lnTo>
                <a:lnTo>
                  <a:pt x="255018" y="487702"/>
                </a:lnTo>
                <a:lnTo>
                  <a:pt x="254768" y="540736"/>
                </a:lnTo>
                <a:lnTo>
                  <a:pt x="254627" y="601430"/>
                </a:lnTo>
                <a:lnTo>
                  <a:pt x="254585" y="662411"/>
                </a:lnTo>
                <a:lnTo>
                  <a:pt x="260461" y="721423"/>
                </a:lnTo>
                <a:lnTo>
                  <a:pt x="270007" y="766157"/>
                </a:lnTo>
                <a:lnTo>
                  <a:pt x="272255" y="768998"/>
                </a:lnTo>
                <a:lnTo>
                  <a:pt x="273754" y="764730"/>
                </a:lnTo>
                <a:lnTo>
                  <a:pt x="276159" y="701828"/>
                </a:lnTo>
                <a:lnTo>
                  <a:pt x="269915" y="652336"/>
                </a:lnTo>
                <a:lnTo>
                  <a:pt x="258924" y="598707"/>
                </a:lnTo>
                <a:lnTo>
                  <a:pt x="245823" y="546116"/>
                </a:lnTo>
                <a:lnTo>
                  <a:pt x="235070" y="490699"/>
                </a:lnTo>
                <a:lnTo>
                  <a:pt x="224951" y="431972"/>
                </a:lnTo>
                <a:lnTo>
                  <a:pt x="212238" y="368900"/>
                </a:lnTo>
                <a:lnTo>
                  <a:pt x="204944" y="320327"/>
                </a:lnTo>
                <a:lnTo>
                  <a:pt x="197551" y="268554"/>
                </a:lnTo>
                <a:lnTo>
                  <a:pt x="184012" y="217936"/>
                </a:lnTo>
                <a:lnTo>
                  <a:pt x="181650" y="218656"/>
                </a:lnTo>
                <a:lnTo>
                  <a:pt x="177859" y="278510"/>
                </a:lnTo>
                <a:lnTo>
                  <a:pt x="177340" y="320413"/>
                </a:lnTo>
                <a:lnTo>
                  <a:pt x="177110" y="367792"/>
                </a:lnTo>
                <a:lnTo>
                  <a:pt x="177007" y="417606"/>
                </a:lnTo>
                <a:lnTo>
                  <a:pt x="176962" y="464805"/>
                </a:lnTo>
                <a:lnTo>
                  <a:pt x="176936" y="520324"/>
                </a:lnTo>
                <a:lnTo>
                  <a:pt x="176929" y="575253"/>
                </a:lnTo>
                <a:lnTo>
                  <a:pt x="176926" y="629322"/>
                </a:lnTo>
                <a:lnTo>
                  <a:pt x="176926" y="667252"/>
                </a:lnTo>
                <a:lnTo>
                  <a:pt x="176926" y="612110"/>
                </a:lnTo>
                <a:lnTo>
                  <a:pt x="176926" y="548633"/>
                </a:lnTo>
                <a:lnTo>
                  <a:pt x="176926" y="504553"/>
                </a:lnTo>
                <a:lnTo>
                  <a:pt x="165149" y="444052"/>
                </a:lnTo>
                <a:lnTo>
                  <a:pt x="151937" y="392988"/>
                </a:lnTo>
                <a:lnTo>
                  <a:pt x="136432" y="340424"/>
                </a:lnTo>
                <a:lnTo>
                  <a:pt x="128940" y="317120"/>
                </a:lnTo>
                <a:lnTo>
                  <a:pt x="126449" y="314356"/>
                </a:lnTo>
                <a:lnTo>
                  <a:pt x="124788" y="317443"/>
                </a:lnTo>
                <a:lnTo>
                  <a:pt x="121904" y="374763"/>
                </a:lnTo>
                <a:lnTo>
                  <a:pt x="121597" y="436132"/>
                </a:lnTo>
                <a:lnTo>
                  <a:pt x="121505" y="488413"/>
                </a:lnTo>
                <a:lnTo>
                  <a:pt x="121478" y="542382"/>
                </a:lnTo>
                <a:lnTo>
                  <a:pt x="121470" y="596166"/>
                </a:lnTo>
                <a:lnTo>
                  <a:pt x="124754" y="659129"/>
                </a:lnTo>
                <a:lnTo>
                  <a:pt x="127356" y="674230"/>
                </a:lnTo>
                <a:lnTo>
                  <a:pt x="129090" y="675671"/>
                </a:lnTo>
                <a:lnTo>
                  <a:pt x="131873" y="622570"/>
                </a:lnTo>
                <a:lnTo>
                  <a:pt x="132356" y="573368"/>
                </a:lnTo>
                <a:lnTo>
                  <a:pt x="132499" y="524282"/>
                </a:lnTo>
                <a:lnTo>
                  <a:pt x="130067" y="490033"/>
                </a:lnTo>
                <a:lnTo>
                  <a:pt x="114995" y="427878"/>
                </a:lnTo>
                <a:lnTo>
                  <a:pt x="113455" y="412843"/>
                </a:lnTo>
                <a:lnTo>
                  <a:pt x="111196" y="412679"/>
                </a:lnTo>
                <a:lnTo>
                  <a:pt x="103361" y="459554"/>
                </a:lnTo>
                <a:lnTo>
                  <a:pt x="101096" y="508918"/>
                </a:lnTo>
                <a:lnTo>
                  <a:pt x="103375" y="560435"/>
                </a:lnTo>
                <a:lnTo>
                  <a:pt x="110961" y="613321"/>
                </a:lnTo>
                <a:lnTo>
                  <a:pt x="126657" y="669690"/>
                </a:lnTo>
                <a:lnTo>
                  <a:pt x="145957" y="721034"/>
                </a:lnTo>
                <a:lnTo>
                  <a:pt x="165627" y="766037"/>
                </a:lnTo>
                <a:lnTo>
                  <a:pt x="190558" y="819088"/>
                </a:lnTo>
                <a:lnTo>
                  <a:pt x="224350" y="877891"/>
                </a:lnTo>
                <a:lnTo>
                  <a:pt x="260375" y="931363"/>
                </a:lnTo>
                <a:lnTo>
                  <a:pt x="267066" y="925967"/>
                </a:lnTo>
                <a:lnTo>
                  <a:pt x="277787" y="880534"/>
                </a:lnTo>
                <a:lnTo>
                  <a:pt x="281139" y="848947"/>
                </a:lnTo>
                <a:lnTo>
                  <a:pt x="283373" y="814332"/>
                </a:lnTo>
                <a:lnTo>
                  <a:pt x="284863" y="777699"/>
                </a:lnTo>
                <a:lnTo>
                  <a:pt x="285856" y="742185"/>
                </a:lnTo>
                <a:lnTo>
                  <a:pt x="286518" y="707418"/>
                </a:lnTo>
                <a:lnTo>
                  <a:pt x="286960" y="673148"/>
                </a:lnTo>
                <a:lnTo>
                  <a:pt x="287254" y="637977"/>
                </a:lnTo>
                <a:lnTo>
                  <a:pt x="287450" y="602205"/>
                </a:lnTo>
                <a:lnTo>
                  <a:pt x="287581" y="566034"/>
                </a:lnTo>
                <a:lnTo>
                  <a:pt x="287726" y="502838"/>
                </a:lnTo>
                <a:lnTo>
                  <a:pt x="287791" y="445995"/>
                </a:lnTo>
                <a:lnTo>
                  <a:pt x="287820" y="391974"/>
                </a:lnTo>
                <a:lnTo>
                  <a:pt x="287832" y="345782"/>
                </a:lnTo>
                <a:lnTo>
                  <a:pt x="287840" y="288420"/>
                </a:lnTo>
                <a:lnTo>
                  <a:pt x="287841" y="271807"/>
                </a:lnTo>
                <a:lnTo>
                  <a:pt x="290306" y="264429"/>
                </a:lnTo>
                <a:lnTo>
                  <a:pt x="294415" y="263207"/>
                </a:lnTo>
                <a:lnTo>
                  <a:pt x="299618" y="266090"/>
                </a:lnTo>
                <a:lnTo>
                  <a:pt x="335768" y="325080"/>
                </a:lnTo>
                <a:lnTo>
                  <a:pt x="361315" y="369867"/>
                </a:lnTo>
                <a:lnTo>
                  <a:pt x="385815" y="415242"/>
                </a:lnTo>
                <a:lnTo>
                  <a:pt x="420394" y="475787"/>
                </a:lnTo>
                <a:lnTo>
                  <a:pt x="454055" y="528234"/>
                </a:lnTo>
                <a:lnTo>
                  <a:pt x="492665" y="589384"/>
                </a:lnTo>
                <a:lnTo>
                  <a:pt x="537060" y="648430"/>
                </a:lnTo>
                <a:lnTo>
                  <a:pt x="558871" y="682088"/>
                </a:lnTo>
                <a:lnTo>
                  <a:pt x="568353" y="693234"/>
                </a:lnTo>
                <a:lnTo>
                  <a:pt x="577140" y="695734"/>
                </a:lnTo>
                <a:lnTo>
                  <a:pt x="585462" y="692472"/>
                </a:lnTo>
                <a:lnTo>
                  <a:pt x="593476" y="685367"/>
                </a:lnTo>
                <a:lnTo>
                  <a:pt x="602379" y="644609"/>
                </a:lnTo>
                <a:lnTo>
                  <a:pt x="606336" y="587878"/>
                </a:lnTo>
                <a:lnTo>
                  <a:pt x="608095" y="529800"/>
                </a:lnTo>
                <a:lnTo>
                  <a:pt x="608877" y="474410"/>
                </a:lnTo>
                <a:lnTo>
                  <a:pt x="609224" y="423501"/>
                </a:lnTo>
                <a:lnTo>
                  <a:pt x="609378" y="380334"/>
                </a:lnTo>
                <a:lnTo>
                  <a:pt x="609447" y="337322"/>
                </a:lnTo>
                <a:lnTo>
                  <a:pt x="609486" y="278108"/>
                </a:lnTo>
                <a:lnTo>
                  <a:pt x="606211" y="222769"/>
                </a:lnTo>
                <a:lnTo>
                  <a:pt x="597435" y="166114"/>
                </a:lnTo>
                <a:lnTo>
                  <a:pt x="594063" y="149600"/>
                </a:lnTo>
                <a:lnTo>
                  <a:pt x="590582" y="142288"/>
                </a:lnTo>
                <a:lnTo>
                  <a:pt x="587030" y="141111"/>
                </a:lnTo>
                <a:lnTo>
                  <a:pt x="583429" y="144023"/>
                </a:lnTo>
                <a:lnTo>
                  <a:pt x="578361" y="183451"/>
                </a:lnTo>
                <a:lnTo>
                  <a:pt x="590321" y="228046"/>
                </a:lnTo>
                <a:lnTo>
                  <a:pt x="610836" y="278265"/>
                </a:lnTo>
                <a:lnTo>
                  <a:pt x="632278" y="325234"/>
                </a:lnTo>
                <a:lnTo>
                  <a:pt x="650846" y="370757"/>
                </a:lnTo>
                <a:lnTo>
                  <a:pt x="668547" y="414405"/>
                </a:lnTo>
                <a:lnTo>
                  <a:pt x="696833" y="471157"/>
                </a:lnTo>
                <a:lnTo>
                  <a:pt x="721968" y="527992"/>
                </a:lnTo>
                <a:lnTo>
                  <a:pt x="750303" y="580436"/>
                </a:lnTo>
                <a:lnTo>
                  <a:pt x="766383" y="615110"/>
                </a:lnTo>
                <a:lnTo>
                  <a:pt x="770780" y="615307"/>
                </a:lnTo>
                <a:lnTo>
                  <a:pt x="778952" y="595806"/>
                </a:lnTo>
                <a:lnTo>
                  <a:pt x="783406" y="555918"/>
                </a:lnTo>
                <a:lnTo>
                  <a:pt x="781688" y="506558"/>
                </a:lnTo>
                <a:lnTo>
                  <a:pt x="768601" y="455864"/>
                </a:lnTo>
                <a:lnTo>
                  <a:pt x="750460" y="407864"/>
                </a:lnTo>
                <a:lnTo>
                  <a:pt x="719461" y="345840"/>
                </a:lnTo>
                <a:lnTo>
                  <a:pt x="686860" y="292956"/>
                </a:lnTo>
                <a:lnTo>
                  <a:pt x="653785" y="248119"/>
                </a:lnTo>
                <a:lnTo>
                  <a:pt x="634113" y="226799"/>
                </a:lnTo>
                <a:lnTo>
                  <a:pt x="601210" y="177829"/>
                </a:lnTo>
                <a:lnTo>
                  <a:pt x="596580" y="178361"/>
                </a:lnTo>
                <a:lnTo>
                  <a:pt x="593492" y="184878"/>
                </a:lnTo>
                <a:lnTo>
                  <a:pt x="588538" y="239612"/>
                </a:lnTo>
                <a:lnTo>
                  <a:pt x="587861" y="280531"/>
                </a:lnTo>
                <a:lnTo>
                  <a:pt x="587559" y="325008"/>
                </a:lnTo>
                <a:lnTo>
                  <a:pt x="587390" y="383459"/>
                </a:lnTo>
                <a:lnTo>
                  <a:pt x="587340" y="432547"/>
                </a:lnTo>
                <a:lnTo>
                  <a:pt x="590609" y="490011"/>
                </a:lnTo>
                <a:lnTo>
                  <a:pt x="602758" y="543219"/>
                </a:lnTo>
                <a:lnTo>
                  <a:pt x="613392" y="580667"/>
                </a:lnTo>
                <a:lnTo>
                  <a:pt x="615792" y="583717"/>
                </a:lnTo>
                <a:lnTo>
                  <a:pt x="617393" y="580821"/>
                </a:lnTo>
                <a:lnTo>
                  <a:pt x="619961" y="523089"/>
                </a:lnTo>
                <a:lnTo>
                  <a:pt x="614518" y="465155"/>
                </a:lnTo>
                <a:lnTo>
                  <a:pt x="601872" y="417744"/>
                </a:lnTo>
                <a:lnTo>
                  <a:pt x="585160" y="368738"/>
                </a:lnTo>
                <a:lnTo>
                  <a:pt x="561894" y="310969"/>
                </a:lnTo>
                <a:lnTo>
                  <a:pt x="540622" y="251813"/>
                </a:lnTo>
                <a:lnTo>
                  <a:pt x="521769" y="196828"/>
                </a:lnTo>
                <a:lnTo>
                  <a:pt x="512586" y="174425"/>
                </a:lnTo>
                <a:lnTo>
                  <a:pt x="500289" y="156252"/>
                </a:lnTo>
                <a:lnTo>
                  <a:pt x="496024" y="155350"/>
                </a:lnTo>
                <a:lnTo>
                  <a:pt x="493180" y="159677"/>
                </a:lnTo>
                <a:lnTo>
                  <a:pt x="489178" y="205754"/>
                </a:lnTo>
                <a:lnTo>
                  <a:pt x="488242" y="258499"/>
                </a:lnTo>
                <a:lnTo>
                  <a:pt x="487826" y="314805"/>
                </a:lnTo>
                <a:lnTo>
                  <a:pt x="487641" y="369408"/>
                </a:lnTo>
                <a:lnTo>
                  <a:pt x="487559" y="423665"/>
                </a:lnTo>
                <a:lnTo>
                  <a:pt x="487522" y="480643"/>
                </a:lnTo>
                <a:lnTo>
                  <a:pt x="487506" y="528972"/>
                </a:lnTo>
                <a:lnTo>
                  <a:pt x="487499" y="572224"/>
                </a:lnTo>
                <a:lnTo>
                  <a:pt x="488727" y="634450"/>
                </a:lnTo>
                <a:lnTo>
                  <a:pt x="502846" y="693759"/>
                </a:lnTo>
                <a:lnTo>
                  <a:pt x="523116" y="752580"/>
                </a:lnTo>
                <a:lnTo>
                  <a:pt x="526031" y="752552"/>
                </a:lnTo>
                <a:lnTo>
                  <a:pt x="530133" y="705408"/>
                </a:lnTo>
                <a:lnTo>
                  <a:pt x="531092" y="655980"/>
                </a:lnTo>
                <a:lnTo>
                  <a:pt x="521660" y="594575"/>
                </a:lnTo>
                <a:lnTo>
                  <a:pt x="513968" y="560947"/>
                </a:lnTo>
                <a:lnTo>
                  <a:pt x="503911" y="527436"/>
                </a:lnTo>
                <a:lnTo>
                  <a:pt x="492276" y="494004"/>
                </a:lnTo>
                <a:lnTo>
                  <a:pt x="479590" y="460624"/>
                </a:lnTo>
                <a:lnTo>
                  <a:pt x="466203" y="427280"/>
                </a:lnTo>
                <a:lnTo>
                  <a:pt x="452349" y="393958"/>
                </a:lnTo>
                <a:lnTo>
                  <a:pt x="425042" y="331053"/>
                </a:lnTo>
                <a:lnTo>
                  <a:pt x="400581" y="278447"/>
                </a:lnTo>
                <a:lnTo>
                  <a:pt x="371912" y="219035"/>
                </a:lnTo>
                <a:lnTo>
                  <a:pt x="341919" y="164323"/>
                </a:lnTo>
                <a:lnTo>
                  <a:pt x="321393" y="120862"/>
                </a:lnTo>
                <a:lnTo>
                  <a:pt x="316372" y="116967"/>
                </a:lnTo>
                <a:lnTo>
                  <a:pt x="311792" y="119300"/>
                </a:lnTo>
                <a:lnTo>
                  <a:pt x="307506" y="125786"/>
                </a:lnTo>
                <a:lnTo>
                  <a:pt x="301474" y="182018"/>
                </a:lnTo>
                <a:lnTo>
                  <a:pt x="300063" y="233572"/>
                </a:lnTo>
                <a:lnTo>
                  <a:pt x="299436" y="291813"/>
                </a:lnTo>
                <a:lnTo>
                  <a:pt x="299269" y="324598"/>
                </a:lnTo>
                <a:lnTo>
                  <a:pt x="299157" y="358779"/>
                </a:lnTo>
                <a:lnTo>
                  <a:pt x="299083" y="391425"/>
                </a:lnTo>
                <a:lnTo>
                  <a:pt x="299000" y="453990"/>
                </a:lnTo>
                <a:lnTo>
                  <a:pt x="308823" y="511375"/>
                </a:lnTo>
                <a:lnTo>
                  <a:pt x="323048" y="564403"/>
                </a:lnTo>
                <a:lnTo>
                  <a:pt x="333478" y="612619"/>
                </a:lnTo>
                <a:lnTo>
                  <a:pt x="345508" y="658697"/>
                </a:lnTo>
                <a:lnTo>
                  <a:pt x="362852" y="716351"/>
                </a:lnTo>
                <a:lnTo>
                  <a:pt x="385642" y="774843"/>
                </a:lnTo>
                <a:lnTo>
                  <a:pt x="409098" y="836581"/>
                </a:lnTo>
                <a:lnTo>
                  <a:pt x="413046" y="847990"/>
                </a:lnTo>
                <a:lnTo>
                  <a:pt x="416911" y="848202"/>
                </a:lnTo>
                <a:lnTo>
                  <a:pt x="424491" y="828718"/>
                </a:lnTo>
                <a:lnTo>
                  <a:pt x="429800" y="776177"/>
                </a:lnTo>
                <a:lnTo>
                  <a:pt x="431041" y="728514"/>
                </a:lnTo>
                <a:lnTo>
                  <a:pt x="431593" y="673233"/>
                </a:lnTo>
                <a:lnTo>
                  <a:pt x="431838" y="611692"/>
                </a:lnTo>
                <a:lnTo>
                  <a:pt x="431904" y="579752"/>
                </a:lnTo>
                <a:lnTo>
                  <a:pt x="431948" y="547368"/>
                </a:lnTo>
                <a:lnTo>
                  <a:pt x="431996" y="486737"/>
                </a:lnTo>
                <a:lnTo>
                  <a:pt x="432017" y="439249"/>
                </a:lnTo>
                <a:lnTo>
                  <a:pt x="425454" y="394317"/>
                </a:lnTo>
                <a:lnTo>
                  <a:pt x="411188" y="334022"/>
                </a:lnTo>
                <a:lnTo>
                  <a:pt x="400586" y="300718"/>
                </a:lnTo>
                <a:lnTo>
                  <a:pt x="383550" y="269484"/>
                </a:lnTo>
                <a:lnTo>
                  <a:pt x="377528" y="267810"/>
                </a:lnTo>
                <a:lnTo>
                  <a:pt x="373514" y="275321"/>
                </a:lnTo>
                <a:lnTo>
                  <a:pt x="367863" y="336968"/>
                </a:lnTo>
                <a:lnTo>
                  <a:pt x="367774" y="399388"/>
                </a:lnTo>
                <a:lnTo>
                  <a:pt x="369476" y="433287"/>
                </a:lnTo>
                <a:lnTo>
                  <a:pt x="371843" y="468210"/>
                </a:lnTo>
                <a:lnTo>
                  <a:pt x="377118" y="503817"/>
                </a:lnTo>
                <a:lnTo>
                  <a:pt x="384332" y="539879"/>
                </a:lnTo>
                <a:lnTo>
                  <a:pt x="392838" y="576244"/>
                </a:lnTo>
                <a:lnTo>
                  <a:pt x="415436" y="636368"/>
                </a:lnTo>
                <a:lnTo>
                  <a:pt x="439446" y="687738"/>
                </a:lnTo>
                <a:lnTo>
                  <a:pt x="458334" y="735218"/>
                </a:lnTo>
                <a:lnTo>
                  <a:pt x="482825" y="785856"/>
                </a:lnTo>
                <a:lnTo>
                  <a:pt x="513182" y="842479"/>
                </a:lnTo>
                <a:lnTo>
                  <a:pt x="528077" y="862737"/>
                </a:lnTo>
                <a:lnTo>
                  <a:pt x="533036" y="856800"/>
                </a:lnTo>
                <a:lnTo>
                  <a:pt x="538544" y="817340"/>
                </a:lnTo>
                <a:lnTo>
                  <a:pt x="540993" y="768581"/>
                </a:lnTo>
                <a:lnTo>
                  <a:pt x="538384" y="714457"/>
                </a:lnTo>
                <a:lnTo>
                  <a:pt x="532512" y="682770"/>
                </a:lnTo>
                <a:lnTo>
                  <a:pt x="524900" y="649321"/>
                </a:lnTo>
                <a:lnTo>
                  <a:pt x="513664" y="615931"/>
                </a:lnTo>
                <a:lnTo>
                  <a:pt x="500011" y="582579"/>
                </a:lnTo>
                <a:lnTo>
                  <a:pt x="484746" y="549252"/>
                </a:lnTo>
                <a:lnTo>
                  <a:pt x="454640" y="489217"/>
                </a:lnTo>
                <a:lnTo>
                  <a:pt x="426060" y="435011"/>
                </a:lnTo>
                <a:lnTo>
                  <a:pt x="401034" y="386272"/>
                </a:lnTo>
                <a:lnTo>
                  <a:pt x="374301" y="339961"/>
                </a:lnTo>
                <a:lnTo>
                  <a:pt x="338108" y="282176"/>
                </a:lnTo>
                <a:lnTo>
                  <a:pt x="308487" y="244925"/>
                </a:lnTo>
                <a:lnTo>
                  <a:pt x="297908" y="235416"/>
                </a:lnTo>
                <a:lnTo>
                  <a:pt x="289624" y="238936"/>
                </a:lnTo>
                <a:lnTo>
                  <a:pt x="277132" y="269138"/>
                </a:lnTo>
                <a:lnTo>
                  <a:pt x="270758" y="315426"/>
                </a:lnTo>
                <a:lnTo>
                  <a:pt x="267925" y="367630"/>
                </a:lnTo>
                <a:lnTo>
                  <a:pt x="266666" y="419588"/>
                </a:lnTo>
                <a:lnTo>
                  <a:pt x="266107" y="464864"/>
                </a:lnTo>
                <a:lnTo>
                  <a:pt x="268323" y="507992"/>
                </a:lnTo>
                <a:lnTo>
                  <a:pt x="277524" y="555916"/>
                </a:lnTo>
                <a:lnTo>
                  <a:pt x="286543" y="599399"/>
                </a:lnTo>
                <a:lnTo>
                  <a:pt x="290673" y="619621"/>
                </a:lnTo>
                <a:lnTo>
                  <a:pt x="294659" y="625708"/>
                </a:lnTo>
                <a:lnTo>
                  <a:pt x="298549" y="622372"/>
                </a:lnTo>
                <a:lnTo>
                  <a:pt x="304925" y="596481"/>
                </a:lnTo>
                <a:lnTo>
                  <a:pt x="307759" y="552110"/>
                </a:lnTo>
                <a:lnTo>
                  <a:pt x="309018" y="496239"/>
                </a:lnTo>
                <a:lnTo>
                  <a:pt x="309578" y="436900"/>
                </a:lnTo>
                <a:lnTo>
                  <a:pt x="309827" y="381770"/>
                </a:lnTo>
                <a:lnTo>
                  <a:pt x="306651" y="328512"/>
                </a:lnTo>
                <a:lnTo>
                  <a:pt x="299899" y="277318"/>
                </a:lnTo>
                <a:lnTo>
                  <a:pt x="288682" y="229917"/>
                </a:lnTo>
                <a:lnTo>
                  <a:pt x="272194" y="184202"/>
                </a:lnTo>
                <a:lnTo>
                  <a:pt x="248699" y="126751"/>
                </a:lnTo>
                <a:lnTo>
                  <a:pt x="230645" y="79741"/>
                </a:lnTo>
                <a:lnTo>
                  <a:pt x="209685" y="36644"/>
                </a:lnTo>
                <a:lnTo>
                  <a:pt x="180521" y="0"/>
                </a:lnTo>
                <a:lnTo>
                  <a:pt x="173160" y="6815"/>
                </a:lnTo>
                <a:lnTo>
                  <a:pt x="152257" y="69126"/>
                </a:lnTo>
                <a:lnTo>
                  <a:pt x="138943" y="131818"/>
                </a:lnTo>
                <a:lnTo>
                  <a:pt x="135396" y="179218"/>
                </a:lnTo>
                <a:lnTo>
                  <a:pt x="133399" y="242628"/>
                </a:lnTo>
                <a:lnTo>
                  <a:pt x="132808" y="294554"/>
                </a:lnTo>
                <a:lnTo>
                  <a:pt x="132608" y="357496"/>
                </a:lnTo>
                <a:lnTo>
                  <a:pt x="132581" y="392079"/>
                </a:lnTo>
                <a:lnTo>
                  <a:pt x="128876" y="402534"/>
                </a:lnTo>
                <a:lnTo>
                  <a:pt x="122709" y="408271"/>
                </a:lnTo>
                <a:lnTo>
                  <a:pt x="114901" y="410864"/>
                </a:lnTo>
                <a:lnTo>
                  <a:pt x="108463" y="407662"/>
                </a:lnTo>
                <a:lnTo>
                  <a:pt x="98023" y="390959"/>
                </a:lnTo>
                <a:lnTo>
                  <a:pt x="74135" y="334737"/>
                </a:lnTo>
                <a:lnTo>
                  <a:pt x="59761" y="310895"/>
                </a:lnTo>
                <a:lnTo>
                  <a:pt x="41048" y="296191"/>
                </a:lnTo>
                <a:lnTo>
                  <a:pt x="33347" y="299171"/>
                </a:lnTo>
                <a:lnTo>
                  <a:pt x="21504" y="322201"/>
                </a:lnTo>
                <a:lnTo>
                  <a:pt x="13795" y="370851"/>
                </a:lnTo>
                <a:lnTo>
                  <a:pt x="3568" y="427250"/>
                </a:lnTo>
                <a:lnTo>
                  <a:pt x="676" y="477428"/>
                </a:lnTo>
                <a:lnTo>
                  <a:pt x="0" y="513165"/>
                </a:lnTo>
                <a:lnTo>
                  <a:pt x="5981" y="509138"/>
                </a:lnTo>
                <a:lnTo>
                  <a:pt x="29060" y="461940"/>
                </a:lnTo>
                <a:lnTo>
                  <a:pt x="49998" y="400705"/>
                </a:lnTo>
                <a:lnTo>
                  <a:pt x="68752" y="337749"/>
                </a:lnTo>
                <a:lnTo>
                  <a:pt x="89411" y="276905"/>
                </a:lnTo>
                <a:lnTo>
                  <a:pt x="107631" y="220285"/>
                </a:lnTo>
                <a:lnTo>
                  <a:pt x="123944" y="168829"/>
                </a:lnTo>
                <a:lnTo>
                  <a:pt x="145754" y="107682"/>
                </a:lnTo>
                <a:lnTo>
                  <a:pt x="156088" y="78114"/>
                </a:lnTo>
                <a:lnTo>
                  <a:pt x="166731" y="77377"/>
                </a:lnTo>
                <a:lnTo>
                  <a:pt x="198275" y="99563"/>
                </a:lnTo>
                <a:lnTo>
                  <a:pt x="223797" y="151326"/>
                </a:lnTo>
                <a:lnTo>
                  <a:pt x="234054" y="184108"/>
                </a:lnTo>
                <a:lnTo>
                  <a:pt x="247054" y="220752"/>
                </a:lnTo>
                <a:lnTo>
                  <a:pt x="261883" y="259970"/>
                </a:lnTo>
                <a:lnTo>
                  <a:pt x="277930" y="300904"/>
                </a:lnTo>
                <a:lnTo>
                  <a:pt x="292326" y="341751"/>
                </a:lnTo>
                <a:lnTo>
                  <a:pt x="305621" y="382538"/>
                </a:lnTo>
                <a:lnTo>
                  <a:pt x="318181" y="423286"/>
                </a:lnTo>
                <a:lnTo>
                  <a:pt x="330251" y="462776"/>
                </a:lnTo>
                <a:lnTo>
                  <a:pt x="341996" y="501426"/>
                </a:lnTo>
                <a:lnTo>
                  <a:pt x="353523" y="539517"/>
                </a:lnTo>
                <a:lnTo>
                  <a:pt x="364904" y="573538"/>
                </a:lnTo>
                <a:lnTo>
                  <a:pt x="387410" y="634344"/>
                </a:lnTo>
                <a:lnTo>
                  <a:pt x="413023" y="686839"/>
                </a:lnTo>
                <a:lnTo>
                  <a:pt x="445299" y="748105"/>
                </a:lnTo>
                <a:lnTo>
                  <a:pt x="469240" y="789674"/>
                </a:lnTo>
                <a:lnTo>
                  <a:pt x="489240" y="811333"/>
                </a:lnTo>
                <a:lnTo>
                  <a:pt x="510453" y="825067"/>
                </a:lnTo>
                <a:lnTo>
                  <a:pt x="517589" y="819363"/>
                </a:lnTo>
                <a:lnTo>
                  <a:pt x="527631" y="767927"/>
                </a:lnTo>
                <a:lnTo>
                  <a:pt x="530607" y="710785"/>
                </a:lnTo>
                <a:lnTo>
                  <a:pt x="531489" y="648802"/>
                </a:lnTo>
                <a:lnTo>
                  <a:pt x="531750" y="588398"/>
                </a:lnTo>
                <a:lnTo>
                  <a:pt x="531811" y="541534"/>
                </a:lnTo>
                <a:lnTo>
                  <a:pt x="531838" y="495235"/>
                </a:lnTo>
                <a:lnTo>
                  <a:pt x="531854" y="434171"/>
                </a:lnTo>
                <a:lnTo>
                  <a:pt x="531858" y="381570"/>
                </a:lnTo>
                <a:lnTo>
                  <a:pt x="531859" y="326958"/>
                </a:lnTo>
                <a:lnTo>
                  <a:pt x="531860" y="308591"/>
                </a:lnTo>
                <a:lnTo>
                  <a:pt x="536789" y="306205"/>
                </a:lnTo>
                <a:lnTo>
                  <a:pt x="576835" y="363358"/>
                </a:lnTo>
                <a:lnTo>
                  <a:pt x="614826" y="423305"/>
                </a:lnTo>
                <a:lnTo>
                  <a:pt x="638466" y="471056"/>
                </a:lnTo>
                <a:lnTo>
                  <a:pt x="676159" y="532308"/>
                </a:lnTo>
                <a:lnTo>
                  <a:pt x="716249" y="592759"/>
                </a:lnTo>
                <a:lnTo>
                  <a:pt x="732877" y="626566"/>
                </a:lnTo>
                <a:lnTo>
                  <a:pt x="738584" y="631571"/>
                </a:lnTo>
                <a:lnTo>
                  <a:pt x="744853" y="632442"/>
                </a:lnTo>
                <a:lnTo>
                  <a:pt x="751497" y="630558"/>
                </a:lnTo>
                <a:lnTo>
                  <a:pt x="755927" y="621908"/>
                </a:lnTo>
                <a:lnTo>
                  <a:pt x="762161" y="573172"/>
                </a:lnTo>
                <a:lnTo>
                  <a:pt x="763619" y="528605"/>
                </a:lnTo>
                <a:lnTo>
                  <a:pt x="758552" y="478566"/>
                </a:lnTo>
                <a:lnTo>
                  <a:pt x="743357" y="428547"/>
                </a:lnTo>
                <a:lnTo>
                  <a:pt x="716141" y="372918"/>
                </a:lnTo>
                <a:lnTo>
                  <a:pt x="701674" y="344708"/>
                </a:lnTo>
                <a:lnTo>
                  <a:pt x="696831" y="345072"/>
                </a:lnTo>
                <a:lnTo>
                  <a:pt x="691449" y="371768"/>
                </a:lnTo>
                <a:lnTo>
                  <a:pt x="702203" y="413211"/>
                </a:lnTo>
                <a:lnTo>
                  <a:pt x="723415" y="460387"/>
                </a:lnTo>
                <a:lnTo>
                  <a:pt x="749274" y="510110"/>
                </a:lnTo>
                <a:lnTo>
                  <a:pt x="777200" y="554392"/>
                </a:lnTo>
                <a:lnTo>
                  <a:pt x="817350" y="607393"/>
                </a:lnTo>
                <a:lnTo>
                  <a:pt x="875322" y="663674"/>
                </a:lnTo>
                <a:lnTo>
                  <a:pt x="897717" y="689193"/>
                </a:lnTo>
                <a:lnTo>
                  <a:pt x="907633" y="695505"/>
                </a:lnTo>
                <a:lnTo>
                  <a:pt x="916708" y="697249"/>
                </a:lnTo>
                <a:lnTo>
                  <a:pt x="925223" y="695946"/>
                </a:lnTo>
                <a:lnTo>
                  <a:pt x="930900" y="690148"/>
                </a:lnTo>
                <a:lnTo>
                  <a:pt x="937207" y="670560"/>
                </a:lnTo>
                <a:lnTo>
                  <a:pt x="940024" y="615353"/>
                </a:lnTo>
                <a:lnTo>
                  <a:pt x="933103" y="560549"/>
                </a:lnTo>
                <a:lnTo>
                  <a:pt x="925711" y="527879"/>
                </a:lnTo>
                <a:lnTo>
                  <a:pt x="927918" y="536409"/>
                </a:lnTo>
                <a:lnTo>
                  <a:pt x="939579" y="550060"/>
                </a:lnTo>
                <a:lnTo>
                  <a:pt x="955853" y="566808"/>
                </a:lnTo>
                <a:lnTo>
                  <a:pt x="993858" y="620064"/>
                </a:lnTo>
                <a:lnTo>
                  <a:pt x="998840" y="619841"/>
                </a:lnTo>
                <a:lnTo>
                  <a:pt x="1002161" y="613531"/>
                </a:lnTo>
                <a:lnTo>
                  <a:pt x="1004375" y="603162"/>
                </a:lnTo>
                <a:lnTo>
                  <a:pt x="1003386" y="593785"/>
                </a:lnTo>
                <a:lnTo>
                  <a:pt x="995715" y="576792"/>
                </a:lnTo>
                <a:lnTo>
                  <a:pt x="949314" y="515749"/>
                </a:lnTo>
                <a:lnTo>
                  <a:pt x="934710" y="498975"/>
                </a:lnTo>
                <a:lnTo>
                  <a:pt x="929830" y="498446"/>
                </a:lnTo>
                <a:lnTo>
                  <a:pt x="926577" y="503023"/>
                </a:lnTo>
                <a:lnTo>
                  <a:pt x="917229" y="555536"/>
                </a:lnTo>
                <a:lnTo>
                  <a:pt x="902786" y="569652"/>
                </a:lnTo>
                <a:lnTo>
                  <a:pt x="894991" y="570212"/>
                </a:lnTo>
                <a:lnTo>
                  <a:pt x="887329" y="566889"/>
                </a:lnTo>
                <a:lnTo>
                  <a:pt x="879756" y="560975"/>
                </a:lnTo>
                <a:lnTo>
                  <a:pt x="874708" y="563195"/>
                </a:lnTo>
                <a:lnTo>
                  <a:pt x="869099" y="582094"/>
                </a:lnTo>
                <a:lnTo>
                  <a:pt x="865498" y="643203"/>
                </a:lnTo>
                <a:lnTo>
                  <a:pt x="865005" y="673934"/>
                </a:lnTo>
                <a:lnTo>
                  <a:pt x="859944" y="685332"/>
                </a:lnTo>
                <a:lnTo>
                  <a:pt x="841175" y="701284"/>
                </a:lnTo>
                <a:lnTo>
                  <a:pt x="829269" y="701101"/>
                </a:lnTo>
                <a:lnTo>
                  <a:pt x="766218" y="664298"/>
                </a:lnTo>
                <a:lnTo>
                  <a:pt x="704023" y="609303"/>
                </a:lnTo>
                <a:lnTo>
                  <a:pt x="694700" y="600344"/>
                </a:lnTo>
                <a:lnTo>
                  <a:pt x="669801" y="552405"/>
                </a:lnTo>
                <a:lnTo>
                  <a:pt x="646813" y="503145"/>
                </a:lnTo>
                <a:lnTo>
                  <a:pt x="624391" y="463217"/>
                </a:lnTo>
                <a:lnTo>
                  <a:pt x="619428" y="459818"/>
                </a:lnTo>
                <a:lnTo>
                  <a:pt x="616119" y="462482"/>
                </a:lnTo>
                <a:lnTo>
                  <a:pt x="612443" y="481052"/>
                </a:lnTo>
                <a:lnTo>
                  <a:pt x="610373" y="531848"/>
                </a:lnTo>
                <a:lnTo>
                  <a:pt x="609760" y="585240"/>
                </a:lnTo>
                <a:lnTo>
                  <a:pt x="609553" y="648070"/>
                </a:lnTo>
                <a:lnTo>
                  <a:pt x="609536" y="663160"/>
                </a:lnTo>
                <a:lnTo>
                  <a:pt x="622663" y="693073"/>
                </a:lnTo>
                <a:lnTo>
                  <a:pt x="659481" y="752444"/>
                </a:lnTo>
                <a:lnTo>
                  <a:pt x="705474" y="810350"/>
                </a:lnTo>
                <a:lnTo>
                  <a:pt x="749983" y="861793"/>
                </a:lnTo>
                <a:lnTo>
                  <a:pt x="756150" y="864798"/>
                </a:lnTo>
                <a:lnTo>
                  <a:pt x="761493" y="863104"/>
                </a:lnTo>
                <a:lnTo>
                  <a:pt x="766288" y="858278"/>
                </a:lnTo>
                <a:lnTo>
                  <a:pt x="773036" y="810268"/>
                </a:lnTo>
                <a:lnTo>
                  <a:pt x="764755" y="772011"/>
                </a:lnTo>
                <a:lnTo>
                  <a:pt x="739307" y="715829"/>
                </a:lnTo>
                <a:lnTo>
                  <a:pt x="711637" y="663442"/>
                </a:lnTo>
                <a:lnTo>
                  <a:pt x="674317" y="607466"/>
                </a:lnTo>
                <a:lnTo>
                  <a:pt x="640198" y="558340"/>
                </a:lnTo>
                <a:lnTo>
                  <a:pt x="624788" y="526532"/>
                </a:lnTo>
                <a:lnTo>
                  <a:pt x="619693" y="522979"/>
                </a:lnTo>
                <a:lnTo>
                  <a:pt x="616296" y="528005"/>
                </a:lnTo>
                <a:lnTo>
                  <a:pt x="610844" y="589202"/>
                </a:lnTo>
                <a:lnTo>
                  <a:pt x="609900" y="639206"/>
                </a:lnTo>
                <a:lnTo>
                  <a:pt x="626058" y="699034"/>
                </a:lnTo>
                <a:lnTo>
                  <a:pt x="652108" y="759180"/>
                </a:lnTo>
                <a:lnTo>
                  <a:pt x="672929" y="792956"/>
                </a:lnTo>
                <a:lnTo>
                  <a:pt x="677667" y="794258"/>
                </a:lnTo>
                <a:lnTo>
                  <a:pt x="680826" y="788965"/>
                </a:lnTo>
                <a:lnTo>
                  <a:pt x="682932" y="779273"/>
                </a:lnTo>
                <a:lnTo>
                  <a:pt x="668231" y="730305"/>
                </a:lnTo>
                <a:lnTo>
                  <a:pt x="647106" y="683478"/>
                </a:lnTo>
                <a:lnTo>
                  <a:pt x="620053" y="629802"/>
                </a:lnTo>
                <a:lnTo>
                  <a:pt x="587489" y="573081"/>
                </a:lnTo>
                <a:lnTo>
                  <a:pt x="559049" y="521581"/>
                </a:lnTo>
                <a:lnTo>
                  <a:pt x="532852" y="475276"/>
                </a:lnTo>
                <a:lnTo>
                  <a:pt x="492854" y="414563"/>
                </a:lnTo>
                <a:lnTo>
                  <a:pt x="464296" y="358781"/>
                </a:lnTo>
                <a:lnTo>
                  <a:pt x="432565" y="301716"/>
                </a:lnTo>
                <a:lnTo>
                  <a:pt x="402562" y="260090"/>
                </a:lnTo>
                <a:lnTo>
                  <a:pt x="397597" y="259082"/>
                </a:lnTo>
                <a:lnTo>
                  <a:pt x="394287" y="264573"/>
                </a:lnTo>
                <a:lnTo>
                  <a:pt x="388975" y="317660"/>
                </a:lnTo>
                <a:lnTo>
                  <a:pt x="388055" y="369506"/>
                </a:lnTo>
                <a:lnTo>
                  <a:pt x="399559" y="429782"/>
                </a:lnTo>
                <a:lnTo>
                  <a:pt x="418578" y="488585"/>
                </a:lnTo>
                <a:lnTo>
                  <a:pt x="447087" y="548414"/>
                </a:lnTo>
                <a:lnTo>
                  <a:pt x="476454" y="607155"/>
                </a:lnTo>
                <a:lnTo>
                  <a:pt x="483831" y="617397"/>
                </a:lnTo>
                <a:lnTo>
                  <a:pt x="488749" y="616832"/>
                </a:lnTo>
                <a:lnTo>
                  <a:pt x="492027" y="609060"/>
                </a:lnTo>
                <a:lnTo>
                  <a:pt x="496642" y="546360"/>
                </a:lnTo>
                <a:lnTo>
                  <a:pt x="497290" y="514014"/>
                </a:lnTo>
                <a:lnTo>
                  <a:pt x="498009" y="451784"/>
                </a:lnTo>
                <a:lnTo>
                  <a:pt x="495864" y="390029"/>
                </a:lnTo>
                <a:lnTo>
                  <a:pt x="491842" y="358032"/>
                </a:lnTo>
                <a:lnTo>
                  <a:pt x="479566" y="295368"/>
                </a:lnTo>
                <a:lnTo>
                  <a:pt x="461787" y="238761"/>
                </a:lnTo>
                <a:lnTo>
                  <a:pt x="441561" y="188132"/>
                </a:lnTo>
                <a:lnTo>
                  <a:pt x="422712" y="143447"/>
                </a:lnTo>
                <a:lnTo>
                  <a:pt x="403940" y="89343"/>
                </a:lnTo>
                <a:lnTo>
                  <a:pt x="390381" y="53120"/>
                </a:lnTo>
                <a:lnTo>
                  <a:pt x="385779" y="47158"/>
                </a:lnTo>
                <a:lnTo>
                  <a:pt x="382712" y="49345"/>
                </a:lnTo>
                <a:lnTo>
                  <a:pt x="378394" y="85151"/>
                </a:lnTo>
                <a:lnTo>
                  <a:pt x="378617" y="124791"/>
                </a:lnTo>
                <a:lnTo>
                  <a:pt x="382823" y="175273"/>
                </a:lnTo>
                <a:lnTo>
                  <a:pt x="392088" y="224001"/>
                </a:lnTo>
                <a:lnTo>
                  <a:pt x="403189" y="269073"/>
                </a:lnTo>
                <a:lnTo>
                  <a:pt x="417600" y="327860"/>
                </a:lnTo>
                <a:lnTo>
                  <a:pt x="440640" y="389226"/>
                </a:lnTo>
                <a:lnTo>
                  <a:pt x="460053" y="447708"/>
                </a:lnTo>
                <a:lnTo>
                  <a:pt x="461805" y="445782"/>
                </a:lnTo>
                <a:lnTo>
                  <a:pt x="464271" y="399799"/>
                </a:lnTo>
                <a:lnTo>
                  <a:pt x="464848" y="344741"/>
                </a:lnTo>
                <a:lnTo>
                  <a:pt x="465105" y="291515"/>
                </a:lnTo>
                <a:lnTo>
                  <a:pt x="465219" y="242389"/>
                </a:lnTo>
                <a:lnTo>
                  <a:pt x="465269" y="195907"/>
                </a:lnTo>
                <a:lnTo>
                  <a:pt x="465298" y="147884"/>
                </a:lnTo>
                <a:lnTo>
                  <a:pt x="465306" y="199247"/>
                </a:lnTo>
                <a:lnTo>
                  <a:pt x="465308" y="246159"/>
                </a:lnTo>
                <a:lnTo>
                  <a:pt x="465309" y="299051"/>
                </a:lnTo>
                <a:lnTo>
                  <a:pt x="469007" y="354190"/>
                </a:lnTo>
                <a:lnTo>
                  <a:pt x="482974" y="407453"/>
                </a:lnTo>
                <a:lnTo>
                  <a:pt x="498220" y="459882"/>
                </a:lnTo>
                <a:lnTo>
                  <a:pt x="514444" y="513172"/>
                </a:lnTo>
                <a:lnTo>
                  <a:pt x="533979" y="569721"/>
                </a:lnTo>
                <a:lnTo>
                  <a:pt x="554985" y="621145"/>
                </a:lnTo>
                <a:lnTo>
                  <a:pt x="576645" y="667416"/>
                </a:lnTo>
                <a:lnTo>
                  <a:pt x="608394" y="726877"/>
                </a:lnTo>
                <a:lnTo>
                  <a:pt x="635191" y="777496"/>
                </a:lnTo>
                <a:lnTo>
                  <a:pt x="663534" y="828508"/>
                </a:lnTo>
                <a:lnTo>
                  <a:pt x="685402" y="883404"/>
                </a:lnTo>
                <a:lnTo>
                  <a:pt x="694996" y="909681"/>
                </a:lnTo>
                <a:lnTo>
                  <a:pt x="722473" y="960523"/>
                </a:lnTo>
                <a:lnTo>
                  <a:pt x="726718" y="962661"/>
                </a:lnTo>
                <a:lnTo>
                  <a:pt x="730780" y="959156"/>
                </a:lnTo>
                <a:lnTo>
                  <a:pt x="734721" y="951891"/>
                </a:lnTo>
                <a:lnTo>
                  <a:pt x="741045" y="903576"/>
                </a:lnTo>
                <a:lnTo>
                  <a:pt x="740909" y="854910"/>
                </a:lnTo>
                <a:lnTo>
                  <a:pt x="736509" y="823895"/>
                </a:lnTo>
                <a:lnTo>
                  <a:pt x="723873" y="796964"/>
                </a:lnTo>
                <a:lnTo>
                  <a:pt x="685635" y="743661"/>
                </a:lnTo>
                <a:lnTo>
                  <a:pt x="651334" y="680504"/>
                </a:lnTo>
                <a:lnTo>
                  <a:pt x="605907" y="623006"/>
                </a:lnTo>
                <a:lnTo>
                  <a:pt x="568846" y="570834"/>
                </a:lnTo>
                <a:lnTo>
                  <a:pt x="563912" y="568535"/>
                </a:lnTo>
                <a:lnTo>
                  <a:pt x="560622" y="571932"/>
                </a:lnTo>
                <a:lnTo>
                  <a:pt x="556967" y="591318"/>
                </a:lnTo>
                <a:lnTo>
                  <a:pt x="554910" y="641339"/>
                </a:lnTo>
                <a:lnTo>
                  <a:pt x="554043" y="704433"/>
                </a:lnTo>
              </a:path>
            </a:pathLst>
          </a:custGeom>
          <a:ln w="76200" cap="flat" cmpd="sng" algn="ctr">
            <a:solidFill>
              <a:srgbClr val="FFFFE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18" name="Freihandform 17"/>
          <p:cNvSpPr/>
          <p:nvPr/>
        </p:nvSpPr>
        <p:spPr>
          <a:xfrm>
            <a:off x="8629650" y="3049588"/>
            <a:ext cx="633413" cy="744537"/>
          </a:xfrm>
          <a:custGeom>
            <a:avLst/>
            <a:gdLst/>
            <a:ahLst/>
            <a:cxnLst/>
            <a:rect l="0" t="0" r="0" b="0"/>
            <a:pathLst>
              <a:path w="633297" h="743808">
                <a:moveTo>
                  <a:pt x="476005" y="200496"/>
                </a:moveTo>
                <a:lnTo>
                  <a:pt x="476005" y="252045"/>
                </a:lnTo>
                <a:lnTo>
                  <a:pt x="476005" y="268137"/>
                </a:lnTo>
                <a:lnTo>
                  <a:pt x="472308" y="280098"/>
                </a:lnTo>
                <a:lnTo>
                  <a:pt x="466146" y="289304"/>
                </a:lnTo>
                <a:lnTo>
                  <a:pt x="449440" y="302820"/>
                </a:lnTo>
                <a:lnTo>
                  <a:pt x="429691" y="312934"/>
                </a:lnTo>
                <a:lnTo>
                  <a:pt x="419248" y="311195"/>
                </a:lnTo>
                <a:lnTo>
                  <a:pt x="397786" y="296116"/>
                </a:lnTo>
                <a:lnTo>
                  <a:pt x="391816" y="282729"/>
                </a:lnTo>
                <a:lnTo>
                  <a:pt x="389303" y="232256"/>
                </a:lnTo>
                <a:lnTo>
                  <a:pt x="397596" y="193474"/>
                </a:lnTo>
                <a:lnTo>
                  <a:pt x="421855" y="157664"/>
                </a:lnTo>
                <a:lnTo>
                  <a:pt x="450383" y="126855"/>
                </a:lnTo>
                <a:lnTo>
                  <a:pt x="451529" y="127986"/>
                </a:lnTo>
                <a:lnTo>
                  <a:pt x="436710" y="155322"/>
                </a:lnTo>
                <a:lnTo>
                  <a:pt x="414929" y="180676"/>
                </a:lnTo>
                <a:lnTo>
                  <a:pt x="354736" y="233883"/>
                </a:lnTo>
                <a:lnTo>
                  <a:pt x="337482" y="250664"/>
                </a:lnTo>
                <a:lnTo>
                  <a:pt x="330663" y="252428"/>
                </a:lnTo>
                <a:lnTo>
                  <a:pt x="324884" y="249906"/>
                </a:lnTo>
                <a:lnTo>
                  <a:pt x="319799" y="244528"/>
                </a:lnTo>
                <a:lnTo>
                  <a:pt x="314149" y="222120"/>
                </a:lnTo>
                <a:lnTo>
                  <a:pt x="314103" y="194086"/>
                </a:lnTo>
                <a:lnTo>
                  <a:pt x="322298" y="169302"/>
                </a:lnTo>
                <a:lnTo>
                  <a:pt x="354691" y="117529"/>
                </a:lnTo>
                <a:lnTo>
                  <a:pt x="383711" y="68535"/>
                </a:lnTo>
                <a:lnTo>
                  <a:pt x="387363" y="64458"/>
                </a:lnTo>
                <a:lnTo>
                  <a:pt x="388565" y="65437"/>
                </a:lnTo>
                <a:lnTo>
                  <a:pt x="388134" y="69787"/>
                </a:lnTo>
                <a:lnTo>
                  <a:pt x="375751" y="87686"/>
                </a:lnTo>
                <a:lnTo>
                  <a:pt x="329260" y="142184"/>
                </a:lnTo>
                <a:lnTo>
                  <a:pt x="270525" y="196834"/>
                </a:lnTo>
                <a:lnTo>
                  <a:pt x="261376" y="205449"/>
                </a:lnTo>
                <a:lnTo>
                  <a:pt x="256510" y="205031"/>
                </a:lnTo>
                <a:lnTo>
                  <a:pt x="254498" y="198590"/>
                </a:lnTo>
                <a:lnTo>
                  <a:pt x="254389" y="188134"/>
                </a:lnTo>
                <a:lnTo>
                  <a:pt x="264127" y="163370"/>
                </a:lnTo>
                <a:lnTo>
                  <a:pt x="282011" y="137164"/>
                </a:lnTo>
                <a:lnTo>
                  <a:pt x="333661" y="90215"/>
                </a:lnTo>
                <a:lnTo>
                  <a:pt x="390755" y="35437"/>
                </a:lnTo>
                <a:lnTo>
                  <a:pt x="452577" y="0"/>
                </a:lnTo>
                <a:lnTo>
                  <a:pt x="456689" y="2747"/>
                </a:lnTo>
                <a:lnTo>
                  <a:pt x="455733" y="10740"/>
                </a:lnTo>
                <a:lnTo>
                  <a:pt x="440010" y="41571"/>
                </a:lnTo>
                <a:lnTo>
                  <a:pt x="406727" y="91736"/>
                </a:lnTo>
                <a:lnTo>
                  <a:pt x="387147" y="137187"/>
                </a:lnTo>
                <a:lnTo>
                  <a:pt x="378346" y="184385"/>
                </a:lnTo>
                <a:lnTo>
                  <a:pt x="376464" y="128127"/>
                </a:lnTo>
                <a:lnTo>
                  <a:pt x="376264" y="85253"/>
                </a:lnTo>
                <a:lnTo>
                  <a:pt x="381166" y="75604"/>
                </a:lnTo>
                <a:lnTo>
                  <a:pt x="389362" y="69171"/>
                </a:lnTo>
                <a:lnTo>
                  <a:pt x="399757" y="64882"/>
                </a:lnTo>
                <a:lnTo>
                  <a:pt x="409152" y="65720"/>
                </a:lnTo>
                <a:lnTo>
                  <a:pt x="426163" y="76510"/>
                </a:lnTo>
                <a:lnTo>
                  <a:pt x="462602" y="134746"/>
                </a:lnTo>
                <a:lnTo>
                  <a:pt x="489592" y="189510"/>
                </a:lnTo>
                <a:lnTo>
                  <a:pt x="518008" y="252500"/>
                </a:lnTo>
                <a:lnTo>
                  <a:pt x="552084" y="302926"/>
                </a:lnTo>
                <a:lnTo>
                  <a:pt x="582916" y="354104"/>
                </a:lnTo>
                <a:lnTo>
                  <a:pt x="587948" y="355895"/>
                </a:lnTo>
                <a:lnTo>
                  <a:pt x="591303" y="350927"/>
                </a:lnTo>
                <a:lnTo>
                  <a:pt x="596688" y="298678"/>
                </a:lnTo>
                <a:lnTo>
                  <a:pt x="595287" y="239107"/>
                </a:lnTo>
                <a:lnTo>
                  <a:pt x="572991" y="179016"/>
                </a:lnTo>
                <a:lnTo>
                  <a:pt x="555407" y="151134"/>
                </a:lnTo>
                <a:lnTo>
                  <a:pt x="546194" y="145405"/>
                </a:lnTo>
                <a:lnTo>
                  <a:pt x="509673" y="137341"/>
                </a:lnTo>
                <a:lnTo>
                  <a:pt x="446597" y="134617"/>
                </a:lnTo>
                <a:lnTo>
                  <a:pt x="409941" y="136709"/>
                </a:lnTo>
                <a:lnTo>
                  <a:pt x="367286" y="152977"/>
                </a:lnTo>
                <a:lnTo>
                  <a:pt x="309333" y="194260"/>
                </a:lnTo>
                <a:lnTo>
                  <a:pt x="253356" y="247511"/>
                </a:lnTo>
                <a:lnTo>
                  <a:pt x="227911" y="276458"/>
                </a:lnTo>
                <a:lnTo>
                  <a:pt x="190102" y="305102"/>
                </a:lnTo>
                <a:lnTo>
                  <a:pt x="152645" y="339744"/>
                </a:lnTo>
                <a:lnTo>
                  <a:pt x="147050" y="338928"/>
                </a:lnTo>
                <a:lnTo>
                  <a:pt x="144551" y="332221"/>
                </a:lnTo>
                <a:lnTo>
                  <a:pt x="144119" y="321588"/>
                </a:lnTo>
                <a:lnTo>
                  <a:pt x="150211" y="299914"/>
                </a:lnTo>
                <a:lnTo>
                  <a:pt x="170785" y="266926"/>
                </a:lnTo>
                <a:lnTo>
                  <a:pt x="204972" y="228544"/>
                </a:lnTo>
                <a:lnTo>
                  <a:pt x="206583" y="221660"/>
                </a:lnTo>
                <a:lnTo>
                  <a:pt x="203959" y="215838"/>
                </a:lnTo>
                <a:lnTo>
                  <a:pt x="198513" y="210724"/>
                </a:lnTo>
                <a:lnTo>
                  <a:pt x="189953" y="208547"/>
                </a:lnTo>
                <a:lnTo>
                  <a:pt x="167295" y="209415"/>
                </a:lnTo>
                <a:lnTo>
                  <a:pt x="159282" y="203977"/>
                </a:lnTo>
                <a:lnTo>
                  <a:pt x="153939" y="194190"/>
                </a:lnTo>
                <a:lnTo>
                  <a:pt x="150377" y="181503"/>
                </a:lnTo>
                <a:lnTo>
                  <a:pt x="146771" y="176743"/>
                </a:lnTo>
                <a:lnTo>
                  <a:pt x="143133" y="177266"/>
                </a:lnTo>
                <a:lnTo>
                  <a:pt x="135806" y="187707"/>
                </a:lnTo>
                <a:lnTo>
                  <a:pt x="125984" y="215604"/>
                </a:lnTo>
                <a:lnTo>
                  <a:pt x="118755" y="271857"/>
                </a:lnTo>
                <a:lnTo>
                  <a:pt x="112578" y="320644"/>
                </a:lnTo>
                <a:lnTo>
                  <a:pt x="113599" y="348791"/>
                </a:lnTo>
                <a:lnTo>
                  <a:pt x="122268" y="369517"/>
                </a:lnTo>
                <a:lnTo>
                  <a:pt x="131729" y="376030"/>
                </a:lnTo>
                <a:lnTo>
                  <a:pt x="174484" y="385196"/>
                </a:lnTo>
                <a:lnTo>
                  <a:pt x="222481" y="390377"/>
                </a:lnTo>
                <a:lnTo>
                  <a:pt x="276806" y="413893"/>
                </a:lnTo>
                <a:lnTo>
                  <a:pt x="328433" y="430751"/>
                </a:lnTo>
                <a:lnTo>
                  <a:pt x="352494" y="442916"/>
                </a:lnTo>
                <a:lnTo>
                  <a:pt x="356692" y="448378"/>
                </a:lnTo>
                <a:lnTo>
                  <a:pt x="355794" y="453252"/>
                </a:lnTo>
                <a:lnTo>
                  <a:pt x="351497" y="457734"/>
                </a:lnTo>
                <a:lnTo>
                  <a:pt x="342471" y="458257"/>
                </a:lnTo>
                <a:lnTo>
                  <a:pt x="290282" y="444672"/>
                </a:lnTo>
                <a:lnTo>
                  <a:pt x="267756" y="435958"/>
                </a:lnTo>
                <a:lnTo>
                  <a:pt x="249527" y="423868"/>
                </a:lnTo>
                <a:lnTo>
                  <a:pt x="251075" y="419659"/>
                </a:lnTo>
                <a:lnTo>
                  <a:pt x="272513" y="414981"/>
                </a:lnTo>
                <a:lnTo>
                  <a:pt x="332044" y="412348"/>
                </a:lnTo>
                <a:lnTo>
                  <a:pt x="392543" y="411568"/>
                </a:lnTo>
                <a:lnTo>
                  <a:pt x="447012" y="411304"/>
                </a:lnTo>
                <a:lnTo>
                  <a:pt x="396059" y="411252"/>
                </a:lnTo>
                <a:lnTo>
                  <a:pt x="352972" y="413710"/>
                </a:lnTo>
                <a:lnTo>
                  <a:pt x="289607" y="428951"/>
                </a:lnTo>
                <a:lnTo>
                  <a:pt x="229356" y="456183"/>
                </a:lnTo>
                <a:lnTo>
                  <a:pt x="168560" y="491422"/>
                </a:lnTo>
                <a:lnTo>
                  <a:pt x="144641" y="501512"/>
                </a:lnTo>
                <a:lnTo>
                  <a:pt x="136784" y="499767"/>
                </a:lnTo>
                <a:lnTo>
                  <a:pt x="131547" y="493673"/>
                </a:lnTo>
                <a:lnTo>
                  <a:pt x="128055" y="484681"/>
                </a:lnTo>
                <a:lnTo>
                  <a:pt x="114315" y="471404"/>
                </a:lnTo>
                <a:lnTo>
                  <a:pt x="81258" y="446950"/>
                </a:lnTo>
                <a:lnTo>
                  <a:pt x="72566" y="423002"/>
                </a:lnTo>
                <a:lnTo>
                  <a:pt x="66986" y="363307"/>
                </a:lnTo>
                <a:lnTo>
                  <a:pt x="60131" y="324735"/>
                </a:lnTo>
                <a:lnTo>
                  <a:pt x="54563" y="315365"/>
                </a:lnTo>
                <a:lnTo>
                  <a:pt x="38518" y="301667"/>
                </a:lnTo>
                <a:lnTo>
                  <a:pt x="29063" y="298754"/>
                </a:lnTo>
                <a:lnTo>
                  <a:pt x="8698" y="298803"/>
                </a:lnTo>
                <a:lnTo>
                  <a:pt x="3021" y="304239"/>
                </a:lnTo>
                <a:lnTo>
                  <a:pt x="469" y="312793"/>
                </a:lnTo>
                <a:lnTo>
                  <a:pt x="0" y="323424"/>
                </a:lnTo>
                <a:lnTo>
                  <a:pt x="6051" y="341811"/>
                </a:lnTo>
                <a:lnTo>
                  <a:pt x="31976" y="400868"/>
                </a:lnTo>
                <a:lnTo>
                  <a:pt x="52008" y="463323"/>
                </a:lnTo>
                <a:lnTo>
                  <a:pt x="71988" y="497740"/>
                </a:lnTo>
                <a:lnTo>
                  <a:pt x="90628" y="515823"/>
                </a:lnTo>
                <a:lnTo>
                  <a:pt x="99543" y="519166"/>
                </a:lnTo>
                <a:lnTo>
                  <a:pt x="107952" y="518931"/>
                </a:lnTo>
                <a:lnTo>
                  <a:pt x="116022" y="516308"/>
                </a:lnTo>
                <a:lnTo>
                  <a:pt x="166232" y="458000"/>
                </a:lnTo>
                <a:lnTo>
                  <a:pt x="192375" y="423040"/>
                </a:lnTo>
                <a:lnTo>
                  <a:pt x="218137" y="366327"/>
                </a:lnTo>
                <a:lnTo>
                  <a:pt x="246962" y="313497"/>
                </a:lnTo>
                <a:lnTo>
                  <a:pt x="261648" y="290156"/>
                </a:lnTo>
                <a:lnTo>
                  <a:pt x="269014" y="286150"/>
                </a:lnTo>
                <a:lnTo>
                  <a:pt x="276391" y="287177"/>
                </a:lnTo>
                <a:lnTo>
                  <a:pt x="283773" y="291559"/>
                </a:lnTo>
                <a:lnTo>
                  <a:pt x="287462" y="300642"/>
                </a:lnTo>
                <a:lnTo>
                  <a:pt x="288274" y="327166"/>
                </a:lnTo>
                <a:lnTo>
                  <a:pt x="275915" y="364966"/>
                </a:lnTo>
                <a:lnTo>
                  <a:pt x="242535" y="410014"/>
                </a:lnTo>
                <a:lnTo>
                  <a:pt x="189557" y="455673"/>
                </a:lnTo>
                <a:lnTo>
                  <a:pt x="132417" y="489909"/>
                </a:lnTo>
                <a:lnTo>
                  <a:pt x="113378" y="508646"/>
                </a:lnTo>
                <a:lnTo>
                  <a:pt x="99166" y="533405"/>
                </a:lnTo>
                <a:lnTo>
                  <a:pt x="92848" y="560841"/>
                </a:lnTo>
                <a:lnTo>
                  <a:pt x="89932" y="565200"/>
                </a:lnTo>
                <a:lnTo>
                  <a:pt x="86755" y="563176"/>
                </a:lnTo>
                <a:lnTo>
                  <a:pt x="62234" y="501017"/>
                </a:lnTo>
                <a:lnTo>
                  <a:pt x="55965" y="489577"/>
                </a:lnTo>
                <a:lnTo>
                  <a:pt x="49322" y="484415"/>
                </a:lnTo>
                <a:lnTo>
                  <a:pt x="42427" y="483439"/>
                </a:lnTo>
                <a:lnTo>
                  <a:pt x="35367" y="485253"/>
                </a:lnTo>
                <a:lnTo>
                  <a:pt x="30659" y="491392"/>
                </a:lnTo>
                <a:lnTo>
                  <a:pt x="24035" y="523584"/>
                </a:lnTo>
                <a:lnTo>
                  <a:pt x="21796" y="578627"/>
                </a:lnTo>
                <a:lnTo>
                  <a:pt x="21490" y="595318"/>
                </a:lnTo>
                <a:lnTo>
                  <a:pt x="15390" y="544480"/>
                </a:lnTo>
                <a:lnTo>
                  <a:pt x="13644" y="541968"/>
                </a:lnTo>
                <a:lnTo>
                  <a:pt x="12480" y="545223"/>
                </a:lnTo>
                <a:lnTo>
                  <a:pt x="10614" y="585868"/>
                </a:lnTo>
                <a:lnTo>
                  <a:pt x="14157" y="595441"/>
                </a:lnTo>
                <a:lnTo>
                  <a:pt x="27954" y="609364"/>
                </a:lnTo>
                <a:lnTo>
                  <a:pt x="49697" y="616374"/>
                </a:lnTo>
                <a:lnTo>
                  <a:pt x="74560" y="621954"/>
                </a:lnTo>
                <a:lnTo>
                  <a:pt x="137768" y="646641"/>
                </a:lnTo>
                <a:lnTo>
                  <a:pt x="197989" y="666187"/>
                </a:lnTo>
                <a:lnTo>
                  <a:pt x="235059" y="674106"/>
                </a:lnTo>
                <a:lnTo>
                  <a:pt x="291750" y="676781"/>
                </a:lnTo>
                <a:lnTo>
                  <a:pt x="342796" y="684932"/>
                </a:lnTo>
                <a:lnTo>
                  <a:pt x="395786" y="691107"/>
                </a:lnTo>
                <a:lnTo>
                  <a:pt x="453997" y="697941"/>
                </a:lnTo>
                <a:lnTo>
                  <a:pt x="508356" y="714536"/>
                </a:lnTo>
                <a:lnTo>
                  <a:pt x="565286" y="723657"/>
                </a:lnTo>
                <a:lnTo>
                  <a:pt x="579892" y="726737"/>
                </a:lnTo>
                <a:lnTo>
                  <a:pt x="584701" y="730023"/>
                </a:lnTo>
                <a:lnTo>
                  <a:pt x="582976" y="733446"/>
                </a:lnTo>
                <a:lnTo>
                  <a:pt x="576897" y="736961"/>
                </a:lnTo>
                <a:lnTo>
                  <a:pt x="514010" y="742601"/>
                </a:lnTo>
                <a:lnTo>
                  <a:pt x="454401" y="743578"/>
                </a:lnTo>
                <a:lnTo>
                  <a:pt x="420394" y="743807"/>
                </a:lnTo>
                <a:lnTo>
                  <a:pt x="392133" y="734049"/>
                </a:lnTo>
                <a:lnTo>
                  <a:pt x="329988" y="688455"/>
                </a:lnTo>
                <a:lnTo>
                  <a:pt x="270014" y="659258"/>
                </a:lnTo>
                <a:lnTo>
                  <a:pt x="236682" y="642064"/>
                </a:lnTo>
                <a:lnTo>
                  <a:pt x="227722" y="635370"/>
                </a:lnTo>
                <a:lnTo>
                  <a:pt x="227911" y="630907"/>
                </a:lnTo>
                <a:lnTo>
                  <a:pt x="234200" y="627932"/>
                </a:lnTo>
                <a:lnTo>
                  <a:pt x="296593" y="622765"/>
                </a:lnTo>
                <a:lnTo>
                  <a:pt x="343424" y="622214"/>
                </a:lnTo>
                <a:lnTo>
                  <a:pt x="386680" y="622085"/>
                </a:lnTo>
                <a:lnTo>
                  <a:pt x="447758" y="622012"/>
                </a:lnTo>
                <a:lnTo>
                  <a:pt x="504881" y="633767"/>
                </a:lnTo>
                <a:lnTo>
                  <a:pt x="554945" y="646972"/>
                </a:lnTo>
                <a:lnTo>
                  <a:pt x="559442" y="650966"/>
                </a:lnTo>
                <a:lnTo>
                  <a:pt x="556278" y="654861"/>
                </a:lnTo>
                <a:lnTo>
                  <a:pt x="537562" y="661243"/>
                </a:lnTo>
                <a:lnTo>
                  <a:pt x="482094" y="665340"/>
                </a:lnTo>
                <a:lnTo>
                  <a:pt x="430156" y="666049"/>
                </a:lnTo>
                <a:lnTo>
                  <a:pt x="406331" y="666215"/>
                </a:lnTo>
                <a:lnTo>
                  <a:pt x="454166" y="666336"/>
                </a:lnTo>
                <a:lnTo>
                  <a:pt x="444937" y="666343"/>
                </a:lnTo>
                <a:lnTo>
                  <a:pt x="430976" y="659773"/>
                </a:lnTo>
                <a:lnTo>
                  <a:pt x="416555" y="647404"/>
                </a:lnTo>
                <a:lnTo>
                  <a:pt x="364834" y="594407"/>
                </a:lnTo>
                <a:lnTo>
                  <a:pt x="330760" y="534242"/>
                </a:lnTo>
                <a:lnTo>
                  <a:pt x="315081" y="477757"/>
                </a:lnTo>
                <a:lnTo>
                  <a:pt x="311244" y="420267"/>
                </a:lnTo>
                <a:lnTo>
                  <a:pt x="311340" y="362426"/>
                </a:lnTo>
                <a:lnTo>
                  <a:pt x="321091" y="303934"/>
                </a:lnTo>
                <a:lnTo>
                  <a:pt x="356260" y="253017"/>
                </a:lnTo>
                <a:lnTo>
                  <a:pt x="410985" y="191711"/>
                </a:lnTo>
                <a:lnTo>
                  <a:pt x="437659" y="173587"/>
                </a:lnTo>
                <a:lnTo>
                  <a:pt x="462659" y="167175"/>
                </a:lnTo>
                <a:lnTo>
                  <a:pt x="474503" y="167190"/>
                </a:lnTo>
                <a:lnTo>
                  <a:pt x="482397" y="177060"/>
                </a:lnTo>
                <a:lnTo>
                  <a:pt x="491170" y="214318"/>
                </a:lnTo>
                <a:lnTo>
                  <a:pt x="488496" y="257168"/>
                </a:lnTo>
                <a:lnTo>
                  <a:pt x="475395" y="299629"/>
                </a:lnTo>
                <a:lnTo>
                  <a:pt x="434607" y="358177"/>
                </a:lnTo>
                <a:lnTo>
                  <a:pt x="389520" y="414551"/>
                </a:lnTo>
                <a:lnTo>
                  <a:pt x="340148" y="469048"/>
                </a:lnTo>
                <a:lnTo>
                  <a:pt x="285806" y="528965"/>
                </a:lnTo>
                <a:lnTo>
                  <a:pt x="229763" y="579287"/>
                </a:lnTo>
                <a:lnTo>
                  <a:pt x="205448" y="597965"/>
                </a:lnTo>
                <a:lnTo>
                  <a:pt x="229894" y="581406"/>
                </a:lnTo>
                <a:lnTo>
                  <a:pt x="281829" y="542897"/>
                </a:lnTo>
                <a:lnTo>
                  <a:pt x="319056" y="522413"/>
                </a:lnTo>
                <a:lnTo>
                  <a:pt x="342164" y="519394"/>
                </a:lnTo>
                <a:lnTo>
                  <a:pt x="353503" y="520315"/>
                </a:lnTo>
                <a:lnTo>
                  <a:pt x="354900" y="525858"/>
                </a:lnTo>
                <a:lnTo>
                  <a:pt x="340019" y="545163"/>
                </a:lnTo>
                <a:lnTo>
                  <a:pt x="281989" y="595524"/>
                </a:lnTo>
                <a:lnTo>
                  <a:pt x="276413" y="589554"/>
                </a:lnTo>
                <a:lnTo>
                  <a:pt x="270218" y="553343"/>
                </a:lnTo>
                <a:lnTo>
                  <a:pt x="287184" y="510136"/>
                </a:lnTo>
                <a:lnTo>
                  <a:pt x="321837" y="462588"/>
                </a:lnTo>
                <a:lnTo>
                  <a:pt x="370103" y="404483"/>
                </a:lnTo>
                <a:lnTo>
                  <a:pt x="414559" y="344972"/>
                </a:lnTo>
                <a:lnTo>
                  <a:pt x="457322" y="288124"/>
                </a:lnTo>
                <a:lnTo>
                  <a:pt x="505084" y="238210"/>
                </a:lnTo>
                <a:lnTo>
                  <a:pt x="556922" y="180313"/>
                </a:lnTo>
                <a:lnTo>
                  <a:pt x="619167" y="125552"/>
                </a:lnTo>
                <a:lnTo>
                  <a:pt x="630602" y="117258"/>
                </a:lnTo>
                <a:lnTo>
                  <a:pt x="633296" y="117891"/>
                </a:lnTo>
                <a:lnTo>
                  <a:pt x="623143" y="135027"/>
                </a:lnTo>
                <a:lnTo>
                  <a:pt x="577935" y="185206"/>
                </a:lnTo>
                <a:lnTo>
                  <a:pt x="535275" y="225743"/>
                </a:lnTo>
                <a:lnTo>
                  <a:pt x="488790" y="267176"/>
                </a:lnTo>
                <a:lnTo>
                  <a:pt x="443483" y="306130"/>
                </a:lnTo>
                <a:lnTo>
                  <a:pt x="382290" y="356817"/>
                </a:lnTo>
                <a:lnTo>
                  <a:pt x="325133" y="403056"/>
                </a:lnTo>
                <a:lnTo>
                  <a:pt x="264991" y="453555"/>
                </a:lnTo>
                <a:lnTo>
                  <a:pt x="226730" y="484778"/>
                </a:lnTo>
                <a:lnTo>
                  <a:pt x="222320" y="484913"/>
                </a:lnTo>
                <a:lnTo>
                  <a:pt x="220613" y="480074"/>
                </a:lnTo>
                <a:lnTo>
                  <a:pt x="220707" y="471918"/>
                </a:lnTo>
                <a:lnTo>
                  <a:pt x="225700" y="464015"/>
                </a:lnTo>
                <a:lnTo>
                  <a:pt x="286473" y="403477"/>
                </a:lnTo>
                <a:lnTo>
                  <a:pt x="336333" y="346309"/>
                </a:lnTo>
                <a:lnTo>
                  <a:pt x="356005" y="333906"/>
                </a:lnTo>
                <a:lnTo>
                  <a:pt x="360265" y="327641"/>
                </a:lnTo>
                <a:lnTo>
                  <a:pt x="360640" y="320999"/>
                </a:lnTo>
                <a:lnTo>
                  <a:pt x="349392" y="296589"/>
                </a:lnTo>
                <a:lnTo>
                  <a:pt x="343532" y="286742"/>
                </a:lnTo>
                <a:lnTo>
                  <a:pt x="327162" y="272514"/>
                </a:lnTo>
                <a:lnTo>
                  <a:pt x="317620" y="266994"/>
                </a:lnTo>
                <a:lnTo>
                  <a:pt x="303732" y="251002"/>
                </a:lnTo>
                <a:lnTo>
                  <a:pt x="278887" y="216498"/>
                </a:lnTo>
                <a:lnTo>
                  <a:pt x="251635" y="199350"/>
                </a:lnTo>
                <a:lnTo>
                  <a:pt x="208070" y="183746"/>
                </a:lnTo>
                <a:lnTo>
                  <a:pt x="144730" y="173140"/>
                </a:lnTo>
                <a:lnTo>
                  <a:pt x="110416" y="174863"/>
                </a:lnTo>
                <a:lnTo>
                  <a:pt x="101643" y="179710"/>
                </a:lnTo>
                <a:lnTo>
                  <a:pt x="62577" y="227245"/>
                </a:lnTo>
                <a:lnTo>
                  <a:pt x="52760" y="246892"/>
                </a:lnTo>
                <a:lnTo>
                  <a:pt x="52114" y="249913"/>
                </a:lnTo>
                <a:lnTo>
                  <a:pt x="104089" y="205418"/>
                </a:lnTo>
                <a:lnTo>
                  <a:pt x="157267" y="179965"/>
                </a:lnTo>
                <a:lnTo>
                  <a:pt x="156293" y="183112"/>
                </a:lnTo>
                <a:lnTo>
                  <a:pt x="145351" y="195235"/>
                </a:lnTo>
                <a:lnTo>
                  <a:pt x="103590" y="230355"/>
                </a:lnTo>
                <a:lnTo>
                  <a:pt x="86587" y="258229"/>
                </a:lnTo>
                <a:lnTo>
                  <a:pt x="78655" y="312091"/>
                </a:lnTo>
                <a:lnTo>
                  <a:pt x="77282" y="369127"/>
                </a:lnTo>
                <a:lnTo>
                  <a:pt x="76961" y="406901"/>
                </a:lnTo>
                <a:lnTo>
                  <a:pt x="80572" y="420671"/>
                </a:lnTo>
                <a:lnTo>
                  <a:pt x="86677" y="431083"/>
                </a:lnTo>
                <a:lnTo>
                  <a:pt x="94444" y="439257"/>
                </a:lnTo>
                <a:lnTo>
                  <a:pt x="116220" y="448340"/>
                </a:lnTo>
                <a:lnTo>
                  <a:pt x="176256" y="454170"/>
                </a:lnTo>
                <a:lnTo>
                  <a:pt x="217528" y="449292"/>
                </a:lnTo>
                <a:lnTo>
                  <a:pt x="226045" y="440305"/>
                </a:lnTo>
                <a:lnTo>
                  <a:pt x="235508" y="410601"/>
                </a:lnTo>
                <a:lnTo>
                  <a:pt x="245281" y="347757"/>
                </a:lnTo>
                <a:lnTo>
                  <a:pt x="260079" y="313188"/>
                </a:lnTo>
                <a:lnTo>
                  <a:pt x="272899" y="300272"/>
                </a:lnTo>
                <a:lnTo>
                  <a:pt x="322572" y="273742"/>
                </a:lnTo>
                <a:lnTo>
                  <a:pt x="377641" y="236189"/>
                </a:lnTo>
                <a:lnTo>
                  <a:pt x="407639" y="222522"/>
                </a:lnTo>
                <a:lnTo>
                  <a:pt x="457939" y="214828"/>
                </a:lnTo>
                <a:lnTo>
                  <a:pt x="489338" y="213028"/>
                </a:lnTo>
                <a:lnTo>
                  <a:pt x="500915" y="218710"/>
                </a:lnTo>
                <a:lnTo>
                  <a:pt x="517065" y="241455"/>
                </a:lnTo>
                <a:lnTo>
                  <a:pt x="527197" y="283017"/>
                </a:lnTo>
                <a:lnTo>
                  <a:pt x="524311" y="332441"/>
                </a:lnTo>
                <a:lnTo>
                  <a:pt x="497986" y="386111"/>
                </a:lnTo>
                <a:lnTo>
                  <a:pt x="453077" y="441040"/>
                </a:lnTo>
                <a:lnTo>
                  <a:pt x="400744" y="490453"/>
                </a:lnTo>
                <a:lnTo>
                  <a:pt x="346211" y="536315"/>
                </a:lnTo>
                <a:lnTo>
                  <a:pt x="283900" y="579498"/>
                </a:lnTo>
                <a:lnTo>
                  <a:pt x="242014" y="615781"/>
                </a:lnTo>
                <a:lnTo>
                  <a:pt x="204390" y="641433"/>
                </a:lnTo>
                <a:lnTo>
                  <a:pt x="197568" y="638647"/>
                </a:lnTo>
                <a:lnTo>
                  <a:pt x="186701" y="615831"/>
                </a:lnTo>
                <a:lnTo>
                  <a:pt x="191937" y="598163"/>
                </a:lnTo>
                <a:lnTo>
                  <a:pt x="220760" y="555526"/>
                </a:lnTo>
                <a:lnTo>
                  <a:pt x="259041" y="501247"/>
                </a:lnTo>
                <a:lnTo>
                  <a:pt x="301935" y="442616"/>
                </a:lnTo>
                <a:lnTo>
                  <a:pt x="349754" y="387801"/>
                </a:lnTo>
                <a:lnTo>
                  <a:pt x="389905" y="337969"/>
                </a:lnTo>
                <a:lnTo>
                  <a:pt x="436937" y="278202"/>
                </a:lnTo>
                <a:lnTo>
                  <a:pt x="485953" y="230771"/>
                </a:lnTo>
                <a:lnTo>
                  <a:pt x="491264" y="231771"/>
                </a:lnTo>
                <a:lnTo>
                  <a:pt x="492340" y="239832"/>
                </a:lnTo>
                <a:lnTo>
                  <a:pt x="490592" y="252601"/>
                </a:lnTo>
                <a:lnTo>
                  <a:pt x="464579" y="300012"/>
                </a:lnTo>
                <a:lnTo>
                  <a:pt x="419763" y="353087"/>
                </a:lnTo>
                <a:lnTo>
                  <a:pt x="367457" y="407839"/>
                </a:lnTo>
                <a:lnTo>
                  <a:pt x="318821" y="457200"/>
                </a:lnTo>
                <a:lnTo>
                  <a:pt x="273189" y="508935"/>
                </a:lnTo>
                <a:lnTo>
                  <a:pt x="222461" y="563911"/>
                </a:lnTo>
                <a:lnTo>
                  <a:pt x="171531" y="621637"/>
                </a:lnTo>
                <a:lnTo>
                  <a:pt x="124977" y="673063"/>
                </a:lnTo>
                <a:lnTo>
                  <a:pt x="119978" y="672057"/>
                </a:lnTo>
                <a:lnTo>
                  <a:pt x="116645" y="665225"/>
                </a:lnTo>
                <a:lnTo>
                  <a:pt x="114422" y="654507"/>
                </a:lnTo>
                <a:lnTo>
                  <a:pt x="131672" y="622881"/>
                </a:lnTo>
                <a:lnTo>
                  <a:pt x="166452" y="581711"/>
                </a:lnTo>
                <a:lnTo>
                  <a:pt x="214774" y="530550"/>
                </a:lnTo>
                <a:lnTo>
                  <a:pt x="262541" y="481519"/>
                </a:lnTo>
                <a:lnTo>
                  <a:pt x="308420" y="436313"/>
                </a:lnTo>
                <a:lnTo>
                  <a:pt x="353459" y="395681"/>
                </a:lnTo>
                <a:lnTo>
                  <a:pt x="414499" y="338162"/>
                </a:lnTo>
                <a:lnTo>
                  <a:pt x="471611" y="287981"/>
                </a:lnTo>
                <a:lnTo>
                  <a:pt x="534794" y="236948"/>
                </a:lnTo>
                <a:lnTo>
                  <a:pt x="576854" y="205141"/>
                </a:lnTo>
                <a:lnTo>
                  <a:pt x="587604" y="199896"/>
                </a:lnTo>
                <a:lnTo>
                  <a:pt x="596004" y="200096"/>
                </a:lnTo>
                <a:lnTo>
                  <a:pt x="602836" y="203927"/>
                </a:lnTo>
                <a:lnTo>
                  <a:pt x="608622" y="210178"/>
                </a:lnTo>
                <a:lnTo>
                  <a:pt x="607551" y="220507"/>
                </a:lnTo>
                <a:lnTo>
                  <a:pt x="582490" y="263253"/>
                </a:lnTo>
                <a:lnTo>
                  <a:pt x="542612" y="310152"/>
                </a:lnTo>
                <a:lnTo>
                  <a:pt x="492317" y="368552"/>
                </a:lnTo>
                <a:lnTo>
                  <a:pt x="439620" y="424198"/>
                </a:lnTo>
                <a:lnTo>
                  <a:pt x="392238" y="473687"/>
                </a:lnTo>
                <a:lnTo>
                  <a:pt x="346978" y="525596"/>
                </a:lnTo>
                <a:lnTo>
                  <a:pt x="290807" y="584639"/>
                </a:lnTo>
                <a:lnTo>
                  <a:pt x="243743" y="632269"/>
                </a:lnTo>
                <a:lnTo>
                  <a:pt x="233662" y="633769"/>
                </a:lnTo>
                <a:lnTo>
                  <a:pt x="224478" y="628608"/>
                </a:lnTo>
                <a:lnTo>
                  <a:pt x="215889" y="619004"/>
                </a:lnTo>
                <a:lnTo>
                  <a:pt x="212628" y="605208"/>
                </a:lnTo>
                <a:lnTo>
                  <a:pt x="215578" y="570159"/>
                </a:lnTo>
                <a:lnTo>
                  <a:pt x="248761" y="508855"/>
                </a:lnTo>
                <a:lnTo>
                  <a:pt x="297620" y="449748"/>
                </a:lnTo>
                <a:lnTo>
                  <a:pt x="351123" y="393208"/>
                </a:lnTo>
                <a:lnTo>
                  <a:pt x="387637" y="349410"/>
                </a:lnTo>
                <a:lnTo>
                  <a:pt x="439552" y="289396"/>
                </a:lnTo>
                <a:lnTo>
                  <a:pt x="495370" y="235995"/>
                </a:lnTo>
                <a:lnTo>
                  <a:pt x="530628" y="207044"/>
                </a:lnTo>
                <a:lnTo>
                  <a:pt x="540766" y="204861"/>
                </a:lnTo>
                <a:lnTo>
                  <a:pt x="549989" y="207104"/>
                </a:lnTo>
                <a:lnTo>
                  <a:pt x="558603" y="212296"/>
                </a:lnTo>
                <a:lnTo>
                  <a:pt x="561880" y="224384"/>
                </a:lnTo>
                <a:lnTo>
                  <a:pt x="558949" y="260821"/>
                </a:lnTo>
                <a:lnTo>
                  <a:pt x="549431" y="289339"/>
                </a:lnTo>
                <a:lnTo>
                  <a:pt x="516119" y="335848"/>
                </a:lnTo>
                <a:lnTo>
                  <a:pt x="464881" y="392257"/>
                </a:lnTo>
                <a:lnTo>
                  <a:pt x="457497" y="402282"/>
                </a:lnTo>
                <a:lnTo>
                  <a:pt x="451343" y="402803"/>
                </a:lnTo>
                <a:lnTo>
                  <a:pt x="446007" y="396988"/>
                </a:lnTo>
                <a:lnTo>
                  <a:pt x="441217" y="386949"/>
                </a:lnTo>
                <a:lnTo>
                  <a:pt x="442953" y="374095"/>
                </a:lnTo>
                <a:lnTo>
                  <a:pt x="467719" y="329027"/>
                </a:lnTo>
                <a:lnTo>
                  <a:pt x="513120" y="276140"/>
                </a:lnTo>
                <a:lnTo>
                  <a:pt x="567253" y="222873"/>
                </a:lnTo>
                <a:lnTo>
                  <a:pt x="588039" y="211263"/>
                </a:lnTo>
                <a:lnTo>
                  <a:pt x="596294" y="213837"/>
                </a:lnTo>
                <a:lnTo>
                  <a:pt x="603029" y="221714"/>
                </a:lnTo>
                <a:lnTo>
                  <a:pt x="608751" y="233128"/>
                </a:lnTo>
                <a:lnTo>
                  <a:pt x="610101" y="244434"/>
                </a:lnTo>
                <a:lnTo>
                  <a:pt x="605030" y="266856"/>
                </a:lnTo>
                <a:lnTo>
                  <a:pt x="572834" y="318998"/>
                </a:lnTo>
                <a:lnTo>
                  <a:pt x="527585" y="369466"/>
                </a:lnTo>
                <a:lnTo>
                  <a:pt x="477430" y="426540"/>
                </a:lnTo>
                <a:lnTo>
                  <a:pt x="419129" y="483930"/>
                </a:lnTo>
                <a:lnTo>
                  <a:pt x="410975" y="484348"/>
                </a:lnTo>
                <a:lnTo>
                  <a:pt x="404306" y="479697"/>
                </a:lnTo>
                <a:lnTo>
                  <a:pt x="398628" y="471667"/>
                </a:lnTo>
                <a:lnTo>
                  <a:pt x="390636" y="436812"/>
                </a:lnTo>
                <a:lnTo>
                  <a:pt x="405933" y="383487"/>
                </a:lnTo>
                <a:lnTo>
                  <a:pt x="439769" y="326743"/>
                </a:lnTo>
                <a:lnTo>
                  <a:pt x="478889" y="263685"/>
                </a:lnTo>
                <a:lnTo>
                  <a:pt x="525955" y="205014"/>
                </a:lnTo>
                <a:lnTo>
                  <a:pt x="526558" y="204741"/>
                </a:lnTo>
                <a:lnTo>
                  <a:pt x="488821" y="259715"/>
                </a:lnTo>
                <a:lnTo>
                  <a:pt x="443241" y="315814"/>
                </a:lnTo>
                <a:lnTo>
                  <a:pt x="410914" y="358968"/>
                </a:lnTo>
                <a:lnTo>
                  <a:pt x="371899" y="406905"/>
                </a:lnTo>
                <a:lnTo>
                  <a:pt x="333197" y="450393"/>
                </a:lnTo>
                <a:lnTo>
                  <a:pt x="283337" y="502947"/>
                </a:lnTo>
                <a:lnTo>
                  <a:pt x="227478" y="553827"/>
                </a:lnTo>
                <a:lnTo>
                  <a:pt x="183682" y="582343"/>
                </a:lnTo>
                <a:lnTo>
                  <a:pt x="173904" y="579534"/>
                </a:lnTo>
                <a:lnTo>
                  <a:pt x="167384" y="569035"/>
                </a:lnTo>
                <a:lnTo>
                  <a:pt x="163038" y="553408"/>
                </a:lnTo>
                <a:lnTo>
                  <a:pt x="177927" y="513041"/>
                </a:lnTo>
                <a:lnTo>
                  <a:pt x="210426" y="466344"/>
                </a:lnTo>
                <a:lnTo>
                  <a:pt x="253625" y="416833"/>
                </a:lnTo>
                <a:lnTo>
                  <a:pt x="314671" y="358122"/>
                </a:lnTo>
                <a:lnTo>
                  <a:pt x="371785" y="303618"/>
                </a:lnTo>
                <a:lnTo>
                  <a:pt x="428580" y="242547"/>
                </a:lnTo>
                <a:lnTo>
                  <a:pt x="480805" y="204132"/>
                </a:lnTo>
                <a:lnTo>
                  <a:pt x="484135" y="202920"/>
                </a:lnTo>
                <a:lnTo>
                  <a:pt x="483890" y="205810"/>
                </a:lnTo>
                <a:lnTo>
                  <a:pt x="474579" y="220112"/>
                </a:lnTo>
                <a:lnTo>
                  <a:pt x="414714" y="277557"/>
                </a:lnTo>
                <a:lnTo>
                  <a:pt x="372517" y="330013"/>
                </a:lnTo>
                <a:lnTo>
                  <a:pt x="319267" y="380542"/>
                </a:lnTo>
                <a:lnTo>
                  <a:pt x="256672" y="435770"/>
                </a:lnTo>
                <a:lnTo>
                  <a:pt x="214318" y="489190"/>
                </a:lnTo>
                <a:lnTo>
                  <a:pt x="209116" y="485389"/>
                </a:lnTo>
                <a:lnTo>
                  <a:pt x="203336" y="451590"/>
                </a:lnTo>
                <a:lnTo>
                  <a:pt x="210626" y="409454"/>
                </a:lnTo>
                <a:lnTo>
                  <a:pt x="226191" y="366078"/>
                </a:lnTo>
                <a:lnTo>
                  <a:pt x="245432" y="322152"/>
                </a:lnTo>
                <a:lnTo>
                  <a:pt x="271163" y="267627"/>
                </a:lnTo>
                <a:lnTo>
                  <a:pt x="309563" y="212661"/>
                </a:lnTo>
                <a:lnTo>
                  <a:pt x="326443" y="184541"/>
                </a:lnTo>
                <a:lnTo>
                  <a:pt x="333162" y="180000"/>
                </a:lnTo>
                <a:lnTo>
                  <a:pt x="338874" y="181903"/>
                </a:lnTo>
                <a:lnTo>
                  <a:pt x="343915" y="188101"/>
                </a:lnTo>
                <a:lnTo>
                  <a:pt x="346043" y="195930"/>
                </a:lnTo>
                <a:lnTo>
                  <a:pt x="345121" y="214488"/>
                </a:lnTo>
                <a:lnTo>
                  <a:pt x="319065" y="276208"/>
                </a:lnTo>
                <a:lnTo>
                  <a:pt x="291153" y="334575"/>
                </a:lnTo>
                <a:lnTo>
                  <a:pt x="274029" y="378116"/>
                </a:lnTo>
                <a:lnTo>
                  <a:pt x="266628" y="433057"/>
                </a:lnTo>
                <a:lnTo>
                  <a:pt x="260529" y="461605"/>
                </a:lnTo>
                <a:lnTo>
                  <a:pt x="257177" y="467000"/>
                </a:lnTo>
                <a:lnTo>
                  <a:pt x="253711" y="466899"/>
                </a:lnTo>
                <a:lnTo>
                  <a:pt x="250167" y="463135"/>
                </a:lnTo>
                <a:lnTo>
                  <a:pt x="228263" y="400402"/>
                </a:lnTo>
                <a:lnTo>
                  <a:pt x="209800" y="344722"/>
                </a:lnTo>
                <a:lnTo>
                  <a:pt x="191318" y="289234"/>
                </a:lnTo>
                <a:lnTo>
                  <a:pt x="172831" y="233772"/>
                </a:lnTo>
                <a:lnTo>
                  <a:pt x="167628" y="194608"/>
                </a:lnTo>
                <a:lnTo>
                  <a:pt x="171827" y="185479"/>
                </a:lnTo>
                <a:lnTo>
                  <a:pt x="179556" y="179393"/>
                </a:lnTo>
                <a:lnTo>
                  <a:pt x="201290" y="172631"/>
                </a:lnTo>
                <a:lnTo>
                  <a:pt x="240009" y="166359"/>
                </a:lnTo>
                <a:lnTo>
                  <a:pt x="263898" y="156158"/>
                </a:lnTo>
                <a:lnTo>
                  <a:pt x="266818" y="152451"/>
                </a:lnTo>
                <a:lnTo>
                  <a:pt x="263835" y="149980"/>
                </a:lnTo>
                <a:lnTo>
                  <a:pt x="223626" y="146014"/>
                </a:lnTo>
                <a:lnTo>
                  <a:pt x="203212" y="152044"/>
                </a:lnTo>
                <a:lnTo>
                  <a:pt x="194317" y="157103"/>
                </a:lnTo>
                <a:lnTo>
                  <a:pt x="188388" y="167871"/>
                </a:lnTo>
                <a:lnTo>
                  <a:pt x="180042" y="215889"/>
                </a:lnTo>
                <a:lnTo>
                  <a:pt x="177222" y="277527"/>
                </a:lnTo>
                <a:lnTo>
                  <a:pt x="176665" y="337173"/>
                </a:lnTo>
                <a:lnTo>
                  <a:pt x="180317" y="348305"/>
                </a:lnTo>
                <a:lnTo>
                  <a:pt x="194234" y="363961"/>
                </a:lnTo>
                <a:lnTo>
                  <a:pt x="216030" y="371740"/>
                </a:lnTo>
                <a:lnTo>
                  <a:pt x="262589" y="376120"/>
                </a:lnTo>
                <a:lnTo>
                  <a:pt x="297350" y="374679"/>
                </a:lnTo>
                <a:lnTo>
                  <a:pt x="321015" y="365823"/>
                </a:lnTo>
                <a:lnTo>
                  <a:pt x="365146" y="322344"/>
                </a:lnTo>
                <a:lnTo>
                  <a:pt x="414666" y="263526"/>
                </a:lnTo>
                <a:lnTo>
                  <a:pt x="421555" y="261002"/>
                </a:lnTo>
                <a:lnTo>
                  <a:pt x="427381" y="263017"/>
                </a:lnTo>
                <a:lnTo>
                  <a:pt x="432498" y="268058"/>
                </a:lnTo>
                <a:lnTo>
                  <a:pt x="431610" y="293376"/>
                </a:lnTo>
                <a:lnTo>
                  <a:pt x="413965" y="345917"/>
                </a:lnTo>
                <a:lnTo>
                  <a:pt x="391894" y="397225"/>
                </a:lnTo>
                <a:lnTo>
                  <a:pt x="370976" y="443648"/>
                </a:lnTo>
                <a:lnTo>
                  <a:pt x="336673" y="497610"/>
                </a:lnTo>
                <a:lnTo>
                  <a:pt x="289912" y="560612"/>
                </a:lnTo>
                <a:lnTo>
                  <a:pt x="246582" y="613657"/>
                </a:lnTo>
                <a:lnTo>
                  <a:pt x="237241" y="630606"/>
                </a:lnTo>
                <a:lnTo>
                  <a:pt x="220896" y="644165"/>
                </a:lnTo>
              </a:path>
            </a:pathLst>
          </a:custGeom>
          <a:ln w="76200" cap="flat" cmpd="sng" algn="ctr">
            <a:solidFill>
              <a:srgbClr val="FFFFE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4113" name="Textfeld 18"/>
          <p:cNvSpPr txBox="1">
            <a:spLocks noChangeArrowheads="1"/>
          </p:cNvSpPr>
          <p:nvPr/>
        </p:nvSpPr>
        <p:spPr bwMode="auto">
          <a:xfrm>
            <a:off x="914400" y="6464300"/>
            <a:ext cx="1535113" cy="369332"/>
          </a:xfrm>
          <a:prstGeom prst="rect">
            <a:avLst/>
          </a:prstGeom>
          <a:noFill/>
          <a:ln w="9525">
            <a:noFill/>
            <a:miter lim="800000"/>
            <a:headEnd/>
            <a:tailEnd/>
          </a:ln>
        </p:spPr>
        <p:txBody>
          <a:bodyPr>
            <a:spAutoFit/>
          </a:bodyPr>
          <a:lstStyle/>
          <a:p>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die Arme</a:t>
            </a:r>
          </a:p>
        </p:txBody>
      </p:sp>
      <p:sp>
        <p:nvSpPr>
          <p:cNvPr id="4114" name="Textfeld 19"/>
          <p:cNvSpPr txBox="1">
            <a:spLocks noChangeArrowheads="1"/>
          </p:cNvSpPr>
          <p:nvPr/>
        </p:nvSpPr>
        <p:spPr bwMode="auto">
          <a:xfrm>
            <a:off x="2387600" y="7073900"/>
            <a:ext cx="1446213" cy="369332"/>
          </a:xfrm>
          <a:prstGeom prst="rect">
            <a:avLst/>
          </a:prstGeom>
          <a:noFill/>
          <a:ln w="9525">
            <a:noFill/>
            <a:miter lim="800000"/>
            <a:headEnd/>
            <a:tailEnd/>
          </a:ln>
        </p:spPr>
        <p:txBody>
          <a:bodyPr>
            <a:spAutoFit/>
          </a:bodyPr>
          <a:lstStyle/>
          <a:p>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die Beine</a:t>
            </a:r>
          </a:p>
        </p:txBody>
      </p:sp>
      <p:sp>
        <p:nvSpPr>
          <p:cNvPr id="4115" name="Textfeld 20"/>
          <p:cNvSpPr txBox="1">
            <a:spLocks noChangeArrowheads="1"/>
          </p:cNvSpPr>
          <p:nvPr/>
        </p:nvSpPr>
        <p:spPr bwMode="auto">
          <a:xfrm>
            <a:off x="603250" y="7062827"/>
            <a:ext cx="1463675" cy="369332"/>
          </a:xfrm>
          <a:prstGeom prst="rect">
            <a:avLst/>
          </a:prstGeom>
          <a:noFill/>
          <a:ln w="9525">
            <a:noFill/>
            <a:miter lim="800000"/>
            <a:headEnd/>
            <a:tailEnd/>
          </a:ln>
        </p:spPr>
        <p:txBody>
          <a:bodyPr>
            <a:spAutoFit/>
          </a:bodyPr>
          <a:lstStyle/>
          <a:p>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die Füße</a:t>
            </a:r>
          </a:p>
        </p:txBody>
      </p:sp>
      <p:sp>
        <p:nvSpPr>
          <p:cNvPr id="4116" name="Textfeld 21"/>
          <p:cNvSpPr txBox="1">
            <a:spLocks noChangeArrowheads="1"/>
          </p:cNvSpPr>
          <p:nvPr/>
        </p:nvSpPr>
        <p:spPr bwMode="auto">
          <a:xfrm>
            <a:off x="4038600" y="6819900"/>
            <a:ext cx="1552575" cy="369332"/>
          </a:xfrm>
          <a:prstGeom prst="rect">
            <a:avLst/>
          </a:prstGeom>
          <a:noFill/>
          <a:ln w="9525">
            <a:noFill/>
            <a:miter lim="800000"/>
            <a:headEnd/>
            <a:tailEnd/>
          </a:ln>
        </p:spPr>
        <p:txBody>
          <a:bodyPr>
            <a:spAutoFit/>
          </a:bodyPr>
          <a:lstStyle/>
          <a:p>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die Augen</a:t>
            </a:r>
          </a:p>
        </p:txBody>
      </p:sp>
      <p:sp>
        <p:nvSpPr>
          <p:cNvPr id="4117" name="Textfeld 22"/>
          <p:cNvSpPr txBox="1">
            <a:spLocks noChangeArrowheads="1"/>
          </p:cNvSpPr>
          <p:nvPr/>
        </p:nvSpPr>
        <p:spPr bwMode="auto">
          <a:xfrm>
            <a:off x="5943600" y="6832600"/>
            <a:ext cx="1695450" cy="369332"/>
          </a:xfrm>
          <a:prstGeom prst="rect">
            <a:avLst/>
          </a:prstGeom>
          <a:noFill/>
          <a:ln w="9525">
            <a:noFill/>
            <a:miter lim="800000"/>
            <a:headEnd/>
            <a:tailEnd/>
          </a:ln>
        </p:spPr>
        <p:txBody>
          <a:bodyPr>
            <a:spAutoFit/>
          </a:bodyPr>
          <a:lstStyle/>
          <a:p>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die Finger</a:t>
            </a:r>
          </a:p>
        </p:txBody>
      </p:sp>
      <p:sp>
        <p:nvSpPr>
          <p:cNvPr id="4118" name="Textfeld 23"/>
          <p:cNvSpPr txBox="1">
            <a:spLocks noChangeArrowheads="1"/>
          </p:cNvSpPr>
          <p:nvPr/>
        </p:nvSpPr>
        <p:spPr bwMode="auto">
          <a:xfrm>
            <a:off x="2495550" y="6525975"/>
            <a:ext cx="1466850" cy="369332"/>
          </a:xfrm>
          <a:prstGeom prst="rect">
            <a:avLst/>
          </a:prstGeom>
          <a:noFill/>
          <a:ln w="9525">
            <a:noFill/>
            <a:miter lim="800000"/>
            <a:headEnd/>
            <a:tailEnd/>
          </a:ln>
        </p:spPr>
        <p:txBody>
          <a:bodyPr>
            <a:spAutoFit/>
          </a:bodyPr>
          <a:lstStyle/>
          <a:p>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der Mund</a:t>
            </a:r>
          </a:p>
        </p:txBody>
      </p:sp>
      <p:sp>
        <p:nvSpPr>
          <p:cNvPr id="4119" name="Textfeld 24"/>
          <p:cNvSpPr txBox="1">
            <a:spLocks noChangeArrowheads="1"/>
          </p:cNvSpPr>
          <p:nvPr/>
        </p:nvSpPr>
        <p:spPr bwMode="auto">
          <a:xfrm>
            <a:off x="7581900" y="7023100"/>
            <a:ext cx="1801813" cy="369332"/>
          </a:xfrm>
          <a:prstGeom prst="rect">
            <a:avLst/>
          </a:prstGeom>
          <a:noFill/>
          <a:ln w="9525">
            <a:noFill/>
            <a:miter lim="800000"/>
            <a:headEnd/>
            <a:tailEnd/>
          </a:ln>
        </p:spPr>
        <p:txBody>
          <a:bodyPr>
            <a:spAutoFit/>
          </a:bodyPr>
          <a:lstStyle/>
          <a:p>
            <a:r>
              <a:rPr lang="de-DE" dirty="0">
                <a:solidFill>
                  <a:srgbClr val="000000"/>
                </a:solidFill>
                <a:latin typeface="Times New Roman - 16"/>
              </a:rPr>
              <a:t>  </a:t>
            </a:r>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die Hände</a:t>
            </a:r>
          </a:p>
        </p:txBody>
      </p:sp>
      <p:sp>
        <p:nvSpPr>
          <p:cNvPr id="26" name="Ellipse 25"/>
          <p:cNvSpPr/>
          <p:nvPr/>
        </p:nvSpPr>
        <p:spPr>
          <a:xfrm>
            <a:off x="1335088" y="1928813"/>
            <a:ext cx="360362" cy="2159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7" name="Ellipse 26"/>
          <p:cNvSpPr/>
          <p:nvPr/>
        </p:nvSpPr>
        <p:spPr>
          <a:xfrm>
            <a:off x="1766888" y="1928813"/>
            <a:ext cx="360362" cy="2873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6"/>
                                        </p:tgtEl>
                                        <p:attrNameLst>
                                          <p:attrName>ppt_x</p:attrName>
                                        </p:attrNameLst>
                                      </p:cBhvr>
                                      <p:tavLst>
                                        <p:tav tm="0">
                                          <p:val>
                                            <p:strVal val="ppt_x"/>
                                          </p:val>
                                        </p:tav>
                                        <p:tav tm="100000">
                                          <p:val>
                                            <p:strVal val="ppt_x"/>
                                          </p:val>
                                        </p:tav>
                                      </p:tavLst>
                                    </p:anim>
                                    <p:anim calcmode="lin" valueType="num">
                                      <p:cBhvr additive="base">
                                        <p:cTn id="7" dur="500"/>
                                        <p:tgtEl>
                                          <p:spTgt spid="26"/>
                                        </p:tgtEl>
                                        <p:attrNameLst>
                                          <p:attrName>ppt_y</p:attrName>
                                        </p:attrNameLst>
                                      </p:cBhvr>
                                      <p:tavLst>
                                        <p:tav tm="0">
                                          <p:val>
                                            <p:strVal val="ppt_y"/>
                                          </p:val>
                                        </p:tav>
                                        <p:tav tm="100000">
                                          <p:val>
                                            <p:strVal val="1+ppt_h/2"/>
                                          </p:val>
                                        </p:tav>
                                      </p:tavLst>
                                    </p:anim>
                                    <p:set>
                                      <p:cBhvr>
                                        <p:cTn id="8" dur="1" fill="hold">
                                          <p:stCondLst>
                                            <p:cond delay="499"/>
                                          </p:stCondLst>
                                        </p:cTn>
                                        <p:tgtEl>
                                          <p:spTgt spid="2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27"/>
                                        </p:tgtEl>
                                        <p:attrNameLst>
                                          <p:attrName>ppt_x</p:attrName>
                                        </p:attrNameLst>
                                      </p:cBhvr>
                                      <p:tavLst>
                                        <p:tav tm="0">
                                          <p:val>
                                            <p:strVal val="ppt_x"/>
                                          </p:val>
                                        </p:tav>
                                        <p:tav tm="100000">
                                          <p:val>
                                            <p:strVal val="ppt_x"/>
                                          </p:val>
                                        </p:tav>
                                      </p:tavLst>
                                    </p:anim>
                                    <p:anim calcmode="lin" valueType="num">
                                      <p:cBhvr additive="base">
                                        <p:cTn id="11" dur="500"/>
                                        <p:tgtEl>
                                          <p:spTgt spid="27"/>
                                        </p:tgtEl>
                                        <p:attrNameLst>
                                          <p:attrName>ppt_y</p:attrName>
                                        </p:attrNameLst>
                                      </p:cBhvr>
                                      <p:tavLst>
                                        <p:tav tm="0">
                                          <p:val>
                                            <p:strVal val="ppt_y"/>
                                          </p:val>
                                        </p:tav>
                                        <p:tav tm="100000">
                                          <p:val>
                                            <p:strVal val="1+ppt_h/2"/>
                                          </p:val>
                                        </p:tav>
                                      </p:tavLst>
                                    </p:anim>
                                    <p:set>
                                      <p:cBhvr>
                                        <p:cTn id="12" dur="1" fill="hold">
                                          <p:stCondLst>
                                            <p:cond delay="499"/>
                                          </p:stCondLst>
                                        </p:cTn>
                                        <p:tgtEl>
                                          <p:spTgt spid="2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4" presetClass="path" presetSubtype="0" accel="50000" decel="50000" fill="hold" grpId="0" nodeType="clickEffect">
                                  <p:stCondLst>
                                    <p:cond delay="0"/>
                                  </p:stCondLst>
                                  <p:childTnLst>
                                    <p:animMotion origin="layout" path="M -2.62664E-6 -1.86656E-6 L -0.16541 -0.41574 " pathEditMode="relative" rAng="0" ptsTypes="AA">
                                      <p:cBhvr>
                                        <p:cTn id="16" dur="2000" fill="hold"/>
                                        <p:tgtEl>
                                          <p:spTgt spid="4116"/>
                                        </p:tgtEl>
                                        <p:attrNameLst>
                                          <p:attrName>ppt_x</p:attrName>
                                          <p:attrName>ppt_y</p:attrName>
                                        </p:attrNameLst>
                                      </p:cBhvr>
                                      <p:rCtr x="-8300" y="-20800"/>
                                    </p:animMotion>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13"/>
                                        </p:tgtEl>
                                        <p:attrNameLst>
                                          <p:attrName>ppt_x</p:attrName>
                                        </p:attrNameLst>
                                      </p:cBhvr>
                                      <p:tavLst>
                                        <p:tav tm="0">
                                          <p:val>
                                            <p:strVal val="ppt_x"/>
                                          </p:val>
                                        </p:tav>
                                        <p:tav tm="100000">
                                          <p:val>
                                            <p:strVal val="ppt_x"/>
                                          </p:val>
                                        </p:tav>
                                      </p:tavLst>
                                    </p:anim>
                                    <p:anim calcmode="lin" valueType="num">
                                      <p:cBhvr additive="base">
                                        <p:cTn id="21" dur="500"/>
                                        <p:tgtEl>
                                          <p:spTgt spid="13"/>
                                        </p:tgtEl>
                                        <p:attrNameLst>
                                          <p:attrName>ppt_y</p:attrName>
                                        </p:attrNameLst>
                                      </p:cBhvr>
                                      <p:tavLst>
                                        <p:tav tm="0">
                                          <p:val>
                                            <p:strVal val="ppt_y"/>
                                          </p:val>
                                        </p:tav>
                                        <p:tav tm="100000">
                                          <p:val>
                                            <p:strVal val="1+ppt_h/2"/>
                                          </p:val>
                                        </p:tav>
                                      </p:tavLst>
                                    </p:anim>
                                    <p:set>
                                      <p:cBhvr>
                                        <p:cTn id="22" dur="1" fill="hold">
                                          <p:stCondLst>
                                            <p:cond delay="499"/>
                                          </p:stCondLst>
                                        </p:cTn>
                                        <p:tgtEl>
                                          <p:spTgt spid="13"/>
                                        </p:tgtEl>
                                        <p:attrNameLst>
                                          <p:attrName>style.visibility</p:attrName>
                                        </p:attrNameLst>
                                      </p:cBhvr>
                                      <p:to>
                                        <p:strVal val="hidden"/>
                                      </p:to>
                                    </p:set>
                                  </p:childTnLst>
                                </p:cTn>
                              </p:par>
                              <p:par>
                                <p:cTn id="23" presetID="2" presetClass="exit" presetSubtype="4" fill="hold" nodeType="withEffect">
                                  <p:stCondLst>
                                    <p:cond delay="0"/>
                                  </p:stCondLst>
                                  <p:childTnLst>
                                    <p:anim calcmode="lin" valueType="num">
                                      <p:cBhvr additive="base">
                                        <p:cTn id="24" dur="500"/>
                                        <p:tgtEl>
                                          <p:spTgt spid="14"/>
                                        </p:tgtEl>
                                        <p:attrNameLst>
                                          <p:attrName>ppt_x</p:attrName>
                                        </p:attrNameLst>
                                      </p:cBhvr>
                                      <p:tavLst>
                                        <p:tav tm="0">
                                          <p:val>
                                            <p:strVal val="ppt_x"/>
                                          </p:val>
                                        </p:tav>
                                        <p:tav tm="100000">
                                          <p:val>
                                            <p:strVal val="ppt_x"/>
                                          </p:val>
                                        </p:tav>
                                      </p:tavLst>
                                    </p:anim>
                                    <p:anim calcmode="lin" valueType="num">
                                      <p:cBhvr additive="base">
                                        <p:cTn id="25" dur="500"/>
                                        <p:tgtEl>
                                          <p:spTgt spid="14"/>
                                        </p:tgtEl>
                                        <p:attrNameLst>
                                          <p:attrName>ppt_y</p:attrName>
                                        </p:attrNameLst>
                                      </p:cBhvr>
                                      <p:tavLst>
                                        <p:tav tm="0">
                                          <p:val>
                                            <p:strVal val="ppt_y"/>
                                          </p:val>
                                        </p:tav>
                                        <p:tav tm="100000">
                                          <p:val>
                                            <p:strVal val="1+ppt_h/2"/>
                                          </p:val>
                                        </p:tav>
                                      </p:tavLst>
                                    </p:anim>
                                    <p:set>
                                      <p:cBhvr>
                                        <p:cTn id="26" dur="1" fill="hold">
                                          <p:stCondLst>
                                            <p:cond delay="499"/>
                                          </p:stCondLst>
                                        </p:cTn>
                                        <p:tgtEl>
                                          <p:spTgt spid="14"/>
                                        </p:tgtEl>
                                        <p:attrNameLst>
                                          <p:attrName>style.visibility</p:attrName>
                                        </p:attrNameLst>
                                      </p:cBhvr>
                                      <p:to>
                                        <p:strVal val="hidden"/>
                                      </p:to>
                                    </p:set>
                                  </p:childTnLst>
                                </p:cTn>
                              </p:par>
                              <p:par>
                                <p:cTn id="27" presetID="2" presetClass="exit" presetSubtype="4" fill="hold" nodeType="withEffect">
                                  <p:stCondLst>
                                    <p:cond delay="0"/>
                                  </p:stCondLst>
                                  <p:childTnLst>
                                    <p:anim calcmode="lin" valueType="num">
                                      <p:cBhvr additive="base">
                                        <p:cTn id="28" dur="500"/>
                                        <p:tgtEl>
                                          <p:spTgt spid="8"/>
                                        </p:tgtEl>
                                        <p:attrNameLst>
                                          <p:attrName>ppt_x</p:attrName>
                                        </p:attrNameLst>
                                      </p:cBhvr>
                                      <p:tavLst>
                                        <p:tav tm="0">
                                          <p:val>
                                            <p:strVal val="ppt_x"/>
                                          </p:val>
                                        </p:tav>
                                        <p:tav tm="100000">
                                          <p:val>
                                            <p:strVal val="ppt_x"/>
                                          </p:val>
                                        </p:tav>
                                      </p:tavLst>
                                    </p:anim>
                                    <p:anim calcmode="lin" valueType="num">
                                      <p:cBhvr additive="base">
                                        <p:cTn id="29" dur="500"/>
                                        <p:tgtEl>
                                          <p:spTgt spid="8"/>
                                        </p:tgtEl>
                                        <p:attrNameLst>
                                          <p:attrName>ppt_y</p:attrName>
                                        </p:attrNameLst>
                                      </p:cBhvr>
                                      <p:tavLst>
                                        <p:tav tm="0">
                                          <p:val>
                                            <p:strVal val="ppt_y"/>
                                          </p:val>
                                        </p:tav>
                                        <p:tav tm="100000">
                                          <p:val>
                                            <p:strVal val="1+ppt_h/2"/>
                                          </p:val>
                                        </p:tav>
                                      </p:tavLst>
                                    </p:anim>
                                    <p:set>
                                      <p:cBhvr>
                                        <p:cTn id="30" dur="1" fill="hold">
                                          <p:stCondLst>
                                            <p:cond delay="499"/>
                                          </p:stCondLst>
                                        </p:cTn>
                                        <p:tgtEl>
                                          <p:spTgt spid="8"/>
                                        </p:tgtEl>
                                        <p:attrNameLst>
                                          <p:attrName>style.visibility</p:attrName>
                                        </p:attrNameLst>
                                      </p:cBhvr>
                                      <p:to>
                                        <p:strVal val="hidden"/>
                                      </p:to>
                                    </p:set>
                                  </p:childTnLst>
                                </p:cTn>
                              </p:par>
                              <p:par>
                                <p:cTn id="31" presetID="2" presetClass="exit" presetSubtype="4" fill="hold" nodeType="withEffect">
                                  <p:stCondLst>
                                    <p:cond delay="0"/>
                                  </p:stCondLst>
                                  <p:childTnLst>
                                    <p:anim calcmode="lin" valueType="num">
                                      <p:cBhvr additive="base">
                                        <p:cTn id="32" dur="500"/>
                                        <p:tgtEl>
                                          <p:spTgt spid="6"/>
                                        </p:tgtEl>
                                        <p:attrNameLst>
                                          <p:attrName>ppt_x</p:attrName>
                                        </p:attrNameLst>
                                      </p:cBhvr>
                                      <p:tavLst>
                                        <p:tav tm="0">
                                          <p:val>
                                            <p:strVal val="ppt_x"/>
                                          </p:val>
                                        </p:tav>
                                        <p:tav tm="100000">
                                          <p:val>
                                            <p:strVal val="ppt_x"/>
                                          </p:val>
                                        </p:tav>
                                      </p:tavLst>
                                    </p:anim>
                                    <p:anim calcmode="lin" valueType="num">
                                      <p:cBhvr additive="base">
                                        <p:cTn id="33" dur="500"/>
                                        <p:tgtEl>
                                          <p:spTgt spid="6"/>
                                        </p:tgtEl>
                                        <p:attrNameLst>
                                          <p:attrName>ppt_y</p:attrName>
                                        </p:attrNameLst>
                                      </p:cBhvr>
                                      <p:tavLst>
                                        <p:tav tm="0">
                                          <p:val>
                                            <p:strVal val="ppt_y"/>
                                          </p:val>
                                        </p:tav>
                                        <p:tav tm="100000">
                                          <p:val>
                                            <p:strVal val="1+ppt_h/2"/>
                                          </p:val>
                                        </p:tav>
                                      </p:tavLst>
                                    </p:anim>
                                    <p:set>
                                      <p:cBhvr>
                                        <p:cTn id="34" dur="1" fill="hold">
                                          <p:stCondLst>
                                            <p:cond delay="499"/>
                                          </p:stCondLst>
                                        </p:cTn>
                                        <p:tgtEl>
                                          <p:spTgt spid="6"/>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6"/>
                                        </p:tgtEl>
                                        <p:attrNameLst>
                                          <p:attrName>ppt_x</p:attrName>
                                        </p:attrNameLst>
                                      </p:cBhvr>
                                      <p:tavLst>
                                        <p:tav tm="0">
                                          <p:val>
                                            <p:strVal val="ppt_x"/>
                                          </p:val>
                                        </p:tav>
                                        <p:tav tm="100000">
                                          <p:val>
                                            <p:strVal val="ppt_x"/>
                                          </p:val>
                                        </p:tav>
                                      </p:tavLst>
                                    </p:anim>
                                    <p:anim calcmode="lin" valueType="num">
                                      <p:cBhvr additive="base">
                                        <p:cTn id="37" dur="500"/>
                                        <p:tgtEl>
                                          <p:spTgt spid="6"/>
                                        </p:tgtEl>
                                        <p:attrNameLst>
                                          <p:attrName>ppt_y</p:attrName>
                                        </p:attrNameLst>
                                      </p:cBhvr>
                                      <p:tavLst>
                                        <p:tav tm="0">
                                          <p:val>
                                            <p:strVal val="ppt_y"/>
                                          </p:val>
                                        </p:tav>
                                        <p:tav tm="100000">
                                          <p:val>
                                            <p:strVal val="1+ppt_h/2"/>
                                          </p:val>
                                        </p:tav>
                                      </p:tavLst>
                                    </p:anim>
                                    <p:set>
                                      <p:cBhvr>
                                        <p:cTn id="38" dur="1" fill="hold">
                                          <p:stCondLst>
                                            <p:cond delay="499"/>
                                          </p:stCondLst>
                                        </p:cTn>
                                        <p:tgtEl>
                                          <p:spTgt spid="6"/>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7"/>
                                        </p:tgtEl>
                                        <p:attrNameLst>
                                          <p:attrName>ppt_x</p:attrName>
                                        </p:attrNameLst>
                                      </p:cBhvr>
                                      <p:tavLst>
                                        <p:tav tm="0">
                                          <p:val>
                                            <p:strVal val="ppt_x"/>
                                          </p:val>
                                        </p:tav>
                                        <p:tav tm="100000">
                                          <p:val>
                                            <p:strVal val="ppt_x"/>
                                          </p:val>
                                        </p:tav>
                                      </p:tavLst>
                                    </p:anim>
                                    <p:anim calcmode="lin" valueType="num">
                                      <p:cBhvr additive="base">
                                        <p:cTn id="41" dur="500"/>
                                        <p:tgtEl>
                                          <p:spTgt spid="7"/>
                                        </p:tgtEl>
                                        <p:attrNameLst>
                                          <p:attrName>ppt_y</p:attrName>
                                        </p:attrNameLst>
                                      </p:cBhvr>
                                      <p:tavLst>
                                        <p:tav tm="0">
                                          <p:val>
                                            <p:strVal val="ppt_y"/>
                                          </p:val>
                                        </p:tav>
                                        <p:tav tm="100000">
                                          <p:val>
                                            <p:strVal val="1+ppt_h/2"/>
                                          </p:val>
                                        </p:tav>
                                      </p:tavLst>
                                    </p:anim>
                                    <p:set>
                                      <p:cBhvr>
                                        <p:cTn id="42" dur="1" fill="hold">
                                          <p:stCondLst>
                                            <p:cond delay="499"/>
                                          </p:stCondLst>
                                        </p:cTn>
                                        <p:tgtEl>
                                          <p:spTgt spid="7"/>
                                        </p:tgtEl>
                                        <p:attrNameLst>
                                          <p:attrName>style.visibility</p:attrName>
                                        </p:attrNameLst>
                                      </p:cBhvr>
                                      <p:to>
                                        <p:strVal val="hidden"/>
                                      </p:to>
                                    </p:set>
                                  </p:childTnLst>
                                </p:cTn>
                              </p:par>
                              <p:par>
                                <p:cTn id="43" presetID="2" presetClass="exit" presetSubtype="4" fill="hold" nodeType="withEffect">
                                  <p:stCondLst>
                                    <p:cond delay="0"/>
                                  </p:stCondLst>
                                  <p:childTnLst>
                                    <p:anim calcmode="lin" valueType="num">
                                      <p:cBhvr additive="base">
                                        <p:cTn id="44" dur="500"/>
                                        <p:tgtEl>
                                          <p:spTgt spid="8"/>
                                        </p:tgtEl>
                                        <p:attrNameLst>
                                          <p:attrName>ppt_x</p:attrName>
                                        </p:attrNameLst>
                                      </p:cBhvr>
                                      <p:tavLst>
                                        <p:tav tm="0">
                                          <p:val>
                                            <p:strVal val="ppt_x"/>
                                          </p:val>
                                        </p:tav>
                                        <p:tav tm="100000">
                                          <p:val>
                                            <p:strVal val="ppt_x"/>
                                          </p:val>
                                        </p:tav>
                                      </p:tavLst>
                                    </p:anim>
                                    <p:anim calcmode="lin" valueType="num">
                                      <p:cBhvr additive="base">
                                        <p:cTn id="45" dur="500"/>
                                        <p:tgtEl>
                                          <p:spTgt spid="8"/>
                                        </p:tgtEl>
                                        <p:attrNameLst>
                                          <p:attrName>ppt_y</p:attrName>
                                        </p:attrNameLst>
                                      </p:cBhvr>
                                      <p:tavLst>
                                        <p:tav tm="0">
                                          <p:val>
                                            <p:strVal val="ppt_y"/>
                                          </p:val>
                                        </p:tav>
                                        <p:tav tm="100000">
                                          <p:val>
                                            <p:strVal val="1+ppt_h/2"/>
                                          </p:val>
                                        </p:tav>
                                      </p:tavLst>
                                    </p:anim>
                                    <p:set>
                                      <p:cBhvr>
                                        <p:cTn id="46" dur="1" fill="hold">
                                          <p:stCondLst>
                                            <p:cond delay="499"/>
                                          </p:stCondLst>
                                        </p:cTn>
                                        <p:tgtEl>
                                          <p:spTgt spid="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64" presetClass="path" presetSubtype="0" accel="50000" decel="50000" fill="hold" grpId="0" nodeType="clickEffect">
                                  <p:stCondLst>
                                    <p:cond delay="0"/>
                                  </p:stCondLst>
                                  <p:childTnLst>
                                    <p:animMotion origin="layout" path="M -2.23265E-6 1.42857E-6 L 0.15744 -0.24478 " pathEditMode="relative" rAng="0" ptsTypes="AA">
                                      <p:cBhvr>
                                        <p:cTn id="50" dur="2000" fill="hold"/>
                                        <p:tgtEl>
                                          <p:spTgt spid="4113"/>
                                        </p:tgtEl>
                                        <p:attrNameLst>
                                          <p:attrName>ppt_x</p:attrName>
                                          <p:attrName>ppt_y</p:attrName>
                                        </p:attrNameLst>
                                      </p:cBhvr>
                                      <p:rCtr x="7900" y="-12200"/>
                                    </p:animMotion>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9"/>
                                        </p:tgtEl>
                                        <p:attrNameLst>
                                          <p:attrName>ppt_x</p:attrName>
                                        </p:attrNameLst>
                                      </p:cBhvr>
                                      <p:tavLst>
                                        <p:tav tm="0">
                                          <p:val>
                                            <p:strVal val="ppt_x"/>
                                          </p:val>
                                        </p:tav>
                                        <p:tav tm="100000">
                                          <p:val>
                                            <p:strVal val="ppt_x"/>
                                          </p:val>
                                        </p:tav>
                                      </p:tavLst>
                                    </p:anim>
                                    <p:anim calcmode="lin" valueType="num">
                                      <p:cBhvr additive="base">
                                        <p:cTn id="55" dur="500"/>
                                        <p:tgtEl>
                                          <p:spTgt spid="9"/>
                                        </p:tgtEl>
                                        <p:attrNameLst>
                                          <p:attrName>ppt_y</p:attrName>
                                        </p:attrNameLst>
                                      </p:cBhvr>
                                      <p:tavLst>
                                        <p:tav tm="0">
                                          <p:val>
                                            <p:strVal val="ppt_y"/>
                                          </p:val>
                                        </p:tav>
                                        <p:tav tm="100000">
                                          <p:val>
                                            <p:strVal val="1+ppt_h/2"/>
                                          </p:val>
                                        </p:tav>
                                      </p:tavLst>
                                    </p:anim>
                                    <p:set>
                                      <p:cBhvr>
                                        <p:cTn id="56" dur="1" fill="hold">
                                          <p:stCondLst>
                                            <p:cond delay="499"/>
                                          </p:stCondLst>
                                        </p:cTn>
                                        <p:tgtEl>
                                          <p:spTgt spid="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64" presetClass="path" presetSubtype="0" accel="50000" decel="50000" fill="hold" grpId="0" nodeType="clickEffect">
                                  <p:stCondLst>
                                    <p:cond delay="0"/>
                                  </p:stCondLst>
                                  <p:childTnLst>
                                    <p:animMotion origin="layout" path="M 4.82176E-6 -2.94856E-6 L 0.01672 -0.20248 " pathEditMode="relative" rAng="0" ptsTypes="AA">
                                      <p:cBhvr>
                                        <p:cTn id="60" dur="2000" fill="hold"/>
                                        <p:tgtEl>
                                          <p:spTgt spid="4114"/>
                                        </p:tgtEl>
                                        <p:attrNameLst>
                                          <p:attrName>ppt_x</p:attrName>
                                          <p:attrName>ppt_y</p:attrName>
                                        </p:attrNameLst>
                                      </p:cBhvr>
                                      <p:rCtr x="800" y="-10100"/>
                                    </p:animMotion>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nodeType="clickEffect">
                                  <p:stCondLst>
                                    <p:cond delay="0"/>
                                  </p:stCondLst>
                                  <p:childTnLst>
                                    <p:anim calcmode="lin" valueType="num">
                                      <p:cBhvr additive="base">
                                        <p:cTn id="64" dur="500"/>
                                        <p:tgtEl>
                                          <p:spTgt spid="17"/>
                                        </p:tgtEl>
                                        <p:attrNameLst>
                                          <p:attrName>ppt_x</p:attrName>
                                        </p:attrNameLst>
                                      </p:cBhvr>
                                      <p:tavLst>
                                        <p:tav tm="0">
                                          <p:val>
                                            <p:strVal val="ppt_x"/>
                                          </p:val>
                                        </p:tav>
                                        <p:tav tm="100000">
                                          <p:val>
                                            <p:strVal val="ppt_x"/>
                                          </p:val>
                                        </p:tav>
                                      </p:tavLst>
                                    </p:anim>
                                    <p:anim calcmode="lin" valueType="num">
                                      <p:cBhvr additive="base">
                                        <p:cTn id="65" dur="500"/>
                                        <p:tgtEl>
                                          <p:spTgt spid="17"/>
                                        </p:tgtEl>
                                        <p:attrNameLst>
                                          <p:attrName>ppt_y</p:attrName>
                                        </p:attrNameLst>
                                      </p:cBhvr>
                                      <p:tavLst>
                                        <p:tav tm="0">
                                          <p:val>
                                            <p:strVal val="ppt_y"/>
                                          </p:val>
                                        </p:tav>
                                        <p:tav tm="100000">
                                          <p:val>
                                            <p:strVal val="1+ppt_h/2"/>
                                          </p:val>
                                        </p:tav>
                                      </p:tavLst>
                                    </p:anim>
                                    <p:set>
                                      <p:cBhvr>
                                        <p:cTn id="66" dur="1" fill="hold">
                                          <p:stCondLst>
                                            <p:cond delay="499"/>
                                          </p:stCondLst>
                                        </p:cTn>
                                        <p:tgtEl>
                                          <p:spTgt spid="1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64" presetClass="path" presetSubtype="0" accel="50000" decel="50000" fill="hold" grpId="0" nodeType="clickEffect">
                                  <p:stCondLst>
                                    <p:cond delay="0"/>
                                  </p:stCondLst>
                                  <p:childTnLst>
                                    <p:animMotion origin="layout" path="M 1.03189E-6 2.15309E-6 L -0.03362 -0.10875 " pathEditMode="relative" rAng="0" ptsTypes="AA">
                                      <p:cBhvr>
                                        <p:cTn id="70" dur="2000" fill="hold"/>
                                        <p:tgtEl>
                                          <p:spTgt spid="4115"/>
                                        </p:tgtEl>
                                        <p:attrNameLst>
                                          <p:attrName>ppt_x</p:attrName>
                                          <p:attrName>ppt_y</p:attrName>
                                        </p:attrNameLst>
                                      </p:cBhvr>
                                      <p:rCtr x="-1700" y="-5400"/>
                                    </p:animMotion>
                                  </p:childTnLst>
                                </p:cTn>
                              </p:par>
                            </p:childTnLst>
                          </p:cTn>
                        </p:par>
                      </p:childTnLst>
                    </p:cTn>
                  </p:par>
                  <p:par>
                    <p:cTn id="71" fill="hold">
                      <p:stCondLst>
                        <p:cond delay="indefinite"/>
                      </p:stCondLst>
                      <p:childTnLst>
                        <p:par>
                          <p:cTn id="72" fill="hold">
                            <p:stCondLst>
                              <p:cond delay="0"/>
                            </p:stCondLst>
                            <p:childTnLst>
                              <p:par>
                                <p:cTn id="73" presetID="2" presetClass="exit" presetSubtype="4" fill="hold" nodeType="clickEffect">
                                  <p:stCondLst>
                                    <p:cond delay="0"/>
                                  </p:stCondLst>
                                  <p:childTnLst>
                                    <p:anim calcmode="lin" valueType="num">
                                      <p:cBhvr additive="base">
                                        <p:cTn id="74" dur="500"/>
                                        <p:tgtEl>
                                          <p:spTgt spid="16"/>
                                        </p:tgtEl>
                                        <p:attrNameLst>
                                          <p:attrName>ppt_x</p:attrName>
                                        </p:attrNameLst>
                                      </p:cBhvr>
                                      <p:tavLst>
                                        <p:tav tm="0">
                                          <p:val>
                                            <p:strVal val="ppt_x"/>
                                          </p:val>
                                        </p:tav>
                                        <p:tav tm="100000">
                                          <p:val>
                                            <p:strVal val="ppt_x"/>
                                          </p:val>
                                        </p:tav>
                                      </p:tavLst>
                                    </p:anim>
                                    <p:anim calcmode="lin" valueType="num">
                                      <p:cBhvr additive="base">
                                        <p:cTn id="75" dur="500"/>
                                        <p:tgtEl>
                                          <p:spTgt spid="16"/>
                                        </p:tgtEl>
                                        <p:attrNameLst>
                                          <p:attrName>ppt_y</p:attrName>
                                        </p:attrNameLst>
                                      </p:cBhvr>
                                      <p:tavLst>
                                        <p:tav tm="0">
                                          <p:val>
                                            <p:strVal val="ppt_y"/>
                                          </p:val>
                                        </p:tav>
                                        <p:tav tm="100000">
                                          <p:val>
                                            <p:strVal val="1+ppt_h/2"/>
                                          </p:val>
                                        </p:tav>
                                      </p:tavLst>
                                    </p:anim>
                                    <p:set>
                                      <p:cBhvr>
                                        <p:cTn id="76" dur="1" fill="hold">
                                          <p:stCondLst>
                                            <p:cond delay="499"/>
                                          </p:stCondLst>
                                        </p:cTn>
                                        <p:tgtEl>
                                          <p:spTgt spid="16"/>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64" presetClass="path" presetSubtype="0" accel="50000" decel="50000" fill="hold" grpId="0" nodeType="clickEffect">
                                  <p:stCondLst>
                                    <p:cond delay="0"/>
                                  </p:stCondLst>
                                  <p:childTnLst>
                                    <p:animMotion origin="layout" path="M -2.12008E-6 -3.23373E-6 L 0.40698 -0.39664 " pathEditMode="relative" rAng="0" ptsTypes="AA">
                                      <p:cBhvr>
                                        <p:cTn id="80" dur="2000" fill="hold"/>
                                        <p:tgtEl>
                                          <p:spTgt spid="4118"/>
                                        </p:tgtEl>
                                        <p:attrNameLst>
                                          <p:attrName>ppt_x</p:attrName>
                                          <p:attrName>ppt_y</p:attrName>
                                        </p:attrNameLst>
                                      </p:cBhvr>
                                      <p:rCtr x="20300" y="-19800"/>
                                    </p:animMotion>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15"/>
                                        </p:tgtEl>
                                        <p:attrNameLst>
                                          <p:attrName>ppt_x</p:attrName>
                                        </p:attrNameLst>
                                      </p:cBhvr>
                                      <p:tavLst>
                                        <p:tav tm="0">
                                          <p:val>
                                            <p:strVal val="ppt_x"/>
                                          </p:val>
                                        </p:tav>
                                        <p:tav tm="100000">
                                          <p:val>
                                            <p:strVal val="ppt_x"/>
                                          </p:val>
                                        </p:tav>
                                      </p:tavLst>
                                    </p:anim>
                                    <p:anim calcmode="lin" valueType="num">
                                      <p:cBhvr additive="base">
                                        <p:cTn id="85" dur="500"/>
                                        <p:tgtEl>
                                          <p:spTgt spid="15"/>
                                        </p:tgtEl>
                                        <p:attrNameLst>
                                          <p:attrName>ppt_y</p:attrName>
                                        </p:attrNameLst>
                                      </p:cBhvr>
                                      <p:tavLst>
                                        <p:tav tm="0">
                                          <p:val>
                                            <p:strVal val="ppt_y"/>
                                          </p:val>
                                        </p:tav>
                                        <p:tav tm="100000">
                                          <p:val>
                                            <p:strVal val="1+ppt_h/2"/>
                                          </p:val>
                                        </p:tav>
                                      </p:tavLst>
                                    </p:anim>
                                    <p:set>
                                      <p:cBhvr>
                                        <p:cTn id="86" dur="1" fill="hold">
                                          <p:stCondLst>
                                            <p:cond delay="499"/>
                                          </p:stCondLst>
                                        </p:cTn>
                                        <p:tgtEl>
                                          <p:spTgt spid="1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64" presetClass="path" presetSubtype="0" accel="50000" decel="50000" fill="hold" grpId="0" nodeType="clickEffect">
                                  <p:stCondLst>
                                    <p:cond delay="0"/>
                                  </p:stCondLst>
                                  <p:childTnLst>
                                    <p:animMotion origin="layout" path="M 4.46529E-6 8.02292E-7 L 0.01579 -0.44836 " pathEditMode="relative" rAng="0" ptsTypes="AA">
                                      <p:cBhvr>
                                        <p:cTn id="90" dur="2000" fill="hold"/>
                                        <p:tgtEl>
                                          <p:spTgt spid="4117"/>
                                        </p:tgtEl>
                                        <p:attrNameLst>
                                          <p:attrName>ppt_x</p:attrName>
                                          <p:attrName>ppt_y</p:attrName>
                                        </p:attrNameLst>
                                      </p:cBhvr>
                                      <p:rCtr x="800" y="-22400"/>
                                    </p:animMotion>
                                  </p:childTnLst>
                                </p:cTn>
                              </p:par>
                            </p:childTnLst>
                          </p:cTn>
                        </p:par>
                      </p:childTnLst>
                    </p:cTn>
                  </p:par>
                  <p:par>
                    <p:cTn id="91" fill="hold">
                      <p:stCondLst>
                        <p:cond delay="indefinite"/>
                      </p:stCondLst>
                      <p:childTnLst>
                        <p:par>
                          <p:cTn id="92" fill="hold">
                            <p:stCondLst>
                              <p:cond delay="0"/>
                            </p:stCondLst>
                            <p:childTnLst>
                              <p:par>
                                <p:cTn id="93" presetID="2" presetClass="exit" presetSubtype="4" fill="hold" nodeType="clickEffect">
                                  <p:stCondLst>
                                    <p:cond delay="0"/>
                                  </p:stCondLst>
                                  <p:childTnLst>
                                    <p:anim calcmode="lin" valueType="num">
                                      <p:cBhvr additive="base">
                                        <p:cTn id="94" dur="500"/>
                                        <p:tgtEl>
                                          <p:spTgt spid="18"/>
                                        </p:tgtEl>
                                        <p:attrNameLst>
                                          <p:attrName>ppt_x</p:attrName>
                                        </p:attrNameLst>
                                      </p:cBhvr>
                                      <p:tavLst>
                                        <p:tav tm="0">
                                          <p:val>
                                            <p:strVal val="ppt_x"/>
                                          </p:val>
                                        </p:tav>
                                        <p:tav tm="100000">
                                          <p:val>
                                            <p:strVal val="ppt_x"/>
                                          </p:val>
                                        </p:tav>
                                      </p:tavLst>
                                    </p:anim>
                                    <p:anim calcmode="lin" valueType="num">
                                      <p:cBhvr additive="base">
                                        <p:cTn id="95" dur="500"/>
                                        <p:tgtEl>
                                          <p:spTgt spid="18"/>
                                        </p:tgtEl>
                                        <p:attrNameLst>
                                          <p:attrName>ppt_y</p:attrName>
                                        </p:attrNameLst>
                                      </p:cBhvr>
                                      <p:tavLst>
                                        <p:tav tm="0">
                                          <p:val>
                                            <p:strVal val="ppt_y"/>
                                          </p:val>
                                        </p:tav>
                                        <p:tav tm="100000">
                                          <p:val>
                                            <p:strVal val="1+ppt_h/2"/>
                                          </p:val>
                                        </p:tav>
                                      </p:tavLst>
                                    </p:anim>
                                    <p:set>
                                      <p:cBhvr>
                                        <p:cTn id="96" dur="1" fill="hold">
                                          <p:stCondLst>
                                            <p:cond delay="499"/>
                                          </p:stCondLst>
                                        </p:cTn>
                                        <p:tgtEl>
                                          <p:spTgt spid="18"/>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64" presetClass="path" presetSubtype="0" accel="50000" decel="50000" fill="hold" grpId="0" nodeType="clickEffect">
                                  <p:stCondLst>
                                    <p:cond delay="0"/>
                                  </p:stCondLst>
                                  <p:childTnLst>
                                    <p:animMotion origin="layout" path="M 4.14634E-6 -2.50921E-6 L 0.11178 -0.26675 " pathEditMode="relative" rAng="0" ptsTypes="AA">
                                      <p:cBhvr>
                                        <p:cTn id="100" dur="2000" fill="hold"/>
                                        <p:tgtEl>
                                          <p:spTgt spid="4119"/>
                                        </p:tgtEl>
                                        <p:attrNameLst>
                                          <p:attrName>ppt_x</p:attrName>
                                          <p:attrName>ppt_y</p:attrName>
                                        </p:attrNameLst>
                                      </p:cBhvr>
                                      <p:rCtr x="5600" y="-13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3" grpId="0"/>
      <p:bldP spid="4114" grpId="0"/>
      <p:bldP spid="4115" grpId="0"/>
      <p:bldP spid="4116" grpId="0"/>
      <p:bldP spid="4117" grpId="0"/>
      <p:bldP spid="4118" grpId="0"/>
      <p:bldP spid="4119"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122" name="Grafik 1" descr="PK Tannte Minna.jpg"/>
          <p:cNvPicPr>
            <a:picLocks/>
          </p:cNvPicPr>
          <p:nvPr/>
        </p:nvPicPr>
        <p:blipFill>
          <a:blip r:embed="rId2" cstate="print"/>
          <a:srcRect/>
          <a:stretch>
            <a:fillRect/>
          </a:stretch>
        </p:blipFill>
        <p:spPr bwMode="auto">
          <a:xfrm>
            <a:off x="4013200" y="2720975"/>
            <a:ext cx="3730625" cy="6062663"/>
          </a:xfrm>
          <a:prstGeom prst="rect">
            <a:avLst/>
          </a:prstGeom>
          <a:solidFill>
            <a:srgbClr val="000000">
              <a:alpha val="0"/>
            </a:srgbClr>
          </a:solidFill>
          <a:ln w="9525">
            <a:noFill/>
            <a:miter lim="800000"/>
            <a:headEnd/>
            <a:tailEnd/>
          </a:ln>
        </p:spPr>
      </p:pic>
      <p:pic>
        <p:nvPicPr>
          <p:cNvPr id="5123" name="Grafik 2" descr="T1 Koch.jpg"/>
          <p:cNvPicPr>
            <a:picLocks/>
          </p:cNvPicPr>
          <p:nvPr/>
        </p:nvPicPr>
        <p:blipFill>
          <a:blip r:embed="rId3" cstate="print"/>
          <a:srcRect/>
          <a:stretch>
            <a:fillRect/>
          </a:stretch>
        </p:blipFill>
        <p:spPr bwMode="auto">
          <a:xfrm>
            <a:off x="0" y="1639888"/>
            <a:ext cx="4033838" cy="7600950"/>
          </a:xfrm>
          <a:prstGeom prst="rect">
            <a:avLst/>
          </a:prstGeom>
          <a:solidFill>
            <a:srgbClr val="000000">
              <a:alpha val="0"/>
            </a:srgbClr>
          </a:solidFill>
          <a:ln w="9525">
            <a:noFill/>
            <a:miter lim="800000"/>
            <a:headEnd/>
            <a:tailEnd/>
          </a:ln>
        </p:spPr>
      </p:pic>
      <p:sp>
        <p:nvSpPr>
          <p:cNvPr id="5124" name="Textfeld 3"/>
          <p:cNvSpPr txBox="1">
            <a:spLocks noChangeArrowheads="1"/>
          </p:cNvSpPr>
          <p:nvPr/>
        </p:nvSpPr>
        <p:spPr bwMode="auto">
          <a:xfrm>
            <a:off x="722623" y="545555"/>
            <a:ext cx="9003680" cy="1077218"/>
          </a:xfrm>
          <a:prstGeom prst="rect">
            <a:avLst/>
          </a:prstGeom>
          <a:noFill/>
          <a:ln w="9525">
            <a:solidFill>
              <a:schemeClr val="tx1"/>
            </a:solidFill>
            <a:miter lim="800000"/>
            <a:headEnd/>
            <a:tailEnd/>
          </a:ln>
        </p:spPr>
        <p:txBody>
          <a:bodyPr wrap="square">
            <a:spAutoFit/>
          </a:bodyPr>
          <a:lstStyle/>
          <a:p>
            <a:r>
              <a:rPr lang="en-US" sz="1600" b="1" dirty="0">
                <a:solidFill>
                  <a:srgbClr val="800080"/>
                </a:solidFill>
                <a:latin typeface="Verdana" panose="020B0604030504040204" pitchFamily="34" charset="0"/>
                <a:ea typeface="Verdana" panose="020B0604030504040204" pitchFamily="34" charset="0"/>
                <a:cs typeface="Verdana" panose="020B0604030504040204" pitchFamily="34" charset="0"/>
              </a:rPr>
              <a:t>Felix has tried to label the body parts on these pictures, but he has put the labels in the wrong place! Can you help him to get the labels right? Start with the cook. Work from down to </a:t>
            </a:r>
            <a:r>
              <a:rPr lang="en-US" sz="1600" b="1" dirty="0" smtClean="0">
                <a:solidFill>
                  <a:srgbClr val="800080"/>
                </a:solidFill>
                <a:latin typeface="Verdana" panose="020B0604030504040204" pitchFamily="34" charset="0"/>
                <a:ea typeface="Verdana" panose="020B0604030504040204" pitchFamily="34" charset="0"/>
                <a:cs typeface="Verdana" panose="020B0604030504040204" pitchFamily="34" charset="0"/>
              </a:rPr>
              <a:t>up. </a:t>
            </a:r>
            <a:r>
              <a:rPr lang="en-US" sz="1600" b="1" dirty="0">
                <a:solidFill>
                  <a:srgbClr val="800080"/>
                </a:solidFill>
                <a:latin typeface="Verdana" panose="020B0604030504040204" pitchFamily="34" charset="0"/>
                <a:ea typeface="Verdana" panose="020B0604030504040204" pitchFamily="34" charset="0"/>
                <a:cs typeface="Verdana" panose="020B0604030504040204" pitchFamily="34" charset="0"/>
              </a:rPr>
              <a:t>Time </a:t>
            </a:r>
            <a:r>
              <a:rPr lang="en-US" sz="1600" b="1" dirty="0" smtClean="0">
                <a:solidFill>
                  <a:srgbClr val="800080"/>
                </a:solidFill>
                <a:latin typeface="Verdana" panose="020B0604030504040204" pitchFamily="34" charset="0"/>
                <a:ea typeface="Verdana" panose="020B0604030504040204" pitchFamily="34" charset="0"/>
                <a:cs typeface="Verdana" panose="020B0604030504040204" pitchFamily="34" charset="0"/>
              </a:rPr>
              <a:t>yourselves.</a:t>
            </a:r>
            <a:endParaRPr lang="en-US" sz="1600" b="1" dirty="0">
              <a:solidFill>
                <a:srgbClr val="800080"/>
              </a:solidFill>
              <a:latin typeface="Verdana" panose="020B0604030504040204" pitchFamily="34" charset="0"/>
              <a:ea typeface="Verdana" panose="020B0604030504040204" pitchFamily="34" charset="0"/>
              <a:cs typeface="Verdana" panose="020B0604030504040204" pitchFamily="34" charset="0"/>
            </a:endParaRPr>
          </a:p>
          <a:p>
            <a:endParaRPr lang="de-DE" sz="1600" b="1" dirty="0">
              <a:solidFill>
                <a:srgbClr val="800080"/>
              </a:solidFill>
            </a:endParaRPr>
          </a:p>
        </p:txBody>
      </p:sp>
      <p:sp>
        <p:nvSpPr>
          <p:cNvPr id="5125" name="Textfeld 4"/>
          <p:cNvSpPr txBox="1">
            <a:spLocks noChangeArrowheads="1"/>
          </p:cNvSpPr>
          <p:nvPr/>
        </p:nvSpPr>
        <p:spPr bwMode="auto">
          <a:xfrm>
            <a:off x="3784600" y="4737100"/>
            <a:ext cx="1552575" cy="368300"/>
          </a:xfrm>
          <a:prstGeom prst="rect">
            <a:avLst/>
          </a:prstGeom>
          <a:noFill/>
          <a:ln w="9525">
            <a:noFill/>
            <a:miter lim="800000"/>
            <a:headEnd/>
            <a:tailEnd/>
          </a:ln>
        </p:spPr>
        <p:txBody>
          <a:bodyPr>
            <a:spAutoFit/>
          </a:bodyPr>
          <a:lstStyle/>
          <a:p>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die Augen</a:t>
            </a:r>
          </a:p>
        </p:txBody>
      </p:sp>
      <p:sp>
        <p:nvSpPr>
          <p:cNvPr id="5126" name="Textfeld 5"/>
          <p:cNvSpPr txBox="1">
            <a:spLocks noChangeArrowheads="1"/>
          </p:cNvSpPr>
          <p:nvPr/>
        </p:nvSpPr>
        <p:spPr bwMode="auto">
          <a:xfrm>
            <a:off x="17289" y="3008288"/>
            <a:ext cx="1552575" cy="368300"/>
          </a:xfrm>
          <a:prstGeom prst="rect">
            <a:avLst/>
          </a:prstGeom>
          <a:noFill/>
          <a:ln w="9525">
            <a:noFill/>
            <a:miter lim="800000"/>
            <a:headEnd/>
            <a:tailEnd/>
          </a:ln>
        </p:spPr>
        <p:txBody>
          <a:bodyPr>
            <a:spAutoFit/>
          </a:bodyPr>
          <a:lstStyle/>
          <a:p>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die Hände</a:t>
            </a:r>
          </a:p>
        </p:txBody>
      </p:sp>
      <p:sp>
        <p:nvSpPr>
          <p:cNvPr id="5127" name="Textfeld 6"/>
          <p:cNvSpPr txBox="1">
            <a:spLocks noChangeArrowheads="1"/>
          </p:cNvSpPr>
          <p:nvPr/>
        </p:nvSpPr>
        <p:spPr bwMode="auto">
          <a:xfrm>
            <a:off x="1814338" y="8715403"/>
            <a:ext cx="1446213" cy="369887"/>
          </a:xfrm>
          <a:prstGeom prst="rect">
            <a:avLst/>
          </a:prstGeom>
          <a:noFill/>
          <a:ln w="9525">
            <a:noFill/>
            <a:miter lim="800000"/>
            <a:headEnd/>
            <a:tailEnd/>
          </a:ln>
        </p:spPr>
        <p:txBody>
          <a:bodyPr>
            <a:spAutoFit/>
          </a:bodyPr>
          <a:lstStyle/>
          <a:p>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die Beine</a:t>
            </a:r>
          </a:p>
        </p:txBody>
      </p:sp>
      <p:sp>
        <p:nvSpPr>
          <p:cNvPr id="5128" name="Textfeld 7"/>
          <p:cNvSpPr txBox="1">
            <a:spLocks noChangeArrowheads="1"/>
          </p:cNvSpPr>
          <p:nvPr/>
        </p:nvSpPr>
        <p:spPr bwMode="auto">
          <a:xfrm>
            <a:off x="61738" y="4150568"/>
            <a:ext cx="1463675" cy="369888"/>
          </a:xfrm>
          <a:prstGeom prst="rect">
            <a:avLst/>
          </a:prstGeom>
          <a:noFill/>
          <a:ln w="9525">
            <a:noFill/>
            <a:miter lim="800000"/>
            <a:headEnd/>
            <a:tailEnd/>
          </a:ln>
        </p:spPr>
        <p:txBody>
          <a:bodyPr>
            <a:spAutoFit/>
          </a:bodyPr>
          <a:lstStyle/>
          <a:p>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die Füße</a:t>
            </a:r>
          </a:p>
        </p:txBody>
      </p:sp>
      <p:sp>
        <p:nvSpPr>
          <p:cNvPr id="5129" name="Textfeld 8"/>
          <p:cNvSpPr txBox="1">
            <a:spLocks noChangeArrowheads="1"/>
          </p:cNvSpPr>
          <p:nvPr/>
        </p:nvSpPr>
        <p:spPr bwMode="auto">
          <a:xfrm>
            <a:off x="1525413" y="5382418"/>
            <a:ext cx="1466850" cy="369888"/>
          </a:xfrm>
          <a:prstGeom prst="rect">
            <a:avLst/>
          </a:prstGeom>
          <a:noFill/>
          <a:ln w="9525">
            <a:noFill/>
            <a:miter lim="800000"/>
            <a:headEnd/>
            <a:tailEnd/>
          </a:ln>
        </p:spPr>
        <p:txBody>
          <a:bodyPr>
            <a:spAutoFit/>
          </a:bodyPr>
          <a:lstStyle/>
          <a:p>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der Mund</a:t>
            </a:r>
          </a:p>
        </p:txBody>
      </p:sp>
      <p:sp>
        <p:nvSpPr>
          <p:cNvPr id="5130" name="Textfeld 9"/>
          <p:cNvSpPr txBox="1">
            <a:spLocks noChangeArrowheads="1"/>
          </p:cNvSpPr>
          <p:nvPr/>
        </p:nvSpPr>
        <p:spPr bwMode="auto">
          <a:xfrm>
            <a:off x="2566645" y="6392069"/>
            <a:ext cx="1350962" cy="368300"/>
          </a:xfrm>
          <a:prstGeom prst="rect">
            <a:avLst/>
          </a:prstGeom>
          <a:noFill/>
          <a:ln w="9525">
            <a:noFill/>
            <a:miter lim="800000"/>
            <a:headEnd/>
            <a:tailEnd/>
          </a:ln>
        </p:spPr>
        <p:txBody>
          <a:bodyPr>
            <a:spAutoFit/>
          </a:bodyPr>
          <a:lstStyle/>
          <a:p>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die Nase</a:t>
            </a:r>
          </a:p>
        </p:txBody>
      </p:sp>
      <p:sp>
        <p:nvSpPr>
          <p:cNvPr id="5131" name="Textfeld 10"/>
          <p:cNvSpPr txBox="1">
            <a:spLocks noChangeArrowheads="1"/>
          </p:cNvSpPr>
          <p:nvPr/>
        </p:nvSpPr>
        <p:spPr bwMode="auto">
          <a:xfrm>
            <a:off x="6710040" y="5735811"/>
            <a:ext cx="1350963" cy="368300"/>
          </a:xfrm>
          <a:prstGeom prst="rect">
            <a:avLst/>
          </a:prstGeom>
          <a:noFill/>
          <a:ln w="9525">
            <a:noFill/>
            <a:miter lim="800000"/>
            <a:headEnd/>
            <a:tailEnd/>
          </a:ln>
        </p:spPr>
        <p:txBody>
          <a:bodyPr>
            <a:spAutoFit/>
          </a:bodyPr>
          <a:lstStyle/>
          <a:p>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die Nase</a:t>
            </a:r>
          </a:p>
        </p:txBody>
      </p:sp>
      <p:sp>
        <p:nvSpPr>
          <p:cNvPr id="5132" name="Textfeld 11"/>
          <p:cNvSpPr txBox="1">
            <a:spLocks noChangeArrowheads="1"/>
          </p:cNvSpPr>
          <p:nvPr/>
        </p:nvSpPr>
        <p:spPr bwMode="auto">
          <a:xfrm>
            <a:off x="6951663" y="4953000"/>
            <a:ext cx="1519237" cy="368300"/>
          </a:xfrm>
          <a:prstGeom prst="rect">
            <a:avLst/>
          </a:prstGeom>
          <a:noFill/>
          <a:ln w="9525">
            <a:noFill/>
            <a:miter lim="800000"/>
            <a:headEnd/>
            <a:tailEnd/>
          </a:ln>
        </p:spPr>
        <p:txBody>
          <a:bodyPr>
            <a:spAutoFit/>
          </a:bodyPr>
          <a:lstStyle/>
          <a:p>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die Ohren</a:t>
            </a:r>
          </a:p>
        </p:txBody>
      </p:sp>
      <p:sp>
        <p:nvSpPr>
          <p:cNvPr id="5135" name="Textfeld 14"/>
          <p:cNvSpPr txBox="1">
            <a:spLocks noChangeArrowheads="1"/>
          </p:cNvSpPr>
          <p:nvPr/>
        </p:nvSpPr>
        <p:spPr bwMode="auto">
          <a:xfrm>
            <a:off x="8248352" y="4151124"/>
            <a:ext cx="1944216" cy="369332"/>
          </a:xfrm>
          <a:prstGeom prst="rect">
            <a:avLst/>
          </a:prstGeom>
          <a:noFill/>
          <a:ln w="9525">
            <a:noFill/>
            <a:miter lim="800000"/>
            <a:headEnd/>
            <a:tailEnd/>
          </a:ln>
        </p:spPr>
        <p:txBody>
          <a:bodyPr wrap="square">
            <a:spAutoFit/>
          </a:bodyPr>
          <a:lstStyle/>
          <a:p>
            <a:r>
              <a:rPr lang="de-DE" b="1" dirty="0">
                <a:solidFill>
                  <a:srgbClr val="000000"/>
                </a:solidFill>
                <a:latin typeface="Verdana - 24"/>
              </a:rPr>
              <a:t>Ist das richtig?</a:t>
            </a:r>
          </a:p>
        </p:txBody>
      </p:sp>
      <p:sp>
        <p:nvSpPr>
          <p:cNvPr id="5136" name="Textfeld 15"/>
          <p:cNvSpPr txBox="1">
            <a:spLocks noChangeArrowheads="1"/>
          </p:cNvSpPr>
          <p:nvPr/>
        </p:nvSpPr>
        <p:spPr bwMode="auto">
          <a:xfrm>
            <a:off x="5224463" y="8553450"/>
            <a:ext cx="1584325" cy="369888"/>
          </a:xfrm>
          <a:prstGeom prst="rect">
            <a:avLst/>
          </a:prstGeom>
          <a:noFill/>
          <a:ln w="9525">
            <a:noFill/>
            <a:miter lim="800000"/>
            <a:headEnd/>
            <a:tailEnd/>
          </a:ln>
        </p:spPr>
        <p:txBody>
          <a:bodyPr>
            <a:spAutoFit/>
          </a:bodyPr>
          <a:lstStyle/>
          <a:p>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die Hände</a:t>
            </a:r>
          </a:p>
        </p:txBody>
      </p:sp>
      <p:sp>
        <p:nvSpPr>
          <p:cNvPr id="17" name="Rechteck 16"/>
          <p:cNvSpPr/>
          <p:nvPr/>
        </p:nvSpPr>
        <p:spPr>
          <a:xfrm>
            <a:off x="3951647" y="2964610"/>
            <a:ext cx="4248472" cy="6120680"/>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133" name="Grafik 12" descr="Felix_1 Kopie.gif"/>
          <p:cNvPicPr>
            <a:picLocks/>
          </p:cNvPicPr>
          <p:nvPr/>
        </p:nvPicPr>
        <p:blipFill>
          <a:blip r:embed="rId4" cstate="print"/>
          <a:srcRect/>
          <a:stretch>
            <a:fillRect/>
          </a:stretch>
        </p:blipFill>
        <p:spPr bwMode="auto">
          <a:xfrm>
            <a:off x="7771606" y="5752306"/>
            <a:ext cx="2165350" cy="2670175"/>
          </a:xfrm>
          <a:prstGeom prst="rect">
            <a:avLst/>
          </a:prstGeom>
          <a:solidFill>
            <a:srgbClr val="000000">
              <a:alpha val="0"/>
            </a:srgbClr>
          </a:solidFill>
          <a:ln w="9525">
            <a:noFill/>
            <a:miter lim="800000"/>
            <a:headEnd/>
            <a:tailEnd/>
          </a:ln>
        </p:spPr>
      </p:pic>
      <p:sp>
        <p:nvSpPr>
          <p:cNvPr id="14" name="Freihandform 13"/>
          <p:cNvSpPr/>
          <p:nvPr/>
        </p:nvSpPr>
        <p:spPr>
          <a:xfrm>
            <a:off x="7960320" y="3709988"/>
            <a:ext cx="2151063" cy="2178620"/>
          </a:xfrm>
          <a:custGeom>
            <a:avLst/>
            <a:gdLst/>
            <a:ahLst/>
            <a:cxnLst/>
            <a:rect l="0" t="0" r="0" b="0"/>
            <a:pathLst>
              <a:path w="2151507" h="1949324">
                <a:moveTo>
                  <a:pt x="79375" y="375666"/>
                </a:moveTo>
                <a:lnTo>
                  <a:pt x="147065" y="296925"/>
                </a:lnTo>
                <a:lnTo>
                  <a:pt x="246506" y="222631"/>
                </a:lnTo>
                <a:lnTo>
                  <a:pt x="383793" y="146557"/>
                </a:lnTo>
                <a:lnTo>
                  <a:pt x="549401" y="87122"/>
                </a:lnTo>
                <a:lnTo>
                  <a:pt x="701548" y="49783"/>
                </a:lnTo>
                <a:lnTo>
                  <a:pt x="886840" y="17525"/>
                </a:lnTo>
                <a:lnTo>
                  <a:pt x="1078102" y="1397"/>
                </a:lnTo>
                <a:lnTo>
                  <a:pt x="1231391" y="0"/>
                </a:lnTo>
                <a:lnTo>
                  <a:pt x="1428623" y="9398"/>
                </a:lnTo>
                <a:lnTo>
                  <a:pt x="1572640" y="36449"/>
                </a:lnTo>
                <a:lnTo>
                  <a:pt x="1739264" y="85598"/>
                </a:lnTo>
                <a:lnTo>
                  <a:pt x="1905508" y="175894"/>
                </a:lnTo>
                <a:lnTo>
                  <a:pt x="1983231" y="238632"/>
                </a:lnTo>
                <a:lnTo>
                  <a:pt x="2045208" y="304292"/>
                </a:lnTo>
                <a:lnTo>
                  <a:pt x="2094356" y="381000"/>
                </a:lnTo>
                <a:lnTo>
                  <a:pt x="2131440" y="468883"/>
                </a:lnTo>
                <a:lnTo>
                  <a:pt x="2151506" y="591057"/>
                </a:lnTo>
                <a:lnTo>
                  <a:pt x="2146300" y="691261"/>
                </a:lnTo>
                <a:lnTo>
                  <a:pt x="2117089" y="811530"/>
                </a:lnTo>
                <a:lnTo>
                  <a:pt x="2068956" y="898906"/>
                </a:lnTo>
                <a:lnTo>
                  <a:pt x="2009521" y="973962"/>
                </a:lnTo>
                <a:lnTo>
                  <a:pt x="1942591" y="1033906"/>
                </a:lnTo>
                <a:lnTo>
                  <a:pt x="1850009" y="1100074"/>
                </a:lnTo>
                <a:lnTo>
                  <a:pt x="1735327" y="1145158"/>
                </a:lnTo>
                <a:lnTo>
                  <a:pt x="1616583" y="1171829"/>
                </a:lnTo>
                <a:lnTo>
                  <a:pt x="1487297" y="1181988"/>
                </a:lnTo>
                <a:lnTo>
                  <a:pt x="1491106" y="1289812"/>
                </a:lnTo>
                <a:lnTo>
                  <a:pt x="1465452" y="1399412"/>
                </a:lnTo>
                <a:lnTo>
                  <a:pt x="1420876" y="1520189"/>
                </a:lnTo>
                <a:lnTo>
                  <a:pt x="1359026" y="1623313"/>
                </a:lnTo>
                <a:lnTo>
                  <a:pt x="1263776" y="1748662"/>
                </a:lnTo>
                <a:lnTo>
                  <a:pt x="1190116" y="1820291"/>
                </a:lnTo>
                <a:lnTo>
                  <a:pt x="1099947" y="1888870"/>
                </a:lnTo>
                <a:lnTo>
                  <a:pt x="994790" y="1949323"/>
                </a:lnTo>
                <a:lnTo>
                  <a:pt x="1092326" y="1813306"/>
                </a:lnTo>
                <a:lnTo>
                  <a:pt x="1201039" y="1635632"/>
                </a:lnTo>
                <a:lnTo>
                  <a:pt x="1241678" y="1535430"/>
                </a:lnTo>
                <a:lnTo>
                  <a:pt x="1266443" y="1429766"/>
                </a:lnTo>
                <a:lnTo>
                  <a:pt x="1269491" y="1342898"/>
                </a:lnTo>
                <a:lnTo>
                  <a:pt x="1253871" y="1266189"/>
                </a:lnTo>
                <a:lnTo>
                  <a:pt x="1220469" y="1182497"/>
                </a:lnTo>
                <a:lnTo>
                  <a:pt x="998601" y="1173352"/>
                </a:lnTo>
                <a:lnTo>
                  <a:pt x="825246" y="1155573"/>
                </a:lnTo>
                <a:lnTo>
                  <a:pt x="659638" y="1126743"/>
                </a:lnTo>
                <a:lnTo>
                  <a:pt x="543178" y="1096137"/>
                </a:lnTo>
                <a:lnTo>
                  <a:pt x="415289" y="1050162"/>
                </a:lnTo>
                <a:lnTo>
                  <a:pt x="316864" y="1010412"/>
                </a:lnTo>
                <a:lnTo>
                  <a:pt x="208152" y="942848"/>
                </a:lnTo>
                <a:lnTo>
                  <a:pt x="95503" y="840358"/>
                </a:lnTo>
                <a:lnTo>
                  <a:pt x="52831" y="792225"/>
                </a:lnTo>
                <a:lnTo>
                  <a:pt x="21589" y="738505"/>
                </a:lnTo>
                <a:lnTo>
                  <a:pt x="0" y="671068"/>
                </a:lnTo>
                <a:lnTo>
                  <a:pt x="2159" y="585977"/>
                </a:lnTo>
                <a:lnTo>
                  <a:pt x="7365" y="520954"/>
                </a:lnTo>
                <a:lnTo>
                  <a:pt x="38353" y="442722"/>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70231E-6 3.17642E-6 L 0.08786 0.39609 " pathEditMode="relative" rAng="0" ptsTypes="AA">
                                      <p:cBhvr>
                                        <p:cTn id="6" dur="2000" fill="hold"/>
                                        <p:tgtEl>
                                          <p:spTgt spid="5128"/>
                                        </p:tgtEl>
                                        <p:attrNameLst>
                                          <p:attrName>ppt_x</p:attrName>
                                          <p:attrName>ppt_y</p:attrName>
                                        </p:attrNameLst>
                                      </p:cBhvr>
                                      <p:rCtr x="4400" y="19800"/>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2.42652E-6 1.00696E-6 L 0.07786 -0.10056 " pathEditMode="relative" rAng="0" ptsTypes="AA">
                                      <p:cBhvr>
                                        <p:cTn id="10" dur="2000" fill="hold"/>
                                        <p:tgtEl>
                                          <p:spTgt spid="5127"/>
                                        </p:tgtEl>
                                        <p:attrNameLst>
                                          <p:attrName>ppt_x</p:attrName>
                                          <p:attrName>ppt_y</p:attrName>
                                        </p:attrNameLst>
                                      </p:cBhvr>
                                      <p:rCtr x="3900" y="-500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03377E-6 1.53227E-6 L 0.00548 0.26456 " pathEditMode="relative" rAng="0" ptsTypes="AA">
                                      <p:cBhvr>
                                        <p:cTn id="14" dur="2000" fill="hold"/>
                                        <p:tgtEl>
                                          <p:spTgt spid="5126"/>
                                        </p:tgtEl>
                                        <p:attrNameLst>
                                          <p:attrName>ppt_x</p:attrName>
                                          <p:attrName>ppt_y</p:attrName>
                                        </p:attrNameLst>
                                      </p:cBhvr>
                                      <p:rCtr x="300" y="13200"/>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0" nodeType="clickEffect">
                                  <p:stCondLst>
                                    <p:cond delay="0"/>
                                  </p:stCondLst>
                                  <p:childTnLst>
                                    <p:animMotion origin="layout" path="M -0.00719 -4.71551E-6 L -0.02986 -0.0996 " pathEditMode="relative" rAng="0" ptsTypes="AA">
                                      <p:cBhvr>
                                        <p:cTn id="18" dur="2000" fill="hold"/>
                                        <p:tgtEl>
                                          <p:spTgt spid="5129"/>
                                        </p:tgtEl>
                                        <p:attrNameLst>
                                          <p:attrName>ppt_x</p:attrName>
                                          <p:attrName>ppt_y</p:attrName>
                                        </p:attrNameLst>
                                      </p:cBhvr>
                                      <p:rCtr x="-1100" y="-5000"/>
                                    </p:animMotion>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fill="hold" grpId="0" nodeType="clickEffect">
                                  <p:stCondLst>
                                    <p:cond delay="0"/>
                                  </p:stCondLst>
                                  <p:childTnLst>
                                    <p:animMotion origin="layout" path="M 6.25391E-8 1.63187E-6 L -0.06645 -0.23059 " pathEditMode="relative" rAng="0" ptsTypes="AA">
                                      <p:cBhvr>
                                        <p:cTn id="22" dur="2000" fill="hold"/>
                                        <p:tgtEl>
                                          <p:spTgt spid="5130"/>
                                        </p:tgtEl>
                                        <p:attrNameLst>
                                          <p:attrName>ppt_x</p:attrName>
                                          <p:attrName>ppt_y</p:attrName>
                                        </p:attrNameLst>
                                      </p:cBhvr>
                                      <p:rCtr x="-3300" y="-11500"/>
                                    </p:animMotion>
                                  </p:childTnLst>
                                </p:cTn>
                              </p:par>
                            </p:childTnLst>
                          </p:cTn>
                        </p:par>
                      </p:childTnLst>
                    </p:cTn>
                  </p:par>
                  <p:par>
                    <p:cTn id="23" fill="hold">
                      <p:stCondLst>
                        <p:cond delay="indefinite"/>
                      </p:stCondLst>
                      <p:childTnLst>
                        <p:par>
                          <p:cTn id="24" fill="hold">
                            <p:stCondLst>
                              <p:cond delay="0"/>
                            </p:stCondLst>
                            <p:childTnLst>
                              <p:par>
                                <p:cTn id="25" presetID="24" presetClass="exit" presetSubtype="0" fill="hold" grpId="0" nodeType="clickEffect">
                                  <p:stCondLst>
                                    <p:cond delay="0"/>
                                  </p:stCondLst>
                                  <p:childTnLst>
                                    <p:anim to="" calcmode="lin" valueType="num">
                                      <p:cBhvr>
                                        <p:cTn id="26" dur="1"/>
                                        <p:tgtEl>
                                          <p:spTgt spid="17"/>
                                        </p:tgtEl>
                                        <p:attrNameLst>
                                          <p:attrName/>
                                        </p:attrNameLst>
                                      </p:cBhvr>
                                    </p:anim>
                                    <p:set>
                                      <p:cBhvr>
                                        <p:cTn id="27" dur="1" fill="hold">
                                          <p:stCondLst>
                                            <p:cond delay="0"/>
                                          </p:stCondLst>
                                        </p:cTn>
                                        <p:tgtEl>
                                          <p:spTgt spid="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4" presetClass="path" presetSubtype="0" accel="50000" decel="50000" fill="hold" grpId="0" nodeType="clickEffect">
                                  <p:stCondLst>
                                    <p:cond delay="0"/>
                                  </p:stCondLst>
                                  <p:childTnLst>
                                    <p:animMotion origin="layout" path="M 0 0  L 0 -0.21817  E" pathEditMode="relative" ptsTypes="">
                                      <p:cBhvr>
                                        <p:cTn id="31" dur="2000" fill="hold"/>
                                        <p:tgtEl>
                                          <p:spTgt spid="5136"/>
                                        </p:tgtEl>
                                        <p:attrNameLst>
                                          <p:attrName>ppt_x</p:attrName>
                                          <p:attrName>ppt_y</p:attrName>
                                        </p:attrNameLst>
                                      </p:cBhvr>
                                    </p:animMotion>
                                  </p:childTnLst>
                                </p:cTn>
                              </p:par>
                            </p:childTnLst>
                          </p:cTn>
                        </p:par>
                      </p:childTnLst>
                    </p:cTn>
                  </p:par>
                  <p:par>
                    <p:cTn id="32" fill="hold">
                      <p:stCondLst>
                        <p:cond delay="indefinite"/>
                      </p:stCondLst>
                      <p:childTnLst>
                        <p:par>
                          <p:cTn id="33" fill="hold">
                            <p:stCondLst>
                              <p:cond delay="0"/>
                            </p:stCondLst>
                            <p:childTnLst>
                              <p:par>
                                <p:cTn id="34" presetID="64" presetClass="path" presetSubtype="0" accel="50000" decel="50000" fill="hold" grpId="0" nodeType="clickEffect">
                                  <p:stCondLst>
                                    <p:cond delay="0"/>
                                  </p:stCondLst>
                                  <p:childTnLst>
                                    <p:animMotion origin="layout" path="M -2.0763E-6 -2.15991E-6 L -0.09474 -0.21394 " pathEditMode="relative" rAng="0" ptsTypes="AA">
                                      <p:cBhvr>
                                        <p:cTn id="35" dur="2000" fill="hold"/>
                                        <p:tgtEl>
                                          <p:spTgt spid="5131"/>
                                        </p:tgtEl>
                                        <p:attrNameLst>
                                          <p:attrName>ppt_x</p:attrName>
                                          <p:attrName>ppt_y</p:attrName>
                                        </p:attrNameLst>
                                      </p:cBhvr>
                                      <p:rCtr x="-4700" y="-10700"/>
                                    </p:animMotion>
                                  </p:childTnLst>
                                </p:cTn>
                              </p:par>
                            </p:childTnLst>
                          </p:cTn>
                        </p:par>
                      </p:childTnLst>
                    </p:cTn>
                  </p:par>
                  <p:par>
                    <p:cTn id="36" fill="hold">
                      <p:stCondLst>
                        <p:cond delay="indefinite"/>
                      </p:stCondLst>
                      <p:childTnLst>
                        <p:par>
                          <p:cTn id="37" fill="hold">
                            <p:stCondLst>
                              <p:cond delay="0"/>
                            </p:stCondLst>
                            <p:childTnLst>
                              <p:par>
                                <p:cTn id="38" presetID="35" presetClass="path" presetSubtype="0" accel="50000" decel="50000" fill="hold" grpId="0" nodeType="clickEffect">
                                  <p:stCondLst>
                                    <p:cond delay="0"/>
                                  </p:stCondLst>
                                  <p:childTnLst>
                                    <p:animMotion origin="layout" path="M -8.63039E-7 -3.63351E-6 L -0.25203 -0.10874 " pathEditMode="relative" rAng="0" ptsTypes="AA">
                                      <p:cBhvr>
                                        <p:cTn id="39" dur="2000" fill="hold"/>
                                        <p:tgtEl>
                                          <p:spTgt spid="5132"/>
                                        </p:tgtEl>
                                        <p:attrNameLst>
                                          <p:attrName>ppt_x</p:attrName>
                                          <p:attrName>ppt_y</p:attrName>
                                        </p:attrNameLst>
                                      </p:cBhvr>
                                      <p:rCtr x="-12600" y="-5400"/>
                                    </p:animMotion>
                                  </p:childTnLst>
                                </p:cTn>
                              </p:par>
                            </p:childTnLst>
                          </p:cTn>
                        </p:par>
                      </p:childTnLst>
                    </p:cTn>
                  </p:par>
                  <p:par>
                    <p:cTn id="40" fill="hold">
                      <p:stCondLst>
                        <p:cond delay="indefinite"/>
                      </p:stCondLst>
                      <p:childTnLst>
                        <p:par>
                          <p:cTn id="41" fill="hold">
                            <p:stCondLst>
                              <p:cond delay="0"/>
                            </p:stCondLst>
                            <p:childTnLst>
                              <p:par>
                                <p:cTn id="42" presetID="63" presetClass="path" presetSubtype="0" accel="50000" decel="50000" fill="hold" grpId="0" nodeType="clickEffect">
                                  <p:stCondLst>
                                    <p:cond delay="0"/>
                                  </p:stCondLst>
                                  <p:childTnLst>
                                    <p:animMotion origin="layout" path="M 3.00813E-6 2.78619E-6 L 0.24968 -0.10875 " pathEditMode="relative" rAng="0" ptsTypes="AA">
                                      <p:cBhvr>
                                        <p:cTn id="43" dur="2000" fill="hold"/>
                                        <p:tgtEl>
                                          <p:spTgt spid="5125"/>
                                        </p:tgtEl>
                                        <p:attrNameLst>
                                          <p:attrName>ppt_x</p:attrName>
                                          <p:attrName>ppt_y</p:attrName>
                                        </p:attrNameLst>
                                      </p:cBhvr>
                                      <p:rCtr x="12500" y="-5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6" grpId="0"/>
      <p:bldP spid="5127" grpId="0"/>
      <p:bldP spid="5128" grpId="0"/>
      <p:bldP spid="5129" grpId="0"/>
      <p:bldP spid="5130" grpId="0"/>
      <p:bldP spid="5131" grpId="0"/>
      <p:bldP spid="5132" grpId="0"/>
      <p:bldP spid="5136"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FEEEE"/>
        </a:solidFill>
        <a:effectLst/>
      </p:bgPr>
    </p:bg>
    <p:spTree>
      <p:nvGrpSpPr>
        <p:cNvPr id="1" name=""/>
        <p:cNvGrpSpPr/>
        <p:nvPr/>
      </p:nvGrpSpPr>
      <p:grpSpPr>
        <a:xfrm>
          <a:off x="0" y="0"/>
          <a:ext cx="0" cy="0"/>
          <a:chOff x="0" y="0"/>
          <a:chExt cx="0" cy="0"/>
        </a:xfrm>
      </p:grpSpPr>
      <p:grpSp>
        <p:nvGrpSpPr>
          <p:cNvPr id="6146" name="Gruppieren 43"/>
          <p:cNvGrpSpPr>
            <a:grpSpLocks/>
          </p:cNvGrpSpPr>
          <p:nvPr/>
        </p:nvGrpSpPr>
        <p:grpSpPr bwMode="auto">
          <a:xfrm>
            <a:off x="2806700" y="1879600"/>
            <a:ext cx="4362450" cy="4359275"/>
            <a:chOff x="2806700" y="1879600"/>
            <a:chExt cx="4362958" cy="4358514"/>
          </a:xfrm>
        </p:grpSpPr>
        <p:sp>
          <p:nvSpPr>
            <p:cNvPr id="2" name="Freihandform 1"/>
            <p:cNvSpPr/>
            <p:nvPr/>
          </p:nvSpPr>
          <p:spPr>
            <a:xfrm>
              <a:off x="2806700" y="1889123"/>
              <a:ext cx="22228" cy="4333118"/>
            </a:xfrm>
            <a:custGeom>
              <a:avLst/>
              <a:gdLst/>
              <a:ahLst/>
              <a:cxnLst/>
              <a:rect l="0" t="0" r="0" b="0"/>
              <a:pathLst>
                <a:path w="21718" h="4333494">
                  <a:moveTo>
                    <a:pt x="0" y="0"/>
                  </a:moveTo>
                  <a:lnTo>
                    <a:pt x="21717" y="0"/>
                  </a:lnTo>
                  <a:lnTo>
                    <a:pt x="21717" y="4333493"/>
                  </a:lnTo>
                  <a:lnTo>
                    <a:pt x="0" y="43334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 name="Freihandform 2"/>
            <p:cNvSpPr/>
            <p:nvPr/>
          </p:nvSpPr>
          <p:spPr>
            <a:xfrm>
              <a:off x="2806700" y="1879600"/>
              <a:ext cx="4361371" cy="22221"/>
            </a:xfrm>
            <a:custGeom>
              <a:avLst/>
              <a:gdLst/>
              <a:ahLst/>
              <a:cxnLst/>
              <a:rect l="0" t="0" r="0" b="0"/>
              <a:pathLst>
                <a:path w="4361434" h="21718">
                  <a:moveTo>
                    <a:pt x="0" y="0"/>
                  </a:moveTo>
                  <a:lnTo>
                    <a:pt x="4361433" y="0"/>
                  </a:lnTo>
                  <a:lnTo>
                    <a:pt x="4361433" y="21717"/>
                  </a:lnTo>
                  <a:lnTo>
                    <a:pt x="0" y="2171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 name="Freihandform 3"/>
            <p:cNvSpPr/>
            <p:nvPr/>
          </p:nvSpPr>
          <p:spPr>
            <a:xfrm>
              <a:off x="2822577" y="2097050"/>
              <a:ext cx="4337555" cy="22221"/>
            </a:xfrm>
            <a:custGeom>
              <a:avLst/>
              <a:gdLst/>
              <a:ahLst/>
              <a:cxnLst/>
              <a:rect l="0" t="0" r="0" b="0"/>
              <a:pathLst>
                <a:path w="4338830" h="22607">
                  <a:moveTo>
                    <a:pt x="0" y="0"/>
                  </a:moveTo>
                  <a:lnTo>
                    <a:pt x="4338829" y="0"/>
                  </a:lnTo>
                  <a:lnTo>
                    <a:pt x="4338829" y="22606"/>
                  </a:lnTo>
                  <a:lnTo>
                    <a:pt x="0" y="2260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5" name="Freihandform 4"/>
            <p:cNvSpPr/>
            <p:nvPr/>
          </p:nvSpPr>
          <p:spPr>
            <a:xfrm>
              <a:off x="3025801" y="1890711"/>
              <a:ext cx="22228" cy="4333118"/>
            </a:xfrm>
            <a:custGeom>
              <a:avLst/>
              <a:gdLst/>
              <a:ahLst/>
              <a:cxnLst/>
              <a:rect l="0" t="0" r="0" b="0"/>
              <a:pathLst>
                <a:path w="22733" h="4333368">
                  <a:moveTo>
                    <a:pt x="0" y="0"/>
                  </a:moveTo>
                  <a:lnTo>
                    <a:pt x="22732" y="0"/>
                  </a:lnTo>
                  <a:lnTo>
                    <a:pt x="22732" y="4333367"/>
                  </a:lnTo>
                  <a:lnTo>
                    <a:pt x="0" y="43333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6" name="Freihandform 5"/>
            <p:cNvSpPr/>
            <p:nvPr/>
          </p:nvSpPr>
          <p:spPr>
            <a:xfrm>
              <a:off x="3241726" y="1889123"/>
              <a:ext cx="22228" cy="4333118"/>
            </a:xfrm>
            <a:custGeom>
              <a:avLst/>
              <a:gdLst/>
              <a:ahLst/>
              <a:cxnLst/>
              <a:rect l="0" t="0" r="0" b="0"/>
              <a:pathLst>
                <a:path w="22607" h="4333494">
                  <a:moveTo>
                    <a:pt x="0" y="0"/>
                  </a:moveTo>
                  <a:lnTo>
                    <a:pt x="22606" y="0"/>
                  </a:lnTo>
                  <a:lnTo>
                    <a:pt x="22606" y="4333493"/>
                  </a:lnTo>
                  <a:lnTo>
                    <a:pt x="0" y="433349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7" name="Freihandform 6"/>
            <p:cNvSpPr/>
            <p:nvPr/>
          </p:nvSpPr>
          <p:spPr>
            <a:xfrm>
              <a:off x="3459239" y="1890711"/>
              <a:ext cx="25403" cy="4334705"/>
            </a:xfrm>
            <a:custGeom>
              <a:avLst/>
              <a:gdLst/>
              <a:ahLst/>
              <a:cxnLst/>
              <a:rect l="0" t="0" r="0" b="0"/>
              <a:pathLst>
                <a:path w="24892" h="4334637">
                  <a:moveTo>
                    <a:pt x="0" y="0"/>
                  </a:moveTo>
                  <a:lnTo>
                    <a:pt x="24891" y="0"/>
                  </a:lnTo>
                  <a:lnTo>
                    <a:pt x="24891" y="4334636"/>
                  </a:lnTo>
                  <a:lnTo>
                    <a:pt x="0" y="433463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8" name="Freihandform 7"/>
            <p:cNvSpPr/>
            <p:nvPr/>
          </p:nvSpPr>
          <p:spPr>
            <a:xfrm>
              <a:off x="3671989" y="1889123"/>
              <a:ext cx="26990" cy="4336293"/>
            </a:xfrm>
            <a:custGeom>
              <a:avLst/>
              <a:gdLst/>
              <a:ahLst/>
              <a:cxnLst/>
              <a:rect l="0" t="0" r="0" b="0"/>
              <a:pathLst>
                <a:path w="25908" h="4335781">
                  <a:moveTo>
                    <a:pt x="0" y="0"/>
                  </a:moveTo>
                  <a:lnTo>
                    <a:pt x="25907" y="0"/>
                  </a:lnTo>
                  <a:lnTo>
                    <a:pt x="25907" y="4335780"/>
                  </a:lnTo>
                  <a:lnTo>
                    <a:pt x="0" y="433578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9" name="Freihandform 8"/>
            <p:cNvSpPr/>
            <p:nvPr/>
          </p:nvSpPr>
          <p:spPr>
            <a:xfrm>
              <a:off x="3891089" y="1890711"/>
              <a:ext cx="22228" cy="4333118"/>
            </a:xfrm>
            <a:custGeom>
              <a:avLst/>
              <a:gdLst/>
              <a:ahLst/>
              <a:cxnLst/>
              <a:rect l="0" t="0" r="0" b="0"/>
              <a:pathLst>
                <a:path w="22607" h="4333368">
                  <a:moveTo>
                    <a:pt x="0" y="0"/>
                  </a:moveTo>
                  <a:lnTo>
                    <a:pt x="22606" y="0"/>
                  </a:lnTo>
                  <a:lnTo>
                    <a:pt x="22606" y="4333367"/>
                  </a:lnTo>
                  <a:lnTo>
                    <a:pt x="0" y="43333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0" name="Freihandform 9"/>
            <p:cNvSpPr/>
            <p:nvPr/>
          </p:nvSpPr>
          <p:spPr>
            <a:xfrm>
              <a:off x="4110190" y="1892298"/>
              <a:ext cx="25403" cy="4334706"/>
            </a:xfrm>
            <a:custGeom>
              <a:avLst/>
              <a:gdLst/>
              <a:ahLst/>
              <a:cxnLst/>
              <a:rect l="0" t="0" r="0" b="0"/>
              <a:pathLst>
                <a:path w="24892" h="4334765">
                  <a:moveTo>
                    <a:pt x="0" y="0"/>
                  </a:moveTo>
                  <a:lnTo>
                    <a:pt x="24891" y="0"/>
                  </a:lnTo>
                  <a:lnTo>
                    <a:pt x="24891" y="4334764"/>
                  </a:lnTo>
                  <a:lnTo>
                    <a:pt x="0" y="433476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1" name="Freihandform 10"/>
            <p:cNvSpPr/>
            <p:nvPr/>
          </p:nvSpPr>
          <p:spPr>
            <a:xfrm>
              <a:off x="4326115" y="1890711"/>
              <a:ext cx="23815" cy="4333118"/>
            </a:xfrm>
            <a:custGeom>
              <a:avLst/>
              <a:gdLst/>
              <a:ahLst/>
              <a:cxnLst/>
              <a:rect l="0" t="0" r="0" b="0"/>
              <a:pathLst>
                <a:path w="23749" h="4333368">
                  <a:moveTo>
                    <a:pt x="0" y="0"/>
                  </a:moveTo>
                  <a:lnTo>
                    <a:pt x="23748" y="0"/>
                  </a:lnTo>
                  <a:lnTo>
                    <a:pt x="23748" y="4333367"/>
                  </a:lnTo>
                  <a:lnTo>
                    <a:pt x="0" y="43333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2" name="Freihandform 11"/>
            <p:cNvSpPr/>
            <p:nvPr/>
          </p:nvSpPr>
          <p:spPr>
            <a:xfrm>
              <a:off x="4543627" y="1892298"/>
              <a:ext cx="26991" cy="4333118"/>
            </a:xfrm>
            <a:custGeom>
              <a:avLst/>
              <a:gdLst/>
              <a:ahLst/>
              <a:cxnLst/>
              <a:rect l="0" t="0" r="0" b="0"/>
              <a:pathLst>
                <a:path w="26163" h="4332353">
                  <a:moveTo>
                    <a:pt x="0" y="0"/>
                  </a:moveTo>
                  <a:lnTo>
                    <a:pt x="26162" y="0"/>
                  </a:lnTo>
                  <a:lnTo>
                    <a:pt x="26162" y="4332352"/>
                  </a:lnTo>
                  <a:lnTo>
                    <a:pt x="0" y="433235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3" name="Freihandform 12"/>
            <p:cNvSpPr/>
            <p:nvPr/>
          </p:nvSpPr>
          <p:spPr>
            <a:xfrm>
              <a:off x="4754790" y="1890711"/>
              <a:ext cx="28578" cy="4333118"/>
            </a:xfrm>
            <a:custGeom>
              <a:avLst/>
              <a:gdLst/>
              <a:ahLst/>
              <a:cxnLst/>
              <a:rect l="0" t="0" r="0" b="0"/>
              <a:pathLst>
                <a:path w="28195" h="4333368">
                  <a:moveTo>
                    <a:pt x="0" y="0"/>
                  </a:moveTo>
                  <a:lnTo>
                    <a:pt x="28194" y="0"/>
                  </a:lnTo>
                  <a:lnTo>
                    <a:pt x="28194" y="4333367"/>
                  </a:lnTo>
                  <a:lnTo>
                    <a:pt x="0" y="43333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4" name="Freihandform 13"/>
            <p:cNvSpPr/>
            <p:nvPr/>
          </p:nvSpPr>
          <p:spPr>
            <a:xfrm>
              <a:off x="4975478" y="1892298"/>
              <a:ext cx="22228" cy="4329944"/>
            </a:xfrm>
            <a:custGeom>
              <a:avLst/>
              <a:gdLst/>
              <a:ahLst/>
              <a:cxnLst/>
              <a:rect l="0" t="0" r="0" b="0"/>
              <a:pathLst>
                <a:path w="22607" h="4330447">
                  <a:moveTo>
                    <a:pt x="0" y="0"/>
                  </a:moveTo>
                  <a:lnTo>
                    <a:pt x="22606" y="0"/>
                  </a:lnTo>
                  <a:lnTo>
                    <a:pt x="22606" y="4330446"/>
                  </a:lnTo>
                  <a:lnTo>
                    <a:pt x="0" y="433044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5" name="Freihandform 14"/>
            <p:cNvSpPr/>
            <p:nvPr/>
          </p:nvSpPr>
          <p:spPr>
            <a:xfrm>
              <a:off x="5194578" y="1892298"/>
              <a:ext cx="25403" cy="4331532"/>
            </a:xfrm>
            <a:custGeom>
              <a:avLst/>
              <a:gdLst/>
              <a:ahLst/>
              <a:cxnLst/>
              <a:rect l="0" t="0" r="0" b="0"/>
              <a:pathLst>
                <a:path w="24893" h="4331590">
                  <a:moveTo>
                    <a:pt x="0" y="0"/>
                  </a:moveTo>
                  <a:lnTo>
                    <a:pt x="24892" y="0"/>
                  </a:lnTo>
                  <a:lnTo>
                    <a:pt x="24892" y="4331589"/>
                  </a:lnTo>
                  <a:lnTo>
                    <a:pt x="0" y="433158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6" name="Freihandform 15"/>
            <p:cNvSpPr/>
            <p:nvPr/>
          </p:nvSpPr>
          <p:spPr>
            <a:xfrm>
              <a:off x="5410503" y="1892298"/>
              <a:ext cx="23816" cy="4331532"/>
            </a:xfrm>
            <a:custGeom>
              <a:avLst/>
              <a:gdLst/>
              <a:ahLst/>
              <a:cxnLst/>
              <a:rect l="0" t="0" r="0" b="0"/>
              <a:pathLst>
                <a:path w="23624" h="4332352">
                  <a:moveTo>
                    <a:pt x="0" y="0"/>
                  </a:moveTo>
                  <a:lnTo>
                    <a:pt x="23623" y="0"/>
                  </a:lnTo>
                  <a:lnTo>
                    <a:pt x="23623" y="4332351"/>
                  </a:lnTo>
                  <a:lnTo>
                    <a:pt x="0" y="43323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7" name="Freihandform 16"/>
            <p:cNvSpPr/>
            <p:nvPr/>
          </p:nvSpPr>
          <p:spPr>
            <a:xfrm>
              <a:off x="5629604" y="1892298"/>
              <a:ext cx="25403" cy="4334706"/>
            </a:xfrm>
            <a:custGeom>
              <a:avLst/>
              <a:gdLst/>
              <a:ahLst/>
              <a:cxnLst/>
              <a:rect l="0" t="0" r="0" b="0"/>
              <a:pathLst>
                <a:path w="26035" h="4334766">
                  <a:moveTo>
                    <a:pt x="0" y="0"/>
                  </a:moveTo>
                  <a:lnTo>
                    <a:pt x="26034" y="0"/>
                  </a:lnTo>
                  <a:lnTo>
                    <a:pt x="26034" y="4334765"/>
                  </a:lnTo>
                  <a:lnTo>
                    <a:pt x="0" y="433476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8" name="Freihandform 17"/>
            <p:cNvSpPr/>
            <p:nvPr/>
          </p:nvSpPr>
          <p:spPr>
            <a:xfrm>
              <a:off x="5840766" y="1890711"/>
              <a:ext cx="26990" cy="4336293"/>
            </a:xfrm>
            <a:custGeom>
              <a:avLst/>
              <a:gdLst/>
              <a:ahLst/>
              <a:cxnLst/>
              <a:rect l="0" t="0" r="0" b="0"/>
              <a:pathLst>
                <a:path w="28069" h="4335781">
                  <a:moveTo>
                    <a:pt x="0" y="0"/>
                  </a:moveTo>
                  <a:lnTo>
                    <a:pt x="28068" y="0"/>
                  </a:lnTo>
                  <a:lnTo>
                    <a:pt x="28068" y="4335780"/>
                  </a:lnTo>
                  <a:lnTo>
                    <a:pt x="0" y="433578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9" name="Freihandform 18"/>
            <p:cNvSpPr/>
            <p:nvPr/>
          </p:nvSpPr>
          <p:spPr>
            <a:xfrm>
              <a:off x="6059867" y="1892298"/>
              <a:ext cx="25403" cy="4333118"/>
            </a:xfrm>
            <a:custGeom>
              <a:avLst/>
              <a:gdLst/>
              <a:ahLst/>
              <a:cxnLst/>
              <a:rect l="0" t="0" r="0" b="0"/>
              <a:pathLst>
                <a:path w="24893" h="4333622">
                  <a:moveTo>
                    <a:pt x="0" y="0"/>
                  </a:moveTo>
                  <a:lnTo>
                    <a:pt x="24892" y="0"/>
                  </a:lnTo>
                  <a:lnTo>
                    <a:pt x="24892" y="4333621"/>
                  </a:lnTo>
                  <a:lnTo>
                    <a:pt x="0" y="43336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0" name="Freihandform 19"/>
            <p:cNvSpPr/>
            <p:nvPr/>
          </p:nvSpPr>
          <p:spPr>
            <a:xfrm>
              <a:off x="6278967" y="1892298"/>
              <a:ext cx="26990" cy="4334706"/>
            </a:xfrm>
            <a:custGeom>
              <a:avLst/>
              <a:gdLst/>
              <a:ahLst/>
              <a:cxnLst/>
              <a:rect l="0" t="0" r="0" b="0"/>
              <a:pathLst>
                <a:path w="26925" h="4334766">
                  <a:moveTo>
                    <a:pt x="0" y="0"/>
                  </a:moveTo>
                  <a:lnTo>
                    <a:pt x="26924" y="0"/>
                  </a:lnTo>
                  <a:lnTo>
                    <a:pt x="26924" y="4334765"/>
                  </a:lnTo>
                  <a:lnTo>
                    <a:pt x="0" y="433476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1" name="Freihandform 20"/>
            <p:cNvSpPr/>
            <p:nvPr/>
          </p:nvSpPr>
          <p:spPr>
            <a:xfrm>
              <a:off x="6494892" y="1892298"/>
              <a:ext cx="26990" cy="4333118"/>
            </a:xfrm>
            <a:custGeom>
              <a:avLst/>
              <a:gdLst/>
              <a:ahLst/>
              <a:cxnLst/>
              <a:rect l="0" t="0" r="0" b="0"/>
              <a:pathLst>
                <a:path w="26163" h="4333622">
                  <a:moveTo>
                    <a:pt x="0" y="0"/>
                  </a:moveTo>
                  <a:lnTo>
                    <a:pt x="26162" y="0"/>
                  </a:lnTo>
                  <a:lnTo>
                    <a:pt x="26162" y="4333621"/>
                  </a:lnTo>
                  <a:lnTo>
                    <a:pt x="0" y="433362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2" name="Freihandform 21"/>
            <p:cNvSpPr/>
            <p:nvPr/>
          </p:nvSpPr>
          <p:spPr>
            <a:xfrm>
              <a:off x="6712405" y="1892298"/>
              <a:ext cx="28578" cy="4334706"/>
            </a:xfrm>
            <a:custGeom>
              <a:avLst/>
              <a:gdLst/>
              <a:ahLst/>
              <a:cxnLst/>
              <a:rect l="0" t="0" r="0" b="0"/>
              <a:pathLst>
                <a:path w="28067" h="4335908">
                  <a:moveTo>
                    <a:pt x="0" y="0"/>
                  </a:moveTo>
                  <a:lnTo>
                    <a:pt x="28066" y="0"/>
                  </a:lnTo>
                  <a:lnTo>
                    <a:pt x="28066" y="4335907"/>
                  </a:lnTo>
                  <a:lnTo>
                    <a:pt x="0" y="43359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3" name="Freihandform 22"/>
            <p:cNvSpPr/>
            <p:nvPr/>
          </p:nvSpPr>
          <p:spPr>
            <a:xfrm>
              <a:off x="6925155" y="1892298"/>
              <a:ext cx="30167" cy="4334706"/>
            </a:xfrm>
            <a:custGeom>
              <a:avLst/>
              <a:gdLst/>
              <a:ahLst/>
              <a:cxnLst/>
              <a:rect l="0" t="0" r="0" b="0"/>
              <a:pathLst>
                <a:path w="30355" h="4335908">
                  <a:moveTo>
                    <a:pt x="0" y="0"/>
                  </a:moveTo>
                  <a:lnTo>
                    <a:pt x="30354" y="0"/>
                  </a:lnTo>
                  <a:lnTo>
                    <a:pt x="30354" y="4335907"/>
                  </a:lnTo>
                  <a:lnTo>
                    <a:pt x="0" y="43359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4" name="Freihandform 23"/>
            <p:cNvSpPr/>
            <p:nvPr/>
          </p:nvSpPr>
          <p:spPr>
            <a:xfrm>
              <a:off x="7137904" y="1887537"/>
              <a:ext cx="31754" cy="4337880"/>
            </a:xfrm>
            <a:custGeom>
              <a:avLst/>
              <a:gdLst/>
              <a:ahLst/>
              <a:cxnLst/>
              <a:rect l="0" t="0" r="0" b="0"/>
              <a:pathLst>
                <a:path w="31624" h="4336544">
                  <a:moveTo>
                    <a:pt x="0" y="0"/>
                  </a:moveTo>
                  <a:lnTo>
                    <a:pt x="31623" y="0"/>
                  </a:lnTo>
                  <a:lnTo>
                    <a:pt x="31623" y="4336543"/>
                  </a:lnTo>
                  <a:lnTo>
                    <a:pt x="0" y="433654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5" name="Freihandform 24"/>
            <p:cNvSpPr/>
            <p:nvPr/>
          </p:nvSpPr>
          <p:spPr>
            <a:xfrm>
              <a:off x="2819401" y="2314499"/>
              <a:ext cx="4334380" cy="23809"/>
            </a:xfrm>
            <a:custGeom>
              <a:avLst/>
              <a:gdLst/>
              <a:ahLst/>
              <a:cxnLst/>
              <a:rect l="0" t="0" r="0" b="0"/>
              <a:pathLst>
                <a:path w="4334639" h="22607">
                  <a:moveTo>
                    <a:pt x="0" y="0"/>
                  </a:moveTo>
                  <a:lnTo>
                    <a:pt x="4334638" y="0"/>
                  </a:lnTo>
                  <a:lnTo>
                    <a:pt x="4334638" y="22606"/>
                  </a:lnTo>
                  <a:lnTo>
                    <a:pt x="0" y="2260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6" name="Freihandform 25"/>
            <p:cNvSpPr/>
            <p:nvPr/>
          </p:nvSpPr>
          <p:spPr>
            <a:xfrm>
              <a:off x="2820990" y="2530361"/>
              <a:ext cx="4340730" cy="23809"/>
            </a:xfrm>
            <a:custGeom>
              <a:avLst/>
              <a:gdLst/>
              <a:ahLst/>
              <a:cxnLst/>
              <a:rect l="0" t="0" r="0" b="0"/>
              <a:pathLst>
                <a:path w="4341241" h="22607">
                  <a:moveTo>
                    <a:pt x="0" y="0"/>
                  </a:moveTo>
                  <a:lnTo>
                    <a:pt x="4341240" y="0"/>
                  </a:lnTo>
                  <a:lnTo>
                    <a:pt x="4341240" y="22606"/>
                  </a:lnTo>
                  <a:lnTo>
                    <a:pt x="0" y="2260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7" name="Freihandform 26"/>
            <p:cNvSpPr/>
            <p:nvPr/>
          </p:nvSpPr>
          <p:spPr>
            <a:xfrm>
              <a:off x="2819401" y="2743049"/>
              <a:ext cx="4340730" cy="23809"/>
            </a:xfrm>
            <a:custGeom>
              <a:avLst/>
              <a:gdLst/>
              <a:ahLst/>
              <a:cxnLst/>
              <a:rect l="0" t="0" r="0" b="0"/>
              <a:pathLst>
                <a:path w="4342131" h="23878">
                  <a:moveTo>
                    <a:pt x="0" y="0"/>
                  </a:moveTo>
                  <a:lnTo>
                    <a:pt x="4342130" y="0"/>
                  </a:lnTo>
                  <a:lnTo>
                    <a:pt x="4342130" y="23877"/>
                  </a:lnTo>
                  <a:lnTo>
                    <a:pt x="0" y="238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8" name="Freihandform 27"/>
            <p:cNvSpPr/>
            <p:nvPr/>
          </p:nvSpPr>
          <p:spPr>
            <a:xfrm>
              <a:off x="2822577" y="3830297"/>
              <a:ext cx="4342319" cy="23808"/>
            </a:xfrm>
            <a:custGeom>
              <a:avLst/>
              <a:gdLst/>
              <a:ahLst/>
              <a:cxnLst/>
              <a:rect l="0" t="0" r="0" b="0"/>
              <a:pathLst>
                <a:path w="4342004" h="23750">
                  <a:moveTo>
                    <a:pt x="0" y="0"/>
                  </a:moveTo>
                  <a:lnTo>
                    <a:pt x="4342003" y="0"/>
                  </a:lnTo>
                  <a:lnTo>
                    <a:pt x="4342003" y="23749"/>
                  </a:lnTo>
                  <a:lnTo>
                    <a:pt x="0" y="2374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9" name="Freihandform 28"/>
            <p:cNvSpPr/>
            <p:nvPr/>
          </p:nvSpPr>
          <p:spPr>
            <a:xfrm>
              <a:off x="2820990" y="3614435"/>
              <a:ext cx="4342318" cy="23808"/>
            </a:xfrm>
            <a:custGeom>
              <a:avLst/>
              <a:gdLst/>
              <a:ahLst/>
              <a:cxnLst/>
              <a:rect l="0" t="0" r="0" b="0"/>
              <a:pathLst>
                <a:path w="4342131" h="23749">
                  <a:moveTo>
                    <a:pt x="0" y="0"/>
                  </a:moveTo>
                  <a:lnTo>
                    <a:pt x="4342130" y="0"/>
                  </a:lnTo>
                  <a:lnTo>
                    <a:pt x="4342130" y="23748"/>
                  </a:lnTo>
                  <a:lnTo>
                    <a:pt x="0" y="237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0" name="Freihandform 29"/>
            <p:cNvSpPr/>
            <p:nvPr/>
          </p:nvSpPr>
          <p:spPr>
            <a:xfrm>
              <a:off x="2820990" y="3396985"/>
              <a:ext cx="4334380" cy="23809"/>
            </a:xfrm>
            <a:custGeom>
              <a:avLst/>
              <a:gdLst/>
              <a:ahLst/>
              <a:cxnLst/>
              <a:rect l="0" t="0" r="0" b="0"/>
              <a:pathLst>
                <a:path w="4334637" h="23750">
                  <a:moveTo>
                    <a:pt x="0" y="0"/>
                  </a:moveTo>
                  <a:lnTo>
                    <a:pt x="4334636" y="0"/>
                  </a:lnTo>
                  <a:lnTo>
                    <a:pt x="4334636" y="23749"/>
                  </a:lnTo>
                  <a:lnTo>
                    <a:pt x="0" y="2374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1" name="Freihandform 30"/>
            <p:cNvSpPr/>
            <p:nvPr/>
          </p:nvSpPr>
          <p:spPr>
            <a:xfrm>
              <a:off x="2822577" y="3179536"/>
              <a:ext cx="4342319" cy="22221"/>
            </a:xfrm>
            <a:custGeom>
              <a:avLst/>
              <a:gdLst/>
              <a:ahLst/>
              <a:cxnLst/>
              <a:rect l="0" t="0" r="0" b="0"/>
              <a:pathLst>
                <a:path w="4341115" h="22607">
                  <a:moveTo>
                    <a:pt x="0" y="0"/>
                  </a:moveTo>
                  <a:lnTo>
                    <a:pt x="4341114" y="0"/>
                  </a:lnTo>
                  <a:lnTo>
                    <a:pt x="4341114" y="22606"/>
                  </a:lnTo>
                  <a:lnTo>
                    <a:pt x="0" y="2260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2" name="Freihandform 31"/>
            <p:cNvSpPr/>
            <p:nvPr/>
          </p:nvSpPr>
          <p:spPr>
            <a:xfrm>
              <a:off x="2822577" y="2963674"/>
              <a:ext cx="4328029" cy="22221"/>
            </a:xfrm>
            <a:custGeom>
              <a:avLst/>
              <a:gdLst/>
              <a:ahLst/>
              <a:cxnLst/>
              <a:rect l="0" t="0" r="0" b="0"/>
              <a:pathLst>
                <a:path w="4329178" h="22607">
                  <a:moveTo>
                    <a:pt x="0" y="0"/>
                  </a:moveTo>
                  <a:lnTo>
                    <a:pt x="4329177" y="0"/>
                  </a:lnTo>
                  <a:lnTo>
                    <a:pt x="4329177" y="22606"/>
                  </a:lnTo>
                  <a:lnTo>
                    <a:pt x="0" y="2260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3" name="Freihandform 32"/>
            <p:cNvSpPr/>
            <p:nvPr/>
          </p:nvSpPr>
          <p:spPr>
            <a:xfrm>
              <a:off x="2819401" y="4044572"/>
              <a:ext cx="4334380" cy="23809"/>
            </a:xfrm>
            <a:custGeom>
              <a:avLst/>
              <a:gdLst/>
              <a:ahLst/>
              <a:cxnLst/>
              <a:rect l="0" t="0" r="0" b="0"/>
              <a:pathLst>
                <a:path w="4333495" h="22734">
                  <a:moveTo>
                    <a:pt x="0" y="0"/>
                  </a:moveTo>
                  <a:lnTo>
                    <a:pt x="4333494" y="0"/>
                  </a:lnTo>
                  <a:lnTo>
                    <a:pt x="4333494" y="22733"/>
                  </a:lnTo>
                  <a:lnTo>
                    <a:pt x="0" y="2273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4" name="Freihandform 33"/>
            <p:cNvSpPr/>
            <p:nvPr/>
          </p:nvSpPr>
          <p:spPr>
            <a:xfrm>
              <a:off x="2819401" y="4263609"/>
              <a:ext cx="4340730" cy="22221"/>
            </a:xfrm>
            <a:custGeom>
              <a:avLst/>
              <a:gdLst/>
              <a:ahLst/>
              <a:cxnLst/>
              <a:rect l="0" t="0" r="0" b="0"/>
              <a:pathLst>
                <a:path w="4341242" h="22607">
                  <a:moveTo>
                    <a:pt x="0" y="0"/>
                  </a:moveTo>
                  <a:lnTo>
                    <a:pt x="4341241" y="0"/>
                  </a:lnTo>
                  <a:lnTo>
                    <a:pt x="4341241" y="22606"/>
                  </a:lnTo>
                  <a:lnTo>
                    <a:pt x="0" y="2260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5" name="Freihandform 34"/>
            <p:cNvSpPr/>
            <p:nvPr/>
          </p:nvSpPr>
          <p:spPr>
            <a:xfrm>
              <a:off x="2817814" y="4481059"/>
              <a:ext cx="4339142" cy="23808"/>
            </a:xfrm>
            <a:custGeom>
              <a:avLst/>
              <a:gdLst/>
              <a:ahLst/>
              <a:cxnLst/>
              <a:rect l="0" t="0" r="0" b="0"/>
              <a:pathLst>
                <a:path w="4338829" h="23751">
                  <a:moveTo>
                    <a:pt x="0" y="0"/>
                  </a:moveTo>
                  <a:lnTo>
                    <a:pt x="4338828" y="0"/>
                  </a:lnTo>
                  <a:lnTo>
                    <a:pt x="4338828" y="23750"/>
                  </a:lnTo>
                  <a:lnTo>
                    <a:pt x="0" y="2375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6" name="Freihandform 35"/>
            <p:cNvSpPr/>
            <p:nvPr/>
          </p:nvSpPr>
          <p:spPr>
            <a:xfrm>
              <a:off x="2819401" y="4696921"/>
              <a:ext cx="4340730" cy="23808"/>
            </a:xfrm>
            <a:custGeom>
              <a:avLst/>
              <a:gdLst/>
              <a:ahLst/>
              <a:cxnLst/>
              <a:rect l="0" t="0" r="0" b="0"/>
              <a:pathLst>
                <a:path w="4342131" h="23751">
                  <a:moveTo>
                    <a:pt x="0" y="0"/>
                  </a:moveTo>
                  <a:lnTo>
                    <a:pt x="4342130" y="0"/>
                  </a:lnTo>
                  <a:lnTo>
                    <a:pt x="4342130" y="23750"/>
                  </a:lnTo>
                  <a:lnTo>
                    <a:pt x="0" y="2375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7" name="Freihandform 36"/>
            <p:cNvSpPr/>
            <p:nvPr/>
          </p:nvSpPr>
          <p:spPr>
            <a:xfrm>
              <a:off x="2817814" y="4908021"/>
              <a:ext cx="4342318" cy="25396"/>
            </a:xfrm>
            <a:custGeom>
              <a:avLst/>
              <a:gdLst/>
              <a:ahLst/>
              <a:cxnLst/>
              <a:rect l="0" t="0" r="0" b="0"/>
              <a:pathLst>
                <a:path w="4341876" h="23877">
                  <a:moveTo>
                    <a:pt x="0" y="0"/>
                  </a:moveTo>
                  <a:lnTo>
                    <a:pt x="4341875" y="0"/>
                  </a:lnTo>
                  <a:lnTo>
                    <a:pt x="4341875" y="23876"/>
                  </a:lnTo>
                  <a:lnTo>
                    <a:pt x="0" y="2387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8" name="Freihandform 37"/>
            <p:cNvSpPr/>
            <p:nvPr/>
          </p:nvSpPr>
          <p:spPr>
            <a:xfrm>
              <a:off x="2820990" y="5992095"/>
              <a:ext cx="4342318" cy="25396"/>
            </a:xfrm>
            <a:custGeom>
              <a:avLst/>
              <a:gdLst/>
              <a:ahLst/>
              <a:cxnLst/>
              <a:rect l="0" t="0" r="0" b="0"/>
              <a:pathLst>
                <a:path w="4342131" h="26163">
                  <a:moveTo>
                    <a:pt x="0" y="0"/>
                  </a:moveTo>
                  <a:lnTo>
                    <a:pt x="4342130" y="0"/>
                  </a:lnTo>
                  <a:lnTo>
                    <a:pt x="4342130" y="26162"/>
                  </a:lnTo>
                  <a:lnTo>
                    <a:pt x="0" y="2616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9" name="Freihandform 38"/>
            <p:cNvSpPr/>
            <p:nvPr/>
          </p:nvSpPr>
          <p:spPr>
            <a:xfrm>
              <a:off x="2820990" y="5779407"/>
              <a:ext cx="4342318" cy="26982"/>
            </a:xfrm>
            <a:custGeom>
              <a:avLst/>
              <a:gdLst/>
              <a:ahLst/>
              <a:cxnLst/>
              <a:rect l="0" t="0" r="0" b="0"/>
              <a:pathLst>
                <a:path w="4343274" h="26163">
                  <a:moveTo>
                    <a:pt x="0" y="0"/>
                  </a:moveTo>
                  <a:lnTo>
                    <a:pt x="4343273" y="0"/>
                  </a:lnTo>
                  <a:lnTo>
                    <a:pt x="4343273" y="26162"/>
                  </a:lnTo>
                  <a:lnTo>
                    <a:pt x="0" y="2616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0" name="Freihandform 39"/>
            <p:cNvSpPr/>
            <p:nvPr/>
          </p:nvSpPr>
          <p:spPr>
            <a:xfrm>
              <a:off x="2817814" y="5563545"/>
              <a:ext cx="4340730" cy="23808"/>
            </a:xfrm>
            <a:custGeom>
              <a:avLst/>
              <a:gdLst/>
              <a:ahLst/>
              <a:cxnLst/>
              <a:rect l="0" t="0" r="0" b="0"/>
              <a:pathLst>
                <a:path w="4341114" h="23878">
                  <a:moveTo>
                    <a:pt x="0" y="0"/>
                  </a:moveTo>
                  <a:lnTo>
                    <a:pt x="4341113" y="0"/>
                  </a:lnTo>
                  <a:lnTo>
                    <a:pt x="4341113" y="23877"/>
                  </a:lnTo>
                  <a:lnTo>
                    <a:pt x="0" y="2387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1" name="Freihandform 40"/>
            <p:cNvSpPr/>
            <p:nvPr/>
          </p:nvSpPr>
          <p:spPr>
            <a:xfrm>
              <a:off x="2819401" y="5346095"/>
              <a:ext cx="4340730" cy="23809"/>
            </a:xfrm>
            <a:custGeom>
              <a:avLst/>
              <a:gdLst/>
              <a:ahLst/>
              <a:cxnLst/>
              <a:rect l="0" t="0" r="0" b="0"/>
              <a:pathLst>
                <a:path w="4342131" h="23877">
                  <a:moveTo>
                    <a:pt x="0" y="0"/>
                  </a:moveTo>
                  <a:lnTo>
                    <a:pt x="4342130" y="0"/>
                  </a:lnTo>
                  <a:lnTo>
                    <a:pt x="4342130" y="23876"/>
                  </a:lnTo>
                  <a:lnTo>
                    <a:pt x="0" y="2387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2" name="Freihandform 41"/>
            <p:cNvSpPr/>
            <p:nvPr/>
          </p:nvSpPr>
          <p:spPr>
            <a:xfrm>
              <a:off x="2819401" y="5130232"/>
              <a:ext cx="4335968" cy="23809"/>
            </a:xfrm>
            <a:custGeom>
              <a:avLst/>
              <a:gdLst/>
              <a:ahLst/>
              <a:cxnLst/>
              <a:rect l="0" t="0" r="0" b="0"/>
              <a:pathLst>
                <a:path w="4336669" h="23750">
                  <a:moveTo>
                    <a:pt x="0" y="0"/>
                  </a:moveTo>
                  <a:lnTo>
                    <a:pt x="4336668" y="0"/>
                  </a:lnTo>
                  <a:lnTo>
                    <a:pt x="4336668" y="23749"/>
                  </a:lnTo>
                  <a:lnTo>
                    <a:pt x="0" y="2374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3" name="Freihandform 42"/>
            <p:cNvSpPr/>
            <p:nvPr/>
          </p:nvSpPr>
          <p:spPr>
            <a:xfrm>
              <a:off x="2806700" y="6212718"/>
              <a:ext cx="4362958" cy="25396"/>
            </a:xfrm>
            <a:custGeom>
              <a:avLst/>
              <a:gdLst/>
              <a:ahLst/>
              <a:cxnLst/>
              <a:rect l="0" t="0" r="0" b="0"/>
              <a:pathLst>
                <a:path w="4362705" h="26163">
                  <a:moveTo>
                    <a:pt x="0" y="0"/>
                  </a:moveTo>
                  <a:lnTo>
                    <a:pt x="4362704" y="0"/>
                  </a:lnTo>
                  <a:lnTo>
                    <a:pt x="4362704" y="26162"/>
                  </a:lnTo>
                  <a:lnTo>
                    <a:pt x="0" y="2616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grpSp>
      <p:sp>
        <p:nvSpPr>
          <p:cNvPr id="6147" name="Textfeld 44"/>
          <p:cNvSpPr txBox="1">
            <a:spLocks noChangeArrowheads="1"/>
          </p:cNvSpPr>
          <p:nvPr/>
        </p:nvSpPr>
        <p:spPr bwMode="auto">
          <a:xfrm>
            <a:off x="412750" y="455888"/>
            <a:ext cx="9510713" cy="707886"/>
          </a:xfrm>
          <a:prstGeom prst="rect">
            <a:avLst/>
          </a:prstGeom>
          <a:noFill/>
          <a:ln w="9525">
            <a:solidFill>
              <a:schemeClr val="tx1"/>
            </a:solidFill>
            <a:miter lim="800000"/>
            <a:headEnd/>
            <a:tailEnd/>
          </a:ln>
        </p:spPr>
        <p:txBody>
          <a:bodyPr>
            <a:spAutoFit/>
          </a:bodyPr>
          <a:lstStyle/>
          <a:p>
            <a:r>
              <a:rPr lang="en-US" sz="2000" b="1" dirty="0">
                <a:solidFill>
                  <a:srgbClr val="800080"/>
                </a:solidFill>
                <a:latin typeface="Verdana" panose="020B0604030504040204" pitchFamily="34" charset="0"/>
                <a:ea typeface="Verdana" panose="020B0604030504040204" pitchFamily="34" charset="0"/>
                <a:cs typeface="Verdana" panose="020B0604030504040204" pitchFamily="34" charset="0"/>
              </a:rPr>
              <a:t>We are creating a monster of four body parts of Felix and </a:t>
            </a:r>
            <a:r>
              <a:rPr lang="en-US" sz="2000" b="1" dirty="0" err="1">
                <a:solidFill>
                  <a:srgbClr val="800080"/>
                </a:solidFill>
                <a:latin typeface="Verdana" panose="020B0604030504040204" pitchFamily="34" charset="0"/>
                <a:ea typeface="Verdana" panose="020B0604030504040204" pitchFamily="34" charset="0"/>
                <a:cs typeface="Verdana" panose="020B0604030504040204" pitchFamily="34" charset="0"/>
              </a:rPr>
              <a:t>Franzi</a:t>
            </a:r>
            <a:r>
              <a:rPr lang="en-US" sz="2000" b="1" dirty="0">
                <a:solidFill>
                  <a:srgbClr val="800080"/>
                </a:solidFill>
                <a:latin typeface="Verdana" panose="020B0604030504040204" pitchFamily="34" charset="0"/>
                <a:ea typeface="Verdana" panose="020B0604030504040204" pitchFamily="34" charset="0"/>
                <a:cs typeface="Verdana" panose="020B0604030504040204" pitchFamily="34" charset="0"/>
              </a:rPr>
              <a:t>. Name the body parts appearing in the middle.</a:t>
            </a:r>
            <a:endParaRPr lang="de-DE" sz="2000" b="1" dirty="0">
              <a:solidFill>
                <a:srgbClr val="800080"/>
              </a:solidFill>
              <a:latin typeface="Verdana" panose="020B0604030504040204" pitchFamily="34" charset="0"/>
              <a:ea typeface="Verdana" panose="020B0604030504040204" pitchFamily="34" charset="0"/>
              <a:cs typeface="Verdana" panose="020B0604030504040204" pitchFamily="34" charset="0"/>
            </a:endParaRPr>
          </a:p>
        </p:txBody>
      </p:sp>
      <p:pic>
        <p:nvPicPr>
          <p:cNvPr id="6148" name="Grafik 45" descr="Bein Kopie.gif"/>
          <p:cNvPicPr>
            <a:picLocks/>
          </p:cNvPicPr>
          <p:nvPr/>
        </p:nvPicPr>
        <p:blipFill>
          <a:blip r:embed="rId2" cstate="print"/>
          <a:srcRect/>
          <a:stretch>
            <a:fillRect/>
          </a:stretch>
        </p:blipFill>
        <p:spPr bwMode="auto">
          <a:xfrm>
            <a:off x="7429500" y="3924300"/>
            <a:ext cx="1452563" cy="2151063"/>
          </a:xfrm>
          <a:prstGeom prst="rect">
            <a:avLst/>
          </a:prstGeom>
          <a:solidFill>
            <a:srgbClr val="000000">
              <a:alpha val="0"/>
            </a:srgbClr>
          </a:solidFill>
          <a:ln w="9525">
            <a:noFill/>
            <a:miter lim="800000"/>
            <a:headEnd/>
            <a:tailEnd/>
          </a:ln>
        </p:spPr>
      </p:pic>
      <p:pic>
        <p:nvPicPr>
          <p:cNvPr id="6149" name="Grafik 46" descr="Kopf Franzi Kopie.gif"/>
          <p:cNvPicPr>
            <a:picLocks/>
          </p:cNvPicPr>
          <p:nvPr/>
        </p:nvPicPr>
        <p:blipFill>
          <a:blip r:embed="rId3" cstate="print"/>
          <a:srcRect/>
          <a:stretch>
            <a:fillRect/>
          </a:stretch>
        </p:blipFill>
        <p:spPr bwMode="auto">
          <a:xfrm>
            <a:off x="203200" y="4673600"/>
            <a:ext cx="1352550" cy="1527175"/>
          </a:xfrm>
          <a:prstGeom prst="rect">
            <a:avLst/>
          </a:prstGeom>
          <a:solidFill>
            <a:srgbClr val="000000">
              <a:alpha val="0"/>
            </a:srgbClr>
          </a:solidFill>
          <a:ln w="9525">
            <a:noFill/>
            <a:miter lim="800000"/>
            <a:headEnd/>
            <a:tailEnd/>
          </a:ln>
        </p:spPr>
      </p:pic>
      <p:pic>
        <p:nvPicPr>
          <p:cNvPr id="6150" name="Grafik 47" descr="Mund Kopie.gif"/>
          <p:cNvPicPr>
            <a:picLocks/>
          </p:cNvPicPr>
          <p:nvPr/>
        </p:nvPicPr>
        <p:blipFill>
          <a:blip r:embed="rId4" cstate="print"/>
          <a:srcRect/>
          <a:stretch>
            <a:fillRect/>
          </a:stretch>
        </p:blipFill>
        <p:spPr bwMode="auto">
          <a:xfrm>
            <a:off x="8477250" y="3035300"/>
            <a:ext cx="1671638" cy="706438"/>
          </a:xfrm>
          <a:prstGeom prst="rect">
            <a:avLst/>
          </a:prstGeom>
          <a:solidFill>
            <a:srgbClr val="000000">
              <a:alpha val="0"/>
            </a:srgbClr>
          </a:solidFill>
          <a:ln w="9525">
            <a:noFill/>
            <a:miter lim="800000"/>
            <a:headEnd/>
            <a:tailEnd/>
          </a:ln>
        </p:spPr>
      </p:pic>
      <p:pic>
        <p:nvPicPr>
          <p:cNvPr id="6151" name="Grafik 48" descr="Hand Kopie.gif"/>
          <p:cNvPicPr>
            <a:picLocks/>
          </p:cNvPicPr>
          <p:nvPr/>
        </p:nvPicPr>
        <p:blipFill>
          <a:blip r:embed="rId5" cstate="print"/>
          <a:srcRect/>
          <a:stretch>
            <a:fillRect/>
          </a:stretch>
        </p:blipFill>
        <p:spPr bwMode="auto">
          <a:xfrm>
            <a:off x="571500" y="2159000"/>
            <a:ext cx="1412875" cy="1454150"/>
          </a:xfrm>
          <a:prstGeom prst="rect">
            <a:avLst/>
          </a:prstGeom>
          <a:solidFill>
            <a:srgbClr val="000000">
              <a:alpha val="0"/>
            </a:srgbClr>
          </a:solidFill>
          <a:ln w="9525">
            <a:noFill/>
            <a:miter lim="800000"/>
            <a:headEnd/>
            <a:tailEnd/>
          </a:ln>
        </p:spPr>
      </p:pic>
      <p:pic>
        <p:nvPicPr>
          <p:cNvPr id="6152" name="Grafik 49" descr="Augen Kopie.gif"/>
          <p:cNvPicPr>
            <a:picLocks/>
          </p:cNvPicPr>
          <p:nvPr/>
        </p:nvPicPr>
        <p:blipFill>
          <a:blip r:embed="rId6" cstate="print"/>
          <a:srcRect/>
          <a:stretch>
            <a:fillRect/>
          </a:stretch>
        </p:blipFill>
        <p:spPr bwMode="auto">
          <a:xfrm>
            <a:off x="412750" y="1473200"/>
            <a:ext cx="1471613" cy="373063"/>
          </a:xfrm>
          <a:prstGeom prst="rect">
            <a:avLst/>
          </a:prstGeom>
          <a:solidFill>
            <a:srgbClr val="000000">
              <a:alpha val="0"/>
            </a:srgbClr>
          </a:solidFill>
          <a:ln w="9525">
            <a:noFill/>
            <a:miter lim="800000"/>
            <a:headEnd/>
            <a:tailEnd/>
          </a:ln>
        </p:spPr>
      </p:pic>
      <p:sp>
        <p:nvSpPr>
          <p:cNvPr id="6153" name="Textfeld 50"/>
          <p:cNvSpPr txBox="1">
            <a:spLocks noChangeArrowheads="1"/>
          </p:cNvSpPr>
          <p:nvPr/>
        </p:nvSpPr>
        <p:spPr bwMode="auto">
          <a:xfrm>
            <a:off x="997360" y="7216914"/>
            <a:ext cx="8522877" cy="707886"/>
          </a:xfrm>
          <a:prstGeom prst="rect">
            <a:avLst/>
          </a:prstGeom>
          <a:noFill/>
          <a:ln w="9525">
            <a:solidFill>
              <a:schemeClr val="tx1"/>
            </a:solidFill>
            <a:miter lim="800000"/>
            <a:headEnd/>
            <a:tailEnd/>
          </a:ln>
        </p:spPr>
        <p:txBody>
          <a:bodyPr wrap="square">
            <a:spAutoFit/>
          </a:bodyPr>
          <a:lstStyle/>
          <a:p>
            <a:r>
              <a:rPr lang="en-US" sz="2000" b="1" dirty="0">
                <a:solidFill>
                  <a:srgbClr val="800080"/>
                </a:solidFill>
                <a:latin typeface="Verdana" panose="020B0604030504040204" pitchFamily="34" charset="0"/>
                <a:ea typeface="Verdana" panose="020B0604030504040204" pitchFamily="34" charset="0"/>
                <a:cs typeface="Verdana" panose="020B0604030504040204" pitchFamily="34" charset="0"/>
              </a:rPr>
              <a:t>What name do you give the creation using the correct German </a:t>
            </a:r>
            <a:r>
              <a:rPr lang="en-US" sz="2000" b="1" dirty="0" smtClean="0">
                <a:solidFill>
                  <a:srgbClr val="800080"/>
                </a:solidFill>
                <a:latin typeface="Verdana" panose="020B0604030504040204" pitchFamily="34" charset="0"/>
                <a:ea typeface="Verdana" panose="020B0604030504040204" pitchFamily="34" charset="0"/>
                <a:cs typeface="Verdana" panose="020B0604030504040204" pitchFamily="34" charset="0"/>
              </a:rPr>
              <a:t>words?  </a:t>
            </a:r>
            <a:r>
              <a:rPr lang="en-US" sz="2000" b="1" dirty="0">
                <a:solidFill>
                  <a:srgbClr val="800080"/>
                </a:solidFill>
                <a:latin typeface="Verdana" panose="020B0604030504040204" pitchFamily="34" charset="0"/>
                <a:ea typeface="Verdana" panose="020B0604030504040204" pitchFamily="34" charset="0"/>
                <a:cs typeface="Verdana" panose="020B0604030504040204" pitchFamily="34" charset="0"/>
              </a:rPr>
              <a:t>Is it a Hand-Kopf-Finger-</a:t>
            </a:r>
            <a:r>
              <a:rPr lang="en-US" sz="2000" b="1" dirty="0" err="1">
                <a:solidFill>
                  <a:srgbClr val="800080"/>
                </a:solidFill>
                <a:latin typeface="Verdana" panose="020B0604030504040204" pitchFamily="34" charset="0"/>
                <a:ea typeface="Verdana" panose="020B0604030504040204" pitchFamily="34" charset="0"/>
                <a:cs typeface="Verdana" panose="020B0604030504040204" pitchFamily="34" charset="0"/>
              </a:rPr>
              <a:t>Mund</a:t>
            </a:r>
            <a:r>
              <a:rPr lang="en-US" sz="2000" b="1" dirty="0">
                <a:solidFill>
                  <a:srgbClr val="800080"/>
                </a:solidFill>
                <a:latin typeface="Verdana" panose="020B0604030504040204" pitchFamily="34" charset="0"/>
                <a:ea typeface="Verdana" panose="020B0604030504040204" pitchFamily="34" charset="0"/>
                <a:cs typeface="Verdana" panose="020B0604030504040204" pitchFamily="34" charset="0"/>
              </a:rPr>
              <a:t> Monster?</a:t>
            </a:r>
            <a:endParaRPr lang="de-DE" sz="2000" b="1" dirty="0">
              <a:solidFill>
                <a:srgbClr val="800080"/>
              </a:solidFill>
              <a:latin typeface="Verdana" panose="020B0604030504040204" pitchFamily="34" charset="0"/>
              <a:ea typeface="Verdana" panose="020B0604030504040204" pitchFamily="34" charset="0"/>
              <a:cs typeface="Verdana" panose="020B0604030504040204" pitchFamily="34" charset="0"/>
            </a:endParaRPr>
          </a:p>
        </p:txBody>
      </p:sp>
      <p:pic>
        <p:nvPicPr>
          <p:cNvPr id="6154" name="Grafik 51" descr="Arm Kopie.gif"/>
          <p:cNvPicPr>
            <a:picLocks/>
          </p:cNvPicPr>
          <p:nvPr/>
        </p:nvPicPr>
        <p:blipFill>
          <a:blip r:embed="rId7" cstate="print"/>
          <a:srcRect/>
          <a:stretch>
            <a:fillRect/>
          </a:stretch>
        </p:blipFill>
        <p:spPr bwMode="auto">
          <a:xfrm>
            <a:off x="7708900" y="2559050"/>
            <a:ext cx="1550988" cy="762000"/>
          </a:xfrm>
          <a:prstGeom prst="rect">
            <a:avLst/>
          </a:prstGeom>
          <a:solidFill>
            <a:srgbClr val="000000">
              <a:alpha val="0"/>
            </a:srgbClr>
          </a:solidFill>
          <a:ln w="9525">
            <a:noFill/>
            <a:miter lim="800000"/>
            <a:headEnd/>
            <a:tailEnd/>
          </a:ln>
        </p:spPr>
      </p:pic>
      <p:pic>
        <p:nvPicPr>
          <p:cNvPr id="6155" name="Grafik 52" descr="Fu+ƒ_Felix Kopie.gif"/>
          <p:cNvPicPr>
            <a:picLocks/>
          </p:cNvPicPr>
          <p:nvPr/>
        </p:nvPicPr>
        <p:blipFill>
          <a:blip r:embed="rId8" cstate="print"/>
          <a:srcRect/>
          <a:stretch>
            <a:fillRect/>
          </a:stretch>
        </p:blipFill>
        <p:spPr bwMode="auto">
          <a:xfrm>
            <a:off x="1149350" y="5918200"/>
            <a:ext cx="1627188" cy="788988"/>
          </a:xfrm>
          <a:prstGeom prst="rect">
            <a:avLst/>
          </a:prstGeom>
          <a:solidFill>
            <a:srgbClr val="000000">
              <a:alpha val="0"/>
            </a:srgbClr>
          </a:solidFill>
          <a:ln w="9525">
            <a:noFill/>
            <a:miter lim="800000"/>
            <a:headEnd/>
            <a:tailEnd/>
          </a:ln>
        </p:spPr>
      </p:pic>
      <p:pic>
        <p:nvPicPr>
          <p:cNvPr id="6156" name="Grafik 53" descr="Fu+ƒ_Franzi Kopie.gif"/>
          <p:cNvPicPr>
            <a:picLocks/>
          </p:cNvPicPr>
          <p:nvPr/>
        </p:nvPicPr>
        <p:blipFill>
          <a:blip r:embed="rId9" cstate="print"/>
          <a:srcRect/>
          <a:stretch>
            <a:fillRect/>
          </a:stretch>
        </p:blipFill>
        <p:spPr bwMode="auto">
          <a:xfrm>
            <a:off x="7981950" y="3467100"/>
            <a:ext cx="1266825" cy="842963"/>
          </a:xfrm>
          <a:prstGeom prst="rect">
            <a:avLst/>
          </a:prstGeom>
          <a:solidFill>
            <a:srgbClr val="000000">
              <a:alpha val="0"/>
            </a:srgbClr>
          </a:solidFill>
          <a:ln w="9525">
            <a:noFill/>
            <a:miter lim="800000"/>
            <a:headEnd/>
            <a:tailEnd/>
          </a:ln>
        </p:spPr>
      </p:pic>
      <p:pic>
        <p:nvPicPr>
          <p:cNvPr id="6157" name="Grafik 54" descr="Bein Kopie.gif"/>
          <p:cNvPicPr>
            <a:picLocks/>
          </p:cNvPicPr>
          <p:nvPr/>
        </p:nvPicPr>
        <p:blipFill>
          <a:blip r:embed="rId2" cstate="print"/>
          <a:srcRect/>
          <a:stretch>
            <a:fillRect/>
          </a:stretch>
        </p:blipFill>
        <p:spPr bwMode="auto">
          <a:xfrm>
            <a:off x="8529638" y="4141788"/>
            <a:ext cx="1427162" cy="2111375"/>
          </a:xfrm>
          <a:prstGeom prst="rect">
            <a:avLst/>
          </a:prstGeom>
          <a:solidFill>
            <a:srgbClr val="000000">
              <a:alpha val="0"/>
            </a:srgbClr>
          </a:solidFill>
          <a:ln w="9525">
            <a:noFill/>
            <a:miter lim="800000"/>
            <a:headEnd/>
            <a:tailEnd/>
          </a:ln>
        </p:spPr>
      </p:pic>
      <p:pic>
        <p:nvPicPr>
          <p:cNvPr id="6158" name="Grafik 55" descr="Kopf Franzi Kopie.gif"/>
          <p:cNvPicPr>
            <a:picLocks/>
          </p:cNvPicPr>
          <p:nvPr/>
        </p:nvPicPr>
        <p:blipFill>
          <a:blip r:embed="rId3" cstate="print"/>
          <a:srcRect/>
          <a:stretch>
            <a:fillRect/>
          </a:stretch>
        </p:blipFill>
        <p:spPr bwMode="auto">
          <a:xfrm>
            <a:off x="7442200" y="1155700"/>
            <a:ext cx="1333500" cy="1506538"/>
          </a:xfrm>
          <a:prstGeom prst="rect">
            <a:avLst/>
          </a:prstGeom>
          <a:solidFill>
            <a:srgbClr val="000000">
              <a:alpha val="0"/>
            </a:srgbClr>
          </a:solidFill>
          <a:ln w="9525">
            <a:noFill/>
            <a:miter lim="800000"/>
            <a:headEnd/>
            <a:tailEnd/>
          </a:ln>
        </p:spPr>
      </p:pic>
      <p:pic>
        <p:nvPicPr>
          <p:cNvPr id="6159" name="Grafik 56" descr="Augen Kopie.gif"/>
          <p:cNvPicPr>
            <a:picLocks/>
          </p:cNvPicPr>
          <p:nvPr/>
        </p:nvPicPr>
        <p:blipFill>
          <a:blip r:embed="rId6" cstate="print"/>
          <a:srcRect/>
          <a:stretch>
            <a:fillRect/>
          </a:stretch>
        </p:blipFill>
        <p:spPr bwMode="auto">
          <a:xfrm>
            <a:off x="1060450" y="4114800"/>
            <a:ext cx="1471613" cy="373063"/>
          </a:xfrm>
          <a:prstGeom prst="rect">
            <a:avLst/>
          </a:prstGeom>
          <a:solidFill>
            <a:srgbClr val="000000">
              <a:alpha val="0"/>
            </a:srgbClr>
          </a:solidFill>
          <a:ln w="9525">
            <a:noFill/>
            <a:miter lim="800000"/>
            <a:headEnd/>
            <a:tailEnd/>
          </a:ln>
        </p:spPr>
      </p:pic>
      <p:pic>
        <p:nvPicPr>
          <p:cNvPr id="6160" name="Grafik 57" descr="Hand Kopie.gif"/>
          <p:cNvPicPr>
            <a:picLocks/>
          </p:cNvPicPr>
          <p:nvPr/>
        </p:nvPicPr>
        <p:blipFill>
          <a:blip r:embed="rId5" cstate="print"/>
          <a:srcRect/>
          <a:stretch>
            <a:fillRect/>
          </a:stretch>
        </p:blipFill>
        <p:spPr bwMode="auto">
          <a:xfrm>
            <a:off x="8813800" y="1206500"/>
            <a:ext cx="1412875" cy="1454150"/>
          </a:xfrm>
          <a:prstGeom prst="rect">
            <a:avLst/>
          </a:prstGeom>
          <a:solidFill>
            <a:srgbClr val="000000">
              <a:alpha val="0"/>
            </a:srgbClr>
          </a:solid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4009E-6 3.99645E-6 L -0.30534 0.20589 " pathEditMode="relative" rAng="0" ptsTypes="AA">
                                      <p:cBhvr>
                                        <p:cTn id="6" dur="2000" fill="hold"/>
                                        <p:tgtEl>
                                          <p:spTgt spid="6158"/>
                                        </p:tgtEl>
                                        <p:attrNameLst>
                                          <p:attrName>ppt_x</p:attrName>
                                          <p:attrName>ppt_y</p:attrName>
                                        </p:attrNameLst>
                                      </p:cBhvr>
                                      <p:rCtr x="-15300" y="1030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1.77611E-6 -2.98267E-6 L -0.19653 -0.03493 " pathEditMode="relative" rAng="0" ptsTypes="AA">
                                      <p:cBhvr>
                                        <p:cTn id="10" dur="2000" fill="hold"/>
                                        <p:tgtEl>
                                          <p:spTgt spid="6148"/>
                                        </p:tgtEl>
                                        <p:attrNameLst>
                                          <p:attrName>ppt_x</p:attrName>
                                          <p:attrName>ppt_y</p:attrName>
                                        </p:attrNameLst>
                                      </p:cBhvr>
                                      <p:rCtr x="-9800" y="-1700"/>
                                    </p:animMotion>
                                  </p:childTnLst>
                                </p:cTn>
                              </p:par>
                              <p:par>
                                <p:cTn id="11" presetID="63" presetClass="path" presetSubtype="0" accel="50000" decel="50000" fill="hold" nodeType="withEffect">
                                  <p:stCondLst>
                                    <p:cond delay="0"/>
                                  </p:stCondLst>
                                  <p:childTnLst>
                                    <p:animMotion origin="layout" path="M 3.58974E-6 1.48451E-6 L -0.495 -0.05199 " pathEditMode="relative" rAng="0" ptsTypes="AA">
                                      <p:cBhvr>
                                        <p:cTn id="12" dur="2000" fill="hold"/>
                                        <p:tgtEl>
                                          <p:spTgt spid="6157"/>
                                        </p:tgtEl>
                                        <p:attrNameLst>
                                          <p:attrName>ppt_x</p:attrName>
                                          <p:attrName>ppt_y</p:attrName>
                                        </p:attrNameLst>
                                      </p:cBhvr>
                                      <p:rCtr x="-24700" y="-2600"/>
                                    </p:animMotion>
                                  </p:childTnLst>
                                </p:cTn>
                              </p:par>
                            </p:childTnLst>
                          </p:cTn>
                        </p:par>
                      </p:childTnLst>
                    </p:cTn>
                  </p:par>
                  <p:par>
                    <p:cTn id="13" fill="hold">
                      <p:stCondLst>
                        <p:cond delay="indefinite"/>
                      </p:stCondLst>
                      <p:childTnLst>
                        <p:par>
                          <p:cTn id="14" fill="hold">
                            <p:stCondLst>
                              <p:cond delay="0"/>
                            </p:stCondLst>
                            <p:childTnLst>
                              <p:par>
                                <p:cTn id="15" presetID="64" presetClass="path" presetSubtype="0" accel="50000" decel="50000" fill="hold" nodeType="clickEffect">
                                  <p:stCondLst>
                                    <p:cond delay="0"/>
                                  </p:stCondLst>
                                  <p:childTnLst>
                                    <p:animMotion origin="layout" path="M 9.38086E-7 -1.99891E-6 L -0.34819 0.12239 " pathEditMode="relative" rAng="0" ptsTypes="AA">
                                      <p:cBhvr>
                                        <p:cTn id="16" dur="2000" fill="hold"/>
                                        <p:tgtEl>
                                          <p:spTgt spid="6156"/>
                                        </p:tgtEl>
                                        <p:attrNameLst>
                                          <p:attrName>ppt_x</p:attrName>
                                          <p:attrName>ppt_y</p:attrName>
                                        </p:attrNameLst>
                                      </p:cBhvr>
                                      <p:rCtr x="-17400" y="6100"/>
                                    </p:animMotion>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nodeType="clickEffect">
                                  <p:stCondLst>
                                    <p:cond delay="0"/>
                                  </p:stCondLst>
                                  <p:childTnLst>
                                    <p:animMotion origin="layout" path="M 4.29018E-6 -2.05622E-6 L -0.41683 -0.00791 " pathEditMode="relative" rAng="0" ptsTypes="AA">
                                      <p:cBhvr>
                                        <p:cTn id="20" dur="2000" fill="hold"/>
                                        <p:tgtEl>
                                          <p:spTgt spid="6150"/>
                                        </p:tgtEl>
                                        <p:attrNameLst>
                                          <p:attrName>ppt_x</p:attrName>
                                          <p:attrName>ppt_y</p:attrName>
                                        </p:attrNameLst>
                                      </p:cBhvr>
                                      <p:rCtr x="-20800" y="-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7170" name="Grafik 1" descr="Felix_2 Kopie.gif"/>
          <p:cNvPicPr>
            <a:picLocks/>
          </p:cNvPicPr>
          <p:nvPr/>
        </p:nvPicPr>
        <p:blipFill>
          <a:blip r:embed="rId3" cstate="print"/>
          <a:srcRect/>
          <a:stretch>
            <a:fillRect/>
          </a:stretch>
        </p:blipFill>
        <p:spPr bwMode="auto">
          <a:xfrm>
            <a:off x="1444173" y="5466923"/>
            <a:ext cx="3592579" cy="4298664"/>
          </a:xfrm>
          <a:prstGeom prst="rect">
            <a:avLst/>
          </a:prstGeom>
          <a:solidFill>
            <a:srgbClr val="000000">
              <a:alpha val="0"/>
            </a:srgbClr>
          </a:solidFill>
          <a:ln w="9525">
            <a:noFill/>
            <a:miter lim="800000"/>
            <a:headEnd/>
            <a:tailEnd/>
          </a:ln>
        </p:spPr>
      </p:pic>
      <p:pic>
        <p:nvPicPr>
          <p:cNvPr id="7171" name="Grafik 2" descr="MSOfficePNG.png"/>
          <p:cNvPicPr>
            <a:picLocks/>
          </p:cNvPicPr>
          <p:nvPr/>
        </p:nvPicPr>
        <p:blipFill>
          <a:blip r:embed="rId4" cstate="print"/>
          <a:srcRect/>
          <a:stretch>
            <a:fillRect/>
          </a:stretch>
        </p:blipFill>
        <p:spPr bwMode="auto">
          <a:xfrm>
            <a:off x="5897649" y="6178524"/>
            <a:ext cx="4636319" cy="5092700"/>
          </a:xfrm>
          <a:prstGeom prst="rect">
            <a:avLst/>
          </a:prstGeom>
          <a:solidFill>
            <a:srgbClr val="000000">
              <a:alpha val="0"/>
            </a:srgbClr>
          </a:solidFill>
          <a:ln w="9525">
            <a:noFill/>
            <a:miter lim="800000"/>
            <a:headEnd/>
            <a:tailEnd/>
          </a:ln>
        </p:spPr>
      </p:pic>
      <p:sp>
        <p:nvSpPr>
          <p:cNvPr id="7172" name="Textfeld 3"/>
          <p:cNvSpPr txBox="1">
            <a:spLocks noChangeArrowheads="1"/>
          </p:cNvSpPr>
          <p:nvPr/>
        </p:nvSpPr>
        <p:spPr bwMode="auto">
          <a:xfrm>
            <a:off x="497234" y="457128"/>
            <a:ext cx="9453563" cy="1015663"/>
          </a:xfrm>
          <a:prstGeom prst="rect">
            <a:avLst/>
          </a:prstGeom>
          <a:noFill/>
          <a:ln w="9525">
            <a:solidFill>
              <a:schemeClr val="tx1"/>
            </a:solidFill>
            <a:miter lim="800000"/>
            <a:headEnd/>
            <a:tailEnd/>
          </a:ln>
        </p:spPr>
        <p:txBody>
          <a:bodyPr>
            <a:spAutoFit/>
          </a:bodyPr>
          <a:lstStyle/>
          <a:p>
            <a:r>
              <a:rPr lang="en-US" sz="2000" b="1" dirty="0">
                <a:solidFill>
                  <a:srgbClr val="0000FF"/>
                </a:solidFill>
                <a:latin typeface="Verdana" panose="020B0604030504040204" pitchFamily="34" charset="0"/>
                <a:ea typeface="Verdana" panose="020B0604030504040204" pitchFamily="34" charset="0"/>
                <a:cs typeface="Verdana" panose="020B0604030504040204" pitchFamily="34" charset="0"/>
              </a:rPr>
              <a:t>It is winter time and Felix is feeling very cold. Play the part of </a:t>
            </a:r>
            <a:r>
              <a:rPr lang="en-US" sz="2000" b="1" dirty="0" err="1" smtClean="0">
                <a:solidFill>
                  <a:srgbClr val="0000FF"/>
                </a:solidFill>
                <a:latin typeface="Verdana" panose="020B0604030504040204" pitchFamily="34" charset="0"/>
                <a:ea typeface="Verdana" panose="020B0604030504040204" pitchFamily="34" charset="0"/>
                <a:cs typeface="Verdana" panose="020B0604030504040204" pitchFamily="34" charset="0"/>
              </a:rPr>
              <a:t>Franzi</a:t>
            </a:r>
            <a:r>
              <a:rPr lang="en-US" sz="2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 by </a:t>
            </a:r>
            <a:r>
              <a:rPr lang="en-US" sz="2000" b="1" dirty="0">
                <a:solidFill>
                  <a:srgbClr val="0000FF"/>
                </a:solidFill>
                <a:latin typeface="Verdana" panose="020B0604030504040204" pitchFamily="34" charset="0"/>
                <a:ea typeface="Verdana" panose="020B0604030504040204" pitchFamily="34" charset="0"/>
                <a:cs typeface="Verdana" panose="020B0604030504040204" pitchFamily="34" charset="0"/>
              </a:rPr>
              <a:t>saying what he needs and then dress him with the correct warm piece of clothing each </a:t>
            </a:r>
            <a:r>
              <a:rPr lang="en-US" sz="2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time</a:t>
            </a:r>
            <a:r>
              <a:rPr lang="en-US" b="1" dirty="0" smtClean="0">
                <a:solidFill>
                  <a:srgbClr val="0000FF"/>
                </a:solidFill>
                <a:latin typeface="Arial - 24"/>
              </a:rPr>
              <a:t>.</a:t>
            </a:r>
            <a:endParaRPr lang="de-DE" b="1" dirty="0">
              <a:solidFill>
                <a:srgbClr val="0000FF"/>
              </a:solidFill>
              <a:latin typeface="Arial - 24"/>
            </a:endParaRPr>
          </a:p>
        </p:txBody>
      </p:sp>
      <p:pic>
        <p:nvPicPr>
          <p:cNvPr id="7175" name="Grafik 46" descr="Lace.png"/>
          <p:cNvPicPr>
            <a:picLocks/>
          </p:cNvPicPr>
          <p:nvPr/>
        </p:nvPicPr>
        <p:blipFill>
          <a:blip r:embed="rId5" cstate="print"/>
          <a:srcRect/>
          <a:stretch>
            <a:fillRect/>
          </a:stretch>
        </p:blipFill>
        <p:spPr bwMode="auto">
          <a:xfrm>
            <a:off x="8487272" y="7053263"/>
            <a:ext cx="1251361" cy="1382712"/>
          </a:xfrm>
          <a:prstGeom prst="rect">
            <a:avLst/>
          </a:prstGeom>
          <a:solidFill>
            <a:srgbClr val="000000">
              <a:alpha val="0"/>
            </a:srgbClr>
          </a:solidFill>
          <a:ln w="9525">
            <a:noFill/>
            <a:miter lim="800000"/>
            <a:headEnd/>
            <a:tailEnd/>
          </a:ln>
        </p:spPr>
      </p:pic>
      <p:pic>
        <p:nvPicPr>
          <p:cNvPr id="7176" name="Grafik 47" descr="Lace.png"/>
          <p:cNvPicPr>
            <a:picLocks/>
          </p:cNvPicPr>
          <p:nvPr/>
        </p:nvPicPr>
        <p:blipFill>
          <a:blip r:embed="rId6" cstate="print"/>
          <a:srcRect/>
          <a:stretch>
            <a:fillRect/>
          </a:stretch>
        </p:blipFill>
        <p:spPr bwMode="auto">
          <a:xfrm>
            <a:off x="7627221" y="6753225"/>
            <a:ext cx="1318838" cy="1389063"/>
          </a:xfrm>
          <a:prstGeom prst="rect">
            <a:avLst/>
          </a:prstGeom>
          <a:solidFill>
            <a:srgbClr val="000000">
              <a:alpha val="0"/>
            </a:srgbClr>
          </a:solidFill>
          <a:ln w="9525">
            <a:noFill/>
            <a:miter lim="800000"/>
            <a:headEnd/>
            <a:tailEnd/>
          </a:ln>
        </p:spPr>
      </p:pic>
      <p:pic>
        <p:nvPicPr>
          <p:cNvPr id="7177" name="Grafik 48" descr="03_HOSE Kopie.gif"/>
          <p:cNvPicPr>
            <a:picLocks/>
          </p:cNvPicPr>
          <p:nvPr/>
        </p:nvPicPr>
        <p:blipFill>
          <a:blip r:embed="rId7" cstate="print"/>
          <a:srcRect/>
          <a:stretch>
            <a:fillRect/>
          </a:stretch>
        </p:blipFill>
        <p:spPr bwMode="auto">
          <a:xfrm rot="-1072233">
            <a:off x="6371878" y="9283315"/>
            <a:ext cx="3090608" cy="1665287"/>
          </a:xfrm>
          <a:prstGeom prst="rect">
            <a:avLst/>
          </a:prstGeom>
          <a:solidFill>
            <a:srgbClr val="000000">
              <a:alpha val="0"/>
            </a:srgbClr>
          </a:solidFill>
          <a:ln w="9525">
            <a:noFill/>
            <a:miter lim="800000"/>
            <a:headEnd/>
            <a:tailEnd/>
          </a:ln>
        </p:spPr>
      </p:pic>
      <p:pic>
        <p:nvPicPr>
          <p:cNvPr id="7178" name="Grafik 49" descr="Jacke Kopie.gif"/>
          <p:cNvPicPr>
            <a:picLocks/>
          </p:cNvPicPr>
          <p:nvPr/>
        </p:nvPicPr>
        <p:blipFill>
          <a:blip r:embed="rId8" cstate="print"/>
          <a:srcRect/>
          <a:stretch>
            <a:fillRect/>
          </a:stretch>
        </p:blipFill>
        <p:spPr bwMode="auto">
          <a:xfrm>
            <a:off x="7031534" y="7977188"/>
            <a:ext cx="2409134" cy="1727200"/>
          </a:xfrm>
          <a:prstGeom prst="rect">
            <a:avLst/>
          </a:prstGeom>
          <a:solidFill>
            <a:srgbClr val="000000">
              <a:alpha val="0"/>
            </a:srgbClr>
          </a:solidFill>
          <a:ln w="9525">
            <a:noFill/>
            <a:miter lim="800000"/>
            <a:headEnd/>
            <a:tailEnd/>
          </a:ln>
        </p:spPr>
      </p:pic>
      <p:grpSp>
        <p:nvGrpSpPr>
          <p:cNvPr id="2" name="Gruppieren 71"/>
          <p:cNvGrpSpPr>
            <a:grpSpLocks/>
          </p:cNvGrpSpPr>
          <p:nvPr/>
        </p:nvGrpSpPr>
        <p:grpSpPr bwMode="auto">
          <a:xfrm rot="1081800">
            <a:off x="6255247" y="9459913"/>
            <a:ext cx="1417637" cy="1319212"/>
            <a:chOff x="7314565" y="9092565"/>
            <a:chExt cx="1418464" cy="1320039"/>
          </a:xfrm>
        </p:grpSpPr>
        <p:sp>
          <p:nvSpPr>
            <p:cNvPr id="51" name="Freihandform 50"/>
            <p:cNvSpPr/>
            <p:nvPr/>
          </p:nvSpPr>
          <p:spPr>
            <a:xfrm>
              <a:off x="7737069" y="9241054"/>
              <a:ext cx="818040" cy="460664"/>
            </a:xfrm>
            <a:custGeom>
              <a:avLst/>
              <a:gdLst/>
              <a:ahLst/>
              <a:cxnLst/>
              <a:rect l="0" t="0" r="0" b="0"/>
              <a:pathLst>
                <a:path w="817246" h="461265">
                  <a:moveTo>
                    <a:pt x="357377" y="250952"/>
                  </a:moveTo>
                  <a:lnTo>
                    <a:pt x="331724" y="233173"/>
                  </a:lnTo>
                  <a:lnTo>
                    <a:pt x="306070" y="218060"/>
                  </a:lnTo>
                  <a:lnTo>
                    <a:pt x="280542" y="202565"/>
                  </a:lnTo>
                  <a:lnTo>
                    <a:pt x="254380" y="187072"/>
                  </a:lnTo>
                  <a:lnTo>
                    <a:pt x="228853" y="174372"/>
                  </a:lnTo>
                  <a:lnTo>
                    <a:pt x="203073" y="161545"/>
                  </a:lnTo>
                  <a:lnTo>
                    <a:pt x="174878" y="151130"/>
                  </a:lnTo>
                  <a:lnTo>
                    <a:pt x="146430" y="140971"/>
                  </a:lnTo>
                  <a:lnTo>
                    <a:pt x="105663" y="128271"/>
                  </a:lnTo>
                  <a:lnTo>
                    <a:pt x="84709" y="120397"/>
                  </a:lnTo>
                  <a:lnTo>
                    <a:pt x="64515" y="118111"/>
                  </a:lnTo>
                  <a:lnTo>
                    <a:pt x="33400" y="107697"/>
                  </a:lnTo>
                  <a:lnTo>
                    <a:pt x="0" y="102616"/>
                  </a:lnTo>
                  <a:lnTo>
                    <a:pt x="0" y="97283"/>
                  </a:lnTo>
                  <a:lnTo>
                    <a:pt x="2666" y="94870"/>
                  </a:lnTo>
                  <a:lnTo>
                    <a:pt x="5461" y="87123"/>
                  </a:lnTo>
                  <a:lnTo>
                    <a:pt x="5461" y="82042"/>
                  </a:lnTo>
                  <a:lnTo>
                    <a:pt x="5461" y="77089"/>
                  </a:lnTo>
                  <a:lnTo>
                    <a:pt x="7747" y="66675"/>
                  </a:lnTo>
                  <a:lnTo>
                    <a:pt x="7747" y="56642"/>
                  </a:lnTo>
                  <a:lnTo>
                    <a:pt x="7747" y="46101"/>
                  </a:lnTo>
                  <a:lnTo>
                    <a:pt x="7747" y="35687"/>
                  </a:lnTo>
                  <a:lnTo>
                    <a:pt x="7747" y="25527"/>
                  </a:lnTo>
                  <a:lnTo>
                    <a:pt x="49022" y="18162"/>
                  </a:lnTo>
                  <a:lnTo>
                    <a:pt x="92837" y="10034"/>
                  </a:lnTo>
                  <a:lnTo>
                    <a:pt x="136271" y="2667"/>
                  </a:lnTo>
                  <a:lnTo>
                    <a:pt x="182499" y="0"/>
                  </a:lnTo>
                  <a:lnTo>
                    <a:pt x="213233" y="0"/>
                  </a:lnTo>
                  <a:lnTo>
                    <a:pt x="244348" y="0"/>
                  </a:lnTo>
                  <a:lnTo>
                    <a:pt x="275082" y="0"/>
                  </a:lnTo>
                  <a:lnTo>
                    <a:pt x="306070" y="2667"/>
                  </a:lnTo>
                  <a:lnTo>
                    <a:pt x="336803" y="7748"/>
                  </a:lnTo>
                  <a:lnTo>
                    <a:pt x="352298" y="7748"/>
                  </a:lnTo>
                  <a:lnTo>
                    <a:pt x="367791" y="10034"/>
                  </a:lnTo>
                  <a:lnTo>
                    <a:pt x="398145" y="18162"/>
                  </a:lnTo>
                  <a:lnTo>
                    <a:pt x="426465" y="25527"/>
                  </a:lnTo>
                  <a:lnTo>
                    <a:pt x="452500" y="30988"/>
                  </a:lnTo>
                  <a:lnTo>
                    <a:pt x="475487" y="38354"/>
                  </a:lnTo>
                  <a:lnTo>
                    <a:pt x="498348" y="46101"/>
                  </a:lnTo>
                  <a:lnTo>
                    <a:pt x="521715" y="56642"/>
                  </a:lnTo>
                  <a:lnTo>
                    <a:pt x="544957" y="63882"/>
                  </a:lnTo>
                  <a:lnTo>
                    <a:pt x="567816" y="77089"/>
                  </a:lnTo>
                  <a:lnTo>
                    <a:pt x="591185" y="87123"/>
                  </a:lnTo>
                  <a:lnTo>
                    <a:pt x="614045" y="99950"/>
                  </a:lnTo>
                  <a:lnTo>
                    <a:pt x="632333" y="109983"/>
                  </a:lnTo>
                  <a:lnTo>
                    <a:pt x="650239" y="122810"/>
                  </a:lnTo>
                  <a:lnTo>
                    <a:pt x="668147" y="133224"/>
                  </a:lnTo>
                  <a:lnTo>
                    <a:pt x="685926" y="146050"/>
                  </a:lnTo>
                  <a:lnTo>
                    <a:pt x="701548" y="158750"/>
                  </a:lnTo>
                  <a:lnTo>
                    <a:pt x="719709" y="171577"/>
                  </a:lnTo>
                  <a:lnTo>
                    <a:pt x="734949" y="187072"/>
                  </a:lnTo>
                  <a:lnTo>
                    <a:pt x="750442" y="202565"/>
                  </a:lnTo>
                  <a:lnTo>
                    <a:pt x="768350" y="222759"/>
                  </a:lnTo>
                  <a:lnTo>
                    <a:pt x="788924" y="246000"/>
                  </a:lnTo>
                  <a:lnTo>
                    <a:pt x="801750" y="263779"/>
                  </a:lnTo>
                  <a:lnTo>
                    <a:pt x="817245" y="281940"/>
                  </a:lnTo>
                  <a:lnTo>
                    <a:pt x="801750" y="299721"/>
                  </a:lnTo>
                  <a:lnTo>
                    <a:pt x="786257" y="318009"/>
                  </a:lnTo>
                  <a:lnTo>
                    <a:pt x="768350" y="333122"/>
                  </a:lnTo>
                  <a:lnTo>
                    <a:pt x="765555" y="338075"/>
                  </a:lnTo>
                  <a:lnTo>
                    <a:pt x="760475" y="340869"/>
                  </a:lnTo>
                  <a:lnTo>
                    <a:pt x="752728" y="350901"/>
                  </a:lnTo>
                  <a:lnTo>
                    <a:pt x="742696" y="361315"/>
                  </a:lnTo>
                  <a:lnTo>
                    <a:pt x="729741" y="374142"/>
                  </a:lnTo>
                  <a:lnTo>
                    <a:pt x="722122" y="381889"/>
                  </a:lnTo>
                  <a:lnTo>
                    <a:pt x="678561" y="420244"/>
                  </a:lnTo>
                  <a:lnTo>
                    <a:pt x="634746" y="461264"/>
                  </a:lnTo>
                  <a:lnTo>
                    <a:pt x="614045" y="440817"/>
                  </a:lnTo>
                  <a:lnTo>
                    <a:pt x="593978" y="422529"/>
                  </a:lnTo>
                  <a:lnTo>
                    <a:pt x="573024" y="404750"/>
                  </a:lnTo>
                  <a:lnTo>
                    <a:pt x="550037" y="389637"/>
                  </a:lnTo>
                  <a:lnTo>
                    <a:pt x="501014" y="356362"/>
                  </a:lnTo>
                  <a:lnTo>
                    <a:pt x="452500" y="320422"/>
                  </a:lnTo>
                  <a:lnTo>
                    <a:pt x="403605" y="287021"/>
                  </a:lnTo>
                  <a:close/>
                </a:path>
              </a:pathLst>
            </a:custGeom>
            <a:solidFill>
              <a:srgbClr val="FB0F0C"/>
            </a:solidFill>
            <a:ln w="0" cap="flat" cmpd="sng" algn="ctr">
              <a:solidFill>
                <a:srgbClr val="FB0F0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52" name="Freihandform 51"/>
            <p:cNvSpPr/>
            <p:nvPr/>
          </p:nvSpPr>
          <p:spPr>
            <a:xfrm>
              <a:off x="7676870" y="9341661"/>
              <a:ext cx="695731" cy="627455"/>
            </a:xfrm>
            <a:custGeom>
              <a:avLst/>
              <a:gdLst/>
              <a:ahLst/>
              <a:cxnLst/>
              <a:rect l="0" t="0" r="0" b="0"/>
              <a:pathLst>
                <a:path w="696342" h="627509">
                  <a:moveTo>
                    <a:pt x="611758" y="287021"/>
                  </a:moveTo>
                  <a:lnTo>
                    <a:pt x="634618" y="302134"/>
                  </a:lnTo>
                  <a:lnTo>
                    <a:pt x="655319" y="319913"/>
                  </a:lnTo>
                  <a:lnTo>
                    <a:pt x="675766" y="338201"/>
                  </a:lnTo>
                  <a:lnTo>
                    <a:pt x="696341" y="358648"/>
                  </a:lnTo>
                  <a:lnTo>
                    <a:pt x="660273" y="386970"/>
                  </a:lnTo>
                  <a:lnTo>
                    <a:pt x="626871" y="417196"/>
                  </a:lnTo>
                  <a:lnTo>
                    <a:pt x="603630" y="438150"/>
                  </a:lnTo>
                  <a:lnTo>
                    <a:pt x="601217" y="438150"/>
                  </a:lnTo>
                  <a:lnTo>
                    <a:pt x="598931" y="440436"/>
                  </a:lnTo>
                  <a:lnTo>
                    <a:pt x="590677" y="445517"/>
                  </a:lnTo>
                  <a:lnTo>
                    <a:pt x="580643" y="455931"/>
                  </a:lnTo>
                  <a:lnTo>
                    <a:pt x="557276" y="473710"/>
                  </a:lnTo>
                  <a:lnTo>
                    <a:pt x="534416" y="489205"/>
                  </a:lnTo>
                  <a:lnTo>
                    <a:pt x="508889" y="507111"/>
                  </a:lnTo>
                  <a:lnTo>
                    <a:pt x="485902" y="522479"/>
                  </a:lnTo>
                  <a:lnTo>
                    <a:pt x="459866" y="537972"/>
                  </a:lnTo>
                  <a:lnTo>
                    <a:pt x="434213" y="550799"/>
                  </a:lnTo>
                  <a:lnTo>
                    <a:pt x="395731" y="571373"/>
                  </a:lnTo>
                  <a:lnTo>
                    <a:pt x="375285" y="581407"/>
                  </a:lnTo>
                  <a:lnTo>
                    <a:pt x="357378" y="589154"/>
                  </a:lnTo>
                  <a:lnTo>
                    <a:pt x="315721" y="609600"/>
                  </a:lnTo>
                  <a:lnTo>
                    <a:pt x="277241" y="627508"/>
                  </a:lnTo>
                  <a:lnTo>
                    <a:pt x="269875" y="601981"/>
                  </a:lnTo>
                  <a:lnTo>
                    <a:pt x="267207" y="594234"/>
                  </a:lnTo>
                  <a:lnTo>
                    <a:pt x="267207" y="589154"/>
                  </a:lnTo>
                  <a:lnTo>
                    <a:pt x="262128" y="576326"/>
                  </a:lnTo>
                  <a:lnTo>
                    <a:pt x="254380" y="550799"/>
                  </a:lnTo>
                  <a:lnTo>
                    <a:pt x="244348" y="527559"/>
                  </a:lnTo>
                  <a:lnTo>
                    <a:pt x="233806" y="499746"/>
                  </a:lnTo>
                  <a:lnTo>
                    <a:pt x="223774" y="473710"/>
                  </a:lnTo>
                  <a:lnTo>
                    <a:pt x="210946" y="448184"/>
                  </a:lnTo>
                  <a:lnTo>
                    <a:pt x="200405" y="422657"/>
                  </a:lnTo>
                  <a:lnTo>
                    <a:pt x="174752" y="376556"/>
                  </a:lnTo>
                  <a:lnTo>
                    <a:pt x="149098" y="330328"/>
                  </a:lnTo>
                  <a:lnTo>
                    <a:pt x="123443" y="284354"/>
                  </a:lnTo>
                  <a:lnTo>
                    <a:pt x="107950" y="263780"/>
                  </a:lnTo>
                  <a:lnTo>
                    <a:pt x="95250" y="243333"/>
                  </a:lnTo>
                  <a:lnTo>
                    <a:pt x="69468" y="204597"/>
                  </a:lnTo>
                  <a:lnTo>
                    <a:pt x="56641" y="187071"/>
                  </a:lnTo>
                  <a:lnTo>
                    <a:pt x="46228" y="168910"/>
                  </a:lnTo>
                  <a:lnTo>
                    <a:pt x="23241" y="130557"/>
                  </a:lnTo>
                  <a:lnTo>
                    <a:pt x="0" y="91821"/>
                  </a:lnTo>
                  <a:lnTo>
                    <a:pt x="12827" y="78995"/>
                  </a:lnTo>
                  <a:lnTo>
                    <a:pt x="17779" y="71756"/>
                  </a:lnTo>
                  <a:lnTo>
                    <a:pt x="25653" y="66295"/>
                  </a:lnTo>
                  <a:lnTo>
                    <a:pt x="25653" y="61214"/>
                  </a:lnTo>
                  <a:lnTo>
                    <a:pt x="31115" y="58929"/>
                  </a:lnTo>
                  <a:lnTo>
                    <a:pt x="36067" y="53468"/>
                  </a:lnTo>
                  <a:lnTo>
                    <a:pt x="41148" y="46101"/>
                  </a:lnTo>
                  <a:lnTo>
                    <a:pt x="43941" y="38355"/>
                  </a:lnTo>
                  <a:lnTo>
                    <a:pt x="48894" y="30608"/>
                  </a:lnTo>
                  <a:lnTo>
                    <a:pt x="51180" y="25655"/>
                  </a:lnTo>
                  <a:lnTo>
                    <a:pt x="51180" y="22860"/>
                  </a:lnTo>
                  <a:lnTo>
                    <a:pt x="53975" y="22860"/>
                  </a:lnTo>
                  <a:lnTo>
                    <a:pt x="56641" y="10160"/>
                  </a:lnTo>
                  <a:lnTo>
                    <a:pt x="61849" y="0"/>
                  </a:lnTo>
                  <a:lnTo>
                    <a:pt x="95250" y="4699"/>
                  </a:lnTo>
                  <a:lnTo>
                    <a:pt x="125856" y="15113"/>
                  </a:lnTo>
                  <a:lnTo>
                    <a:pt x="146430" y="17781"/>
                  </a:lnTo>
                  <a:lnTo>
                    <a:pt x="167004" y="25655"/>
                  </a:lnTo>
                  <a:lnTo>
                    <a:pt x="208153" y="38355"/>
                  </a:lnTo>
                  <a:lnTo>
                    <a:pt x="236474" y="48514"/>
                  </a:lnTo>
                  <a:lnTo>
                    <a:pt x="264414" y="58929"/>
                  </a:lnTo>
                  <a:lnTo>
                    <a:pt x="290194" y="71756"/>
                  </a:lnTo>
                  <a:lnTo>
                    <a:pt x="315721" y="84456"/>
                  </a:lnTo>
                  <a:lnTo>
                    <a:pt x="341883" y="99949"/>
                  </a:lnTo>
                  <a:lnTo>
                    <a:pt x="367411" y="115062"/>
                  </a:lnTo>
                  <a:lnTo>
                    <a:pt x="393065" y="130557"/>
                  </a:lnTo>
                  <a:lnTo>
                    <a:pt x="418718" y="148336"/>
                  </a:lnTo>
                  <a:lnTo>
                    <a:pt x="464946" y="184405"/>
                  </a:lnTo>
                  <a:lnTo>
                    <a:pt x="513841" y="217297"/>
                  </a:lnTo>
                  <a:lnTo>
                    <a:pt x="562737" y="253366"/>
                  </a:lnTo>
                  <a:close/>
                </a:path>
              </a:pathLst>
            </a:custGeom>
            <a:solidFill>
              <a:srgbClr val="1D0E82"/>
            </a:solidFill>
            <a:ln w="0" cap="flat" cmpd="sng" algn="ctr">
              <a:solidFill>
                <a:srgbClr val="1D0E8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53" name="Freihandform 52"/>
            <p:cNvSpPr/>
            <p:nvPr/>
          </p:nvSpPr>
          <p:spPr>
            <a:xfrm>
              <a:off x="7314199" y="9480262"/>
              <a:ext cx="1418464" cy="932446"/>
            </a:xfrm>
            <a:custGeom>
              <a:avLst/>
              <a:gdLst/>
              <a:ahLst/>
              <a:cxnLst/>
              <a:rect l="0" t="0" r="0" b="0"/>
              <a:pathLst>
                <a:path w="1418464" h="932689">
                  <a:moveTo>
                    <a:pt x="1243711" y="43306"/>
                  </a:moveTo>
                  <a:lnTo>
                    <a:pt x="1261617" y="23241"/>
                  </a:lnTo>
                  <a:lnTo>
                    <a:pt x="1279525" y="0"/>
                  </a:lnTo>
                  <a:lnTo>
                    <a:pt x="1292225" y="7746"/>
                  </a:lnTo>
                  <a:lnTo>
                    <a:pt x="1305432" y="15366"/>
                  </a:lnTo>
                  <a:lnTo>
                    <a:pt x="1318260" y="25527"/>
                  </a:lnTo>
                  <a:lnTo>
                    <a:pt x="1331087" y="36067"/>
                  </a:lnTo>
                  <a:lnTo>
                    <a:pt x="1343914" y="46101"/>
                  </a:lnTo>
                  <a:lnTo>
                    <a:pt x="1353946" y="58928"/>
                  </a:lnTo>
                  <a:lnTo>
                    <a:pt x="1364106" y="71628"/>
                  </a:lnTo>
                  <a:lnTo>
                    <a:pt x="1374648" y="87121"/>
                  </a:lnTo>
                  <a:lnTo>
                    <a:pt x="1397889" y="125476"/>
                  </a:lnTo>
                  <a:lnTo>
                    <a:pt x="1418463" y="164211"/>
                  </a:lnTo>
                  <a:lnTo>
                    <a:pt x="1418463" y="166496"/>
                  </a:lnTo>
                  <a:lnTo>
                    <a:pt x="1415795" y="171450"/>
                  </a:lnTo>
                  <a:lnTo>
                    <a:pt x="1415795" y="179324"/>
                  </a:lnTo>
                  <a:lnTo>
                    <a:pt x="1410716" y="194817"/>
                  </a:lnTo>
                  <a:lnTo>
                    <a:pt x="1405254" y="207644"/>
                  </a:lnTo>
                  <a:lnTo>
                    <a:pt x="1405254" y="209930"/>
                  </a:lnTo>
                  <a:lnTo>
                    <a:pt x="1405254" y="212598"/>
                  </a:lnTo>
                  <a:lnTo>
                    <a:pt x="1405254" y="215265"/>
                  </a:lnTo>
                  <a:lnTo>
                    <a:pt x="1402841" y="223012"/>
                  </a:lnTo>
                  <a:lnTo>
                    <a:pt x="1400175" y="230378"/>
                  </a:lnTo>
                  <a:lnTo>
                    <a:pt x="1397889" y="230378"/>
                  </a:lnTo>
                  <a:lnTo>
                    <a:pt x="1397889" y="233044"/>
                  </a:lnTo>
                  <a:lnTo>
                    <a:pt x="1397889" y="235839"/>
                  </a:lnTo>
                  <a:lnTo>
                    <a:pt x="1395221" y="243204"/>
                  </a:lnTo>
                  <a:lnTo>
                    <a:pt x="1392428" y="243204"/>
                  </a:lnTo>
                  <a:lnTo>
                    <a:pt x="1392428" y="245871"/>
                  </a:lnTo>
                  <a:lnTo>
                    <a:pt x="1392428" y="251332"/>
                  </a:lnTo>
                  <a:lnTo>
                    <a:pt x="1387348" y="264160"/>
                  </a:lnTo>
                  <a:lnTo>
                    <a:pt x="1382394" y="268731"/>
                  </a:lnTo>
                  <a:lnTo>
                    <a:pt x="1382394" y="271399"/>
                  </a:lnTo>
                  <a:lnTo>
                    <a:pt x="1382394" y="274192"/>
                  </a:lnTo>
                  <a:lnTo>
                    <a:pt x="1382394" y="276860"/>
                  </a:lnTo>
                  <a:lnTo>
                    <a:pt x="1374648" y="289687"/>
                  </a:lnTo>
                  <a:lnTo>
                    <a:pt x="1372235" y="291973"/>
                  </a:lnTo>
                  <a:lnTo>
                    <a:pt x="1372235" y="294258"/>
                  </a:lnTo>
                  <a:lnTo>
                    <a:pt x="1369441" y="302514"/>
                  </a:lnTo>
                  <a:lnTo>
                    <a:pt x="1361820" y="315341"/>
                  </a:lnTo>
                  <a:lnTo>
                    <a:pt x="1353946" y="325374"/>
                  </a:lnTo>
                  <a:lnTo>
                    <a:pt x="1346580" y="338201"/>
                  </a:lnTo>
                  <a:lnTo>
                    <a:pt x="1338453" y="350901"/>
                  </a:lnTo>
                  <a:lnTo>
                    <a:pt x="1331087" y="361315"/>
                  </a:lnTo>
                  <a:lnTo>
                    <a:pt x="1323340" y="371475"/>
                  </a:lnTo>
                  <a:lnTo>
                    <a:pt x="1302639" y="394335"/>
                  </a:lnTo>
                  <a:lnTo>
                    <a:pt x="1284858" y="420242"/>
                  </a:lnTo>
                  <a:lnTo>
                    <a:pt x="1269238" y="433069"/>
                  </a:lnTo>
                  <a:lnTo>
                    <a:pt x="1256538" y="448564"/>
                  </a:lnTo>
                  <a:lnTo>
                    <a:pt x="1233678" y="474091"/>
                  </a:lnTo>
                  <a:lnTo>
                    <a:pt x="1205229" y="502285"/>
                  </a:lnTo>
                  <a:lnTo>
                    <a:pt x="1179194" y="527939"/>
                  </a:lnTo>
                  <a:lnTo>
                    <a:pt x="1161415" y="543052"/>
                  </a:lnTo>
                  <a:lnTo>
                    <a:pt x="1143507" y="561213"/>
                  </a:lnTo>
                  <a:lnTo>
                    <a:pt x="1122806" y="576706"/>
                  </a:lnTo>
                  <a:lnTo>
                    <a:pt x="1105027" y="594105"/>
                  </a:lnTo>
                  <a:lnTo>
                    <a:pt x="1084453" y="609600"/>
                  </a:lnTo>
                  <a:lnTo>
                    <a:pt x="1063878" y="625093"/>
                  </a:lnTo>
                  <a:lnTo>
                    <a:pt x="1043304" y="637920"/>
                  </a:lnTo>
                  <a:lnTo>
                    <a:pt x="1022603" y="653415"/>
                  </a:lnTo>
                  <a:lnTo>
                    <a:pt x="1012190" y="661162"/>
                  </a:lnTo>
                  <a:lnTo>
                    <a:pt x="1002156" y="668401"/>
                  </a:lnTo>
                  <a:lnTo>
                    <a:pt x="981582" y="681228"/>
                  </a:lnTo>
                  <a:lnTo>
                    <a:pt x="976503" y="684021"/>
                  </a:lnTo>
                  <a:lnTo>
                    <a:pt x="973708" y="686689"/>
                  </a:lnTo>
                  <a:lnTo>
                    <a:pt x="971423" y="686689"/>
                  </a:lnTo>
                  <a:lnTo>
                    <a:pt x="960881" y="694054"/>
                  </a:lnTo>
                  <a:lnTo>
                    <a:pt x="937641" y="706881"/>
                  </a:lnTo>
                  <a:lnTo>
                    <a:pt x="896874" y="729995"/>
                  </a:lnTo>
                  <a:lnTo>
                    <a:pt x="852931" y="753364"/>
                  </a:lnTo>
                  <a:lnTo>
                    <a:pt x="835152" y="761111"/>
                  </a:lnTo>
                  <a:lnTo>
                    <a:pt x="830071" y="763396"/>
                  </a:lnTo>
                  <a:lnTo>
                    <a:pt x="824611" y="766064"/>
                  </a:lnTo>
                  <a:lnTo>
                    <a:pt x="814578" y="771143"/>
                  </a:lnTo>
                  <a:lnTo>
                    <a:pt x="794257" y="778891"/>
                  </a:lnTo>
                  <a:lnTo>
                    <a:pt x="773303" y="789431"/>
                  </a:lnTo>
                  <a:lnTo>
                    <a:pt x="732536" y="804417"/>
                  </a:lnTo>
                  <a:lnTo>
                    <a:pt x="691388" y="822325"/>
                  </a:lnTo>
                  <a:lnTo>
                    <a:pt x="680846" y="824991"/>
                  </a:lnTo>
                  <a:lnTo>
                    <a:pt x="670814" y="830071"/>
                  </a:lnTo>
                  <a:lnTo>
                    <a:pt x="621918" y="845566"/>
                  </a:lnTo>
                  <a:lnTo>
                    <a:pt x="575564" y="863345"/>
                  </a:lnTo>
                  <a:lnTo>
                    <a:pt x="526668" y="876553"/>
                  </a:lnTo>
                  <a:lnTo>
                    <a:pt x="478154" y="889253"/>
                  </a:lnTo>
                  <a:lnTo>
                    <a:pt x="467994" y="891666"/>
                  </a:lnTo>
                  <a:lnTo>
                    <a:pt x="444753" y="896619"/>
                  </a:lnTo>
                  <a:lnTo>
                    <a:pt x="419100" y="902080"/>
                  </a:lnTo>
                  <a:lnTo>
                    <a:pt x="395731" y="906779"/>
                  </a:lnTo>
                  <a:lnTo>
                    <a:pt x="370204" y="909446"/>
                  </a:lnTo>
                  <a:lnTo>
                    <a:pt x="344551" y="914780"/>
                  </a:lnTo>
                  <a:lnTo>
                    <a:pt x="318896" y="919479"/>
                  </a:lnTo>
                  <a:lnTo>
                    <a:pt x="290576" y="922146"/>
                  </a:lnTo>
                  <a:lnTo>
                    <a:pt x="264794" y="927607"/>
                  </a:lnTo>
                  <a:lnTo>
                    <a:pt x="241680" y="927607"/>
                  </a:lnTo>
                  <a:lnTo>
                    <a:pt x="223774" y="930020"/>
                  </a:lnTo>
                  <a:lnTo>
                    <a:pt x="203200" y="932688"/>
                  </a:lnTo>
                  <a:lnTo>
                    <a:pt x="184912" y="932688"/>
                  </a:lnTo>
                  <a:lnTo>
                    <a:pt x="169671" y="930020"/>
                  </a:lnTo>
                  <a:lnTo>
                    <a:pt x="154558" y="930020"/>
                  </a:lnTo>
                  <a:lnTo>
                    <a:pt x="139065" y="927607"/>
                  </a:lnTo>
                  <a:lnTo>
                    <a:pt x="123570" y="924941"/>
                  </a:lnTo>
                  <a:lnTo>
                    <a:pt x="110743" y="922146"/>
                  </a:lnTo>
                  <a:lnTo>
                    <a:pt x="97916" y="917193"/>
                  </a:lnTo>
                  <a:lnTo>
                    <a:pt x="84708" y="914780"/>
                  </a:lnTo>
                  <a:lnTo>
                    <a:pt x="71881" y="909446"/>
                  </a:lnTo>
                  <a:lnTo>
                    <a:pt x="69468" y="904366"/>
                  </a:lnTo>
                  <a:lnTo>
                    <a:pt x="64516" y="896619"/>
                  </a:lnTo>
                  <a:lnTo>
                    <a:pt x="59054" y="889253"/>
                  </a:lnTo>
                  <a:lnTo>
                    <a:pt x="54355" y="881126"/>
                  </a:lnTo>
                  <a:lnTo>
                    <a:pt x="51689" y="876553"/>
                  </a:lnTo>
                  <a:lnTo>
                    <a:pt x="48894" y="871092"/>
                  </a:lnTo>
                  <a:lnTo>
                    <a:pt x="43941" y="858266"/>
                  </a:lnTo>
                  <a:lnTo>
                    <a:pt x="41528" y="850518"/>
                  </a:lnTo>
                  <a:lnTo>
                    <a:pt x="38862" y="845566"/>
                  </a:lnTo>
                  <a:lnTo>
                    <a:pt x="33401" y="830071"/>
                  </a:lnTo>
                  <a:lnTo>
                    <a:pt x="26035" y="804417"/>
                  </a:lnTo>
                  <a:lnTo>
                    <a:pt x="18161" y="778891"/>
                  </a:lnTo>
                  <a:lnTo>
                    <a:pt x="13207" y="753364"/>
                  </a:lnTo>
                  <a:lnTo>
                    <a:pt x="7746" y="729995"/>
                  </a:lnTo>
                  <a:lnTo>
                    <a:pt x="5461" y="712342"/>
                  </a:lnTo>
                  <a:lnTo>
                    <a:pt x="2666" y="694054"/>
                  </a:lnTo>
                  <a:lnTo>
                    <a:pt x="2666" y="673862"/>
                  </a:lnTo>
                  <a:lnTo>
                    <a:pt x="0" y="655701"/>
                  </a:lnTo>
                  <a:lnTo>
                    <a:pt x="2666" y="622427"/>
                  </a:lnTo>
                  <a:lnTo>
                    <a:pt x="5461" y="622427"/>
                  </a:lnTo>
                  <a:lnTo>
                    <a:pt x="7746" y="622427"/>
                  </a:lnTo>
                  <a:lnTo>
                    <a:pt x="10541" y="622427"/>
                  </a:lnTo>
                  <a:lnTo>
                    <a:pt x="18161" y="622427"/>
                  </a:lnTo>
                  <a:lnTo>
                    <a:pt x="33401" y="622427"/>
                  </a:lnTo>
                  <a:lnTo>
                    <a:pt x="64516" y="622427"/>
                  </a:lnTo>
                  <a:lnTo>
                    <a:pt x="184912" y="620141"/>
                  </a:lnTo>
                  <a:lnTo>
                    <a:pt x="195326" y="617474"/>
                  </a:lnTo>
                  <a:lnTo>
                    <a:pt x="205866" y="617474"/>
                  </a:lnTo>
                  <a:lnTo>
                    <a:pt x="226441" y="617474"/>
                  </a:lnTo>
                  <a:lnTo>
                    <a:pt x="246633" y="615061"/>
                  </a:lnTo>
                  <a:lnTo>
                    <a:pt x="267589" y="612266"/>
                  </a:lnTo>
                  <a:lnTo>
                    <a:pt x="311150" y="604646"/>
                  </a:lnTo>
                  <a:lnTo>
                    <a:pt x="331724" y="602233"/>
                  </a:lnTo>
                  <a:lnTo>
                    <a:pt x="352298" y="596773"/>
                  </a:lnTo>
                  <a:lnTo>
                    <a:pt x="372491" y="591819"/>
                  </a:lnTo>
                  <a:lnTo>
                    <a:pt x="393573" y="586740"/>
                  </a:lnTo>
                  <a:lnTo>
                    <a:pt x="447040" y="568578"/>
                  </a:lnTo>
                  <a:lnTo>
                    <a:pt x="472693" y="558545"/>
                  </a:lnTo>
                  <a:lnTo>
                    <a:pt x="498348" y="550799"/>
                  </a:lnTo>
                  <a:lnTo>
                    <a:pt x="524382" y="540639"/>
                  </a:lnTo>
                  <a:lnTo>
                    <a:pt x="532129" y="537971"/>
                  </a:lnTo>
                  <a:lnTo>
                    <a:pt x="537210" y="535686"/>
                  </a:lnTo>
                  <a:lnTo>
                    <a:pt x="550037" y="530225"/>
                  </a:lnTo>
                  <a:lnTo>
                    <a:pt x="575564" y="520191"/>
                  </a:lnTo>
                  <a:lnTo>
                    <a:pt x="604012" y="509651"/>
                  </a:lnTo>
                  <a:lnTo>
                    <a:pt x="642366" y="491870"/>
                  </a:lnTo>
                  <a:lnTo>
                    <a:pt x="680846" y="474091"/>
                  </a:lnTo>
                  <a:lnTo>
                    <a:pt x="722121" y="453516"/>
                  </a:lnTo>
                  <a:lnTo>
                    <a:pt x="739902" y="445769"/>
                  </a:lnTo>
                  <a:lnTo>
                    <a:pt x="760476" y="435737"/>
                  </a:lnTo>
                  <a:lnTo>
                    <a:pt x="798956" y="415163"/>
                  </a:lnTo>
                  <a:lnTo>
                    <a:pt x="824611" y="402463"/>
                  </a:lnTo>
                  <a:lnTo>
                    <a:pt x="850645" y="386968"/>
                  </a:lnTo>
                  <a:lnTo>
                    <a:pt x="873505" y="371475"/>
                  </a:lnTo>
                  <a:lnTo>
                    <a:pt x="899160" y="353567"/>
                  </a:lnTo>
                  <a:lnTo>
                    <a:pt x="922401" y="338201"/>
                  </a:lnTo>
                  <a:lnTo>
                    <a:pt x="945768" y="320293"/>
                  </a:lnTo>
                  <a:lnTo>
                    <a:pt x="955802" y="309879"/>
                  </a:lnTo>
                  <a:lnTo>
                    <a:pt x="963676" y="304800"/>
                  </a:lnTo>
                  <a:lnTo>
                    <a:pt x="966089" y="302514"/>
                  </a:lnTo>
                  <a:lnTo>
                    <a:pt x="968755" y="302514"/>
                  </a:lnTo>
                  <a:lnTo>
                    <a:pt x="991996" y="281558"/>
                  </a:lnTo>
                  <a:lnTo>
                    <a:pt x="1025016" y="251332"/>
                  </a:lnTo>
                  <a:lnTo>
                    <a:pt x="1061212" y="223012"/>
                  </a:lnTo>
                  <a:lnTo>
                    <a:pt x="1105027" y="181610"/>
                  </a:lnTo>
                  <a:lnTo>
                    <a:pt x="1148588" y="143255"/>
                  </a:lnTo>
                  <a:lnTo>
                    <a:pt x="1156207" y="135890"/>
                  </a:lnTo>
                  <a:lnTo>
                    <a:pt x="1169162" y="123190"/>
                  </a:lnTo>
                  <a:lnTo>
                    <a:pt x="1179194" y="112649"/>
                  </a:lnTo>
                  <a:lnTo>
                    <a:pt x="1186941" y="102616"/>
                  </a:lnTo>
                  <a:lnTo>
                    <a:pt x="1192021" y="99821"/>
                  </a:lnTo>
                  <a:lnTo>
                    <a:pt x="1194816" y="94868"/>
                  </a:lnTo>
                  <a:lnTo>
                    <a:pt x="1212723" y="79375"/>
                  </a:lnTo>
                  <a:lnTo>
                    <a:pt x="1228216" y="61594"/>
                  </a:lnTo>
                  <a:close/>
                </a:path>
              </a:pathLst>
            </a:custGeom>
            <a:solidFill>
              <a:srgbClr val="1D0E82"/>
            </a:solidFill>
            <a:ln w="0" cap="flat" cmpd="sng" algn="ctr">
              <a:solidFill>
                <a:srgbClr val="1D0E8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54" name="Freihandform 53"/>
            <p:cNvSpPr/>
            <p:nvPr/>
          </p:nvSpPr>
          <p:spPr>
            <a:xfrm>
              <a:off x="7357626" y="9090283"/>
              <a:ext cx="387576" cy="387593"/>
            </a:xfrm>
            <a:custGeom>
              <a:avLst/>
              <a:gdLst/>
              <a:ahLst/>
              <a:cxnLst/>
              <a:rect l="0" t="0" r="0" b="0"/>
              <a:pathLst>
                <a:path w="387986" h="386842">
                  <a:moveTo>
                    <a:pt x="372490" y="274192"/>
                  </a:moveTo>
                  <a:lnTo>
                    <a:pt x="370077" y="274192"/>
                  </a:lnTo>
                  <a:lnTo>
                    <a:pt x="370077" y="276987"/>
                  </a:lnTo>
                  <a:lnTo>
                    <a:pt x="367411" y="281940"/>
                  </a:lnTo>
                  <a:lnTo>
                    <a:pt x="362458" y="289687"/>
                  </a:lnTo>
                  <a:lnTo>
                    <a:pt x="359663" y="297433"/>
                  </a:lnTo>
                  <a:lnTo>
                    <a:pt x="354584" y="305180"/>
                  </a:lnTo>
                  <a:lnTo>
                    <a:pt x="349503" y="310261"/>
                  </a:lnTo>
                  <a:lnTo>
                    <a:pt x="344550" y="312546"/>
                  </a:lnTo>
                  <a:lnTo>
                    <a:pt x="344550" y="317880"/>
                  </a:lnTo>
                  <a:lnTo>
                    <a:pt x="336423" y="323088"/>
                  </a:lnTo>
                  <a:lnTo>
                    <a:pt x="331724" y="330707"/>
                  </a:lnTo>
                  <a:lnTo>
                    <a:pt x="318897" y="343535"/>
                  </a:lnTo>
                  <a:lnTo>
                    <a:pt x="308483" y="351281"/>
                  </a:lnTo>
                  <a:lnTo>
                    <a:pt x="297941" y="358648"/>
                  </a:lnTo>
                  <a:lnTo>
                    <a:pt x="290575" y="361315"/>
                  </a:lnTo>
                  <a:lnTo>
                    <a:pt x="285114" y="363981"/>
                  </a:lnTo>
                  <a:lnTo>
                    <a:pt x="280035" y="369062"/>
                  </a:lnTo>
                  <a:lnTo>
                    <a:pt x="272288" y="371475"/>
                  </a:lnTo>
                  <a:lnTo>
                    <a:pt x="259461" y="376808"/>
                  </a:lnTo>
                  <a:lnTo>
                    <a:pt x="254380" y="376808"/>
                  </a:lnTo>
                  <a:lnTo>
                    <a:pt x="249300" y="379476"/>
                  </a:lnTo>
                  <a:lnTo>
                    <a:pt x="246634" y="379476"/>
                  </a:lnTo>
                  <a:lnTo>
                    <a:pt x="233807" y="384175"/>
                  </a:lnTo>
                  <a:lnTo>
                    <a:pt x="228853" y="384175"/>
                  </a:lnTo>
                  <a:lnTo>
                    <a:pt x="226060" y="384175"/>
                  </a:lnTo>
                  <a:lnTo>
                    <a:pt x="223392" y="384175"/>
                  </a:lnTo>
                  <a:lnTo>
                    <a:pt x="220979" y="386841"/>
                  </a:lnTo>
                  <a:lnTo>
                    <a:pt x="218566" y="386841"/>
                  </a:lnTo>
                  <a:lnTo>
                    <a:pt x="215900" y="386841"/>
                  </a:lnTo>
                  <a:lnTo>
                    <a:pt x="213233" y="386841"/>
                  </a:lnTo>
                  <a:lnTo>
                    <a:pt x="208152" y="386841"/>
                  </a:lnTo>
                  <a:lnTo>
                    <a:pt x="200405" y="386841"/>
                  </a:lnTo>
                  <a:lnTo>
                    <a:pt x="195452" y="386841"/>
                  </a:lnTo>
                  <a:lnTo>
                    <a:pt x="174751" y="386841"/>
                  </a:lnTo>
                  <a:lnTo>
                    <a:pt x="156972" y="384175"/>
                  </a:lnTo>
                  <a:lnTo>
                    <a:pt x="138684" y="379476"/>
                  </a:lnTo>
                  <a:lnTo>
                    <a:pt x="123443" y="374141"/>
                  </a:lnTo>
                  <a:lnTo>
                    <a:pt x="105663" y="366776"/>
                  </a:lnTo>
                  <a:lnTo>
                    <a:pt x="87375" y="356362"/>
                  </a:lnTo>
                  <a:lnTo>
                    <a:pt x="71882" y="343535"/>
                  </a:lnTo>
                  <a:lnTo>
                    <a:pt x="56641" y="330707"/>
                  </a:lnTo>
                  <a:lnTo>
                    <a:pt x="43941" y="315214"/>
                  </a:lnTo>
                  <a:lnTo>
                    <a:pt x="36067" y="307466"/>
                  </a:lnTo>
                  <a:lnTo>
                    <a:pt x="31114" y="299846"/>
                  </a:lnTo>
                  <a:lnTo>
                    <a:pt x="20574" y="284353"/>
                  </a:lnTo>
                  <a:lnTo>
                    <a:pt x="18288" y="276987"/>
                  </a:lnTo>
                  <a:lnTo>
                    <a:pt x="12826" y="269113"/>
                  </a:lnTo>
                  <a:lnTo>
                    <a:pt x="7747" y="251332"/>
                  </a:lnTo>
                  <a:lnTo>
                    <a:pt x="2666" y="233171"/>
                  </a:lnTo>
                  <a:lnTo>
                    <a:pt x="0" y="212598"/>
                  </a:lnTo>
                  <a:lnTo>
                    <a:pt x="0" y="202565"/>
                  </a:lnTo>
                  <a:lnTo>
                    <a:pt x="0" y="194817"/>
                  </a:lnTo>
                  <a:lnTo>
                    <a:pt x="2666" y="166878"/>
                  </a:lnTo>
                  <a:lnTo>
                    <a:pt x="2666" y="154178"/>
                  </a:lnTo>
                  <a:lnTo>
                    <a:pt x="7747" y="143764"/>
                  </a:lnTo>
                  <a:lnTo>
                    <a:pt x="10160" y="125856"/>
                  </a:lnTo>
                  <a:lnTo>
                    <a:pt x="18288" y="113029"/>
                  </a:lnTo>
                  <a:lnTo>
                    <a:pt x="25653" y="97536"/>
                  </a:lnTo>
                  <a:lnTo>
                    <a:pt x="33400" y="82168"/>
                  </a:lnTo>
                  <a:lnTo>
                    <a:pt x="43941" y="69341"/>
                  </a:lnTo>
                  <a:lnTo>
                    <a:pt x="56641" y="56515"/>
                  </a:lnTo>
                  <a:lnTo>
                    <a:pt x="71882" y="43815"/>
                  </a:lnTo>
                  <a:lnTo>
                    <a:pt x="87375" y="30988"/>
                  </a:lnTo>
                  <a:lnTo>
                    <a:pt x="102870" y="20574"/>
                  </a:lnTo>
                  <a:lnTo>
                    <a:pt x="118490" y="13080"/>
                  </a:lnTo>
                  <a:lnTo>
                    <a:pt x="136271" y="7746"/>
                  </a:lnTo>
                  <a:lnTo>
                    <a:pt x="154177" y="2666"/>
                  </a:lnTo>
                  <a:lnTo>
                    <a:pt x="174751" y="0"/>
                  </a:lnTo>
                  <a:lnTo>
                    <a:pt x="195452" y="0"/>
                  </a:lnTo>
                  <a:lnTo>
                    <a:pt x="203073" y="0"/>
                  </a:lnTo>
                  <a:lnTo>
                    <a:pt x="213233" y="0"/>
                  </a:lnTo>
                  <a:lnTo>
                    <a:pt x="231521" y="2666"/>
                  </a:lnTo>
                  <a:lnTo>
                    <a:pt x="249300" y="7746"/>
                  </a:lnTo>
                  <a:lnTo>
                    <a:pt x="267208" y="13080"/>
                  </a:lnTo>
                  <a:lnTo>
                    <a:pt x="277749" y="18161"/>
                  </a:lnTo>
                  <a:lnTo>
                    <a:pt x="285114" y="20574"/>
                  </a:lnTo>
                  <a:lnTo>
                    <a:pt x="300609" y="30988"/>
                  </a:lnTo>
                  <a:lnTo>
                    <a:pt x="308483" y="35941"/>
                  </a:lnTo>
                  <a:lnTo>
                    <a:pt x="316102" y="43815"/>
                  </a:lnTo>
                  <a:lnTo>
                    <a:pt x="331724" y="56515"/>
                  </a:lnTo>
                  <a:lnTo>
                    <a:pt x="344550" y="69341"/>
                  </a:lnTo>
                  <a:lnTo>
                    <a:pt x="354584" y="82168"/>
                  </a:lnTo>
                  <a:lnTo>
                    <a:pt x="362458" y="94868"/>
                  </a:lnTo>
                  <a:lnTo>
                    <a:pt x="370077" y="110363"/>
                  </a:lnTo>
                  <a:lnTo>
                    <a:pt x="377951" y="125856"/>
                  </a:lnTo>
                  <a:lnTo>
                    <a:pt x="382904" y="141351"/>
                  </a:lnTo>
                  <a:lnTo>
                    <a:pt x="385317" y="158750"/>
                  </a:lnTo>
                  <a:lnTo>
                    <a:pt x="387985" y="174243"/>
                  </a:lnTo>
                  <a:lnTo>
                    <a:pt x="387985" y="184403"/>
                  </a:lnTo>
                  <a:lnTo>
                    <a:pt x="387985" y="194817"/>
                  </a:lnTo>
                  <a:lnTo>
                    <a:pt x="387985" y="205231"/>
                  </a:lnTo>
                  <a:lnTo>
                    <a:pt x="387985" y="215391"/>
                  </a:lnTo>
                  <a:lnTo>
                    <a:pt x="385317" y="225805"/>
                  </a:lnTo>
                  <a:lnTo>
                    <a:pt x="385317" y="230758"/>
                  </a:lnTo>
                  <a:lnTo>
                    <a:pt x="385317" y="235839"/>
                  </a:lnTo>
                  <a:lnTo>
                    <a:pt x="382904" y="243586"/>
                  </a:lnTo>
                  <a:lnTo>
                    <a:pt x="380238" y="245999"/>
                  </a:lnTo>
                  <a:lnTo>
                    <a:pt x="380238" y="251332"/>
                  </a:lnTo>
                  <a:lnTo>
                    <a:pt x="375285" y="261492"/>
                  </a:lnTo>
                  <a:close/>
                </a:path>
              </a:pathLst>
            </a:custGeom>
            <a:solidFill>
              <a:srgbClr val="FB0F0C"/>
            </a:solidFill>
            <a:ln w="0" cap="flat" cmpd="sng" algn="ctr">
              <a:solidFill>
                <a:srgbClr val="FB0F0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55" name="Freihandform 54"/>
            <p:cNvSpPr/>
            <p:nvPr/>
          </p:nvSpPr>
          <p:spPr>
            <a:xfrm>
              <a:off x="7372079" y="9464723"/>
              <a:ext cx="293858" cy="635398"/>
            </a:xfrm>
            <a:custGeom>
              <a:avLst/>
              <a:gdLst/>
              <a:ahLst/>
              <a:cxnLst/>
              <a:rect l="0" t="0" r="0" b="0"/>
              <a:pathLst>
                <a:path w="293245" h="635255">
                  <a:moveTo>
                    <a:pt x="182626" y="12827"/>
                  </a:moveTo>
                  <a:lnTo>
                    <a:pt x="187579" y="12827"/>
                  </a:lnTo>
                  <a:lnTo>
                    <a:pt x="195708" y="12827"/>
                  </a:lnTo>
                  <a:lnTo>
                    <a:pt x="200407" y="12827"/>
                  </a:lnTo>
                  <a:lnTo>
                    <a:pt x="203074" y="12827"/>
                  </a:lnTo>
                  <a:lnTo>
                    <a:pt x="205740" y="12827"/>
                  </a:lnTo>
                  <a:lnTo>
                    <a:pt x="208535" y="12827"/>
                  </a:lnTo>
                  <a:lnTo>
                    <a:pt x="208535" y="99948"/>
                  </a:lnTo>
                  <a:lnTo>
                    <a:pt x="205740" y="187070"/>
                  </a:lnTo>
                  <a:lnTo>
                    <a:pt x="208535" y="243205"/>
                  </a:lnTo>
                  <a:lnTo>
                    <a:pt x="208535" y="271526"/>
                  </a:lnTo>
                  <a:lnTo>
                    <a:pt x="210948" y="302514"/>
                  </a:lnTo>
                  <a:lnTo>
                    <a:pt x="218695" y="358647"/>
                  </a:lnTo>
                  <a:lnTo>
                    <a:pt x="228727" y="415290"/>
                  </a:lnTo>
                  <a:lnTo>
                    <a:pt x="238887" y="463550"/>
                  </a:lnTo>
                  <a:lnTo>
                    <a:pt x="254382" y="512444"/>
                  </a:lnTo>
                  <a:lnTo>
                    <a:pt x="262256" y="535305"/>
                  </a:lnTo>
                  <a:lnTo>
                    <a:pt x="272670" y="561213"/>
                  </a:lnTo>
                  <a:lnTo>
                    <a:pt x="293244" y="609600"/>
                  </a:lnTo>
                  <a:lnTo>
                    <a:pt x="272670" y="615060"/>
                  </a:lnTo>
                  <a:lnTo>
                    <a:pt x="252096" y="617473"/>
                  </a:lnTo>
                  <a:lnTo>
                    <a:pt x="208535" y="625093"/>
                  </a:lnTo>
                  <a:lnTo>
                    <a:pt x="187579" y="627888"/>
                  </a:lnTo>
                  <a:lnTo>
                    <a:pt x="167387" y="630301"/>
                  </a:lnTo>
                  <a:lnTo>
                    <a:pt x="146812" y="630301"/>
                  </a:lnTo>
                  <a:lnTo>
                    <a:pt x="136272" y="630301"/>
                  </a:lnTo>
                  <a:lnTo>
                    <a:pt x="125858" y="632968"/>
                  </a:lnTo>
                  <a:lnTo>
                    <a:pt x="5462" y="635254"/>
                  </a:lnTo>
                  <a:lnTo>
                    <a:pt x="2795" y="606932"/>
                  </a:lnTo>
                  <a:lnTo>
                    <a:pt x="2795" y="581405"/>
                  </a:lnTo>
                  <a:lnTo>
                    <a:pt x="2795" y="558545"/>
                  </a:lnTo>
                  <a:lnTo>
                    <a:pt x="2795" y="535305"/>
                  </a:lnTo>
                  <a:lnTo>
                    <a:pt x="0" y="512444"/>
                  </a:lnTo>
                  <a:lnTo>
                    <a:pt x="0" y="491870"/>
                  </a:lnTo>
                  <a:lnTo>
                    <a:pt x="0" y="474091"/>
                  </a:lnTo>
                  <a:lnTo>
                    <a:pt x="0" y="453517"/>
                  </a:lnTo>
                  <a:lnTo>
                    <a:pt x="0" y="435355"/>
                  </a:lnTo>
                  <a:lnTo>
                    <a:pt x="0" y="415290"/>
                  </a:lnTo>
                  <a:lnTo>
                    <a:pt x="0" y="391921"/>
                  </a:lnTo>
                  <a:lnTo>
                    <a:pt x="0" y="368680"/>
                  </a:lnTo>
                  <a:lnTo>
                    <a:pt x="2795" y="343154"/>
                  </a:lnTo>
                  <a:lnTo>
                    <a:pt x="5462" y="317627"/>
                  </a:lnTo>
                  <a:lnTo>
                    <a:pt x="8128" y="289687"/>
                  </a:lnTo>
                  <a:lnTo>
                    <a:pt x="10414" y="258698"/>
                  </a:lnTo>
                  <a:lnTo>
                    <a:pt x="15622" y="228092"/>
                  </a:lnTo>
                  <a:lnTo>
                    <a:pt x="20956" y="197104"/>
                  </a:lnTo>
                  <a:lnTo>
                    <a:pt x="31115" y="164210"/>
                  </a:lnTo>
                  <a:lnTo>
                    <a:pt x="36196" y="148717"/>
                  </a:lnTo>
                  <a:lnTo>
                    <a:pt x="43815" y="133222"/>
                  </a:lnTo>
                  <a:lnTo>
                    <a:pt x="49023" y="115443"/>
                  </a:lnTo>
                  <a:lnTo>
                    <a:pt x="56642" y="99948"/>
                  </a:lnTo>
                  <a:lnTo>
                    <a:pt x="64516" y="84455"/>
                  </a:lnTo>
                  <a:lnTo>
                    <a:pt x="72263" y="66547"/>
                  </a:lnTo>
                  <a:lnTo>
                    <a:pt x="80011" y="51562"/>
                  </a:lnTo>
                  <a:lnTo>
                    <a:pt x="90044" y="33273"/>
                  </a:lnTo>
                  <a:lnTo>
                    <a:pt x="100203" y="17780"/>
                  </a:lnTo>
                  <a:lnTo>
                    <a:pt x="110617" y="0"/>
                  </a:lnTo>
                  <a:lnTo>
                    <a:pt x="125858" y="4953"/>
                  </a:lnTo>
                  <a:lnTo>
                    <a:pt x="144146" y="10159"/>
                  </a:lnTo>
                  <a:lnTo>
                    <a:pt x="161925" y="12827"/>
                  </a:lnTo>
                  <a:close/>
                </a:path>
              </a:pathLst>
            </a:custGeom>
            <a:solidFill>
              <a:srgbClr val="1D0E82"/>
            </a:solidFill>
            <a:ln w="0" cap="flat" cmpd="sng" algn="ctr">
              <a:solidFill>
                <a:srgbClr val="1D0E8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56" name="Freihandform 55"/>
            <p:cNvSpPr/>
            <p:nvPr/>
          </p:nvSpPr>
          <p:spPr>
            <a:xfrm>
              <a:off x="7579610" y="9435676"/>
              <a:ext cx="376456" cy="641752"/>
            </a:xfrm>
            <a:custGeom>
              <a:avLst/>
              <a:gdLst/>
              <a:ahLst/>
              <a:cxnLst/>
              <a:rect l="0" t="0" r="0" b="0"/>
              <a:pathLst>
                <a:path w="377573" h="640589">
                  <a:moveTo>
                    <a:pt x="2413" y="43815"/>
                  </a:moveTo>
                  <a:lnTo>
                    <a:pt x="4826" y="41147"/>
                  </a:lnTo>
                  <a:lnTo>
                    <a:pt x="7494" y="41147"/>
                  </a:lnTo>
                  <a:lnTo>
                    <a:pt x="10287" y="41147"/>
                  </a:lnTo>
                  <a:lnTo>
                    <a:pt x="15241" y="41147"/>
                  </a:lnTo>
                  <a:lnTo>
                    <a:pt x="28068" y="35941"/>
                  </a:lnTo>
                  <a:lnTo>
                    <a:pt x="30734" y="35941"/>
                  </a:lnTo>
                  <a:lnTo>
                    <a:pt x="35814" y="33273"/>
                  </a:lnTo>
                  <a:lnTo>
                    <a:pt x="40895" y="33273"/>
                  </a:lnTo>
                  <a:lnTo>
                    <a:pt x="53722" y="28320"/>
                  </a:lnTo>
                  <a:lnTo>
                    <a:pt x="61469" y="25527"/>
                  </a:lnTo>
                  <a:lnTo>
                    <a:pt x="66548" y="20446"/>
                  </a:lnTo>
                  <a:lnTo>
                    <a:pt x="72009" y="18288"/>
                  </a:lnTo>
                  <a:lnTo>
                    <a:pt x="79375" y="15493"/>
                  </a:lnTo>
                  <a:lnTo>
                    <a:pt x="89917" y="7746"/>
                  </a:lnTo>
                  <a:lnTo>
                    <a:pt x="100331" y="0"/>
                  </a:lnTo>
                  <a:lnTo>
                    <a:pt x="123318" y="38734"/>
                  </a:lnTo>
                  <a:lnTo>
                    <a:pt x="146177" y="77089"/>
                  </a:lnTo>
                  <a:lnTo>
                    <a:pt x="156719" y="94868"/>
                  </a:lnTo>
                  <a:lnTo>
                    <a:pt x="169419" y="112776"/>
                  </a:lnTo>
                  <a:lnTo>
                    <a:pt x="195072" y="151510"/>
                  </a:lnTo>
                  <a:lnTo>
                    <a:pt x="207899" y="171577"/>
                  </a:lnTo>
                  <a:lnTo>
                    <a:pt x="223521" y="192531"/>
                  </a:lnTo>
                  <a:lnTo>
                    <a:pt x="249047" y="238632"/>
                  </a:lnTo>
                  <a:lnTo>
                    <a:pt x="274701" y="284353"/>
                  </a:lnTo>
                  <a:lnTo>
                    <a:pt x="300736" y="330834"/>
                  </a:lnTo>
                  <a:lnTo>
                    <a:pt x="310770" y="356361"/>
                  </a:lnTo>
                  <a:lnTo>
                    <a:pt x="323723" y="382016"/>
                  </a:lnTo>
                  <a:lnTo>
                    <a:pt x="333757" y="407543"/>
                  </a:lnTo>
                  <a:lnTo>
                    <a:pt x="344171" y="435736"/>
                  </a:lnTo>
                  <a:lnTo>
                    <a:pt x="354331" y="458596"/>
                  </a:lnTo>
                  <a:lnTo>
                    <a:pt x="362077" y="484123"/>
                  </a:lnTo>
                  <a:lnTo>
                    <a:pt x="367158" y="496951"/>
                  </a:lnTo>
                  <a:lnTo>
                    <a:pt x="367158" y="502411"/>
                  </a:lnTo>
                  <a:lnTo>
                    <a:pt x="369951" y="509778"/>
                  </a:lnTo>
                  <a:lnTo>
                    <a:pt x="377572" y="535685"/>
                  </a:lnTo>
                  <a:lnTo>
                    <a:pt x="339218" y="553466"/>
                  </a:lnTo>
                  <a:lnTo>
                    <a:pt x="310770" y="564006"/>
                  </a:lnTo>
                  <a:lnTo>
                    <a:pt x="285243" y="574040"/>
                  </a:lnTo>
                  <a:lnTo>
                    <a:pt x="272416" y="579501"/>
                  </a:lnTo>
                  <a:lnTo>
                    <a:pt x="266955" y="581786"/>
                  </a:lnTo>
                  <a:lnTo>
                    <a:pt x="259588" y="584072"/>
                  </a:lnTo>
                  <a:lnTo>
                    <a:pt x="233554" y="594614"/>
                  </a:lnTo>
                  <a:lnTo>
                    <a:pt x="207899" y="602360"/>
                  </a:lnTo>
                  <a:lnTo>
                    <a:pt x="182246" y="612393"/>
                  </a:lnTo>
                  <a:lnTo>
                    <a:pt x="128271" y="630555"/>
                  </a:lnTo>
                  <a:lnTo>
                    <a:pt x="107697" y="635634"/>
                  </a:lnTo>
                  <a:lnTo>
                    <a:pt x="87504" y="640588"/>
                  </a:lnTo>
                  <a:lnTo>
                    <a:pt x="66548" y="592201"/>
                  </a:lnTo>
                  <a:lnTo>
                    <a:pt x="56516" y="566293"/>
                  </a:lnTo>
                  <a:lnTo>
                    <a:pt x="48642" y="543432"/>
                  </a:lnTo>
                  <a:lnTo>
                    <a:pt x="33147" y="494538"/>
                  </a:lnTo>
                  <a:lnTo>
                    <a:pt x="22987" y="445769"/>
                  </a:lnTo>
                  <a:lnTo>
                    <a:pt x="12955" y="389635"/>
                  </a:lnTo>
                  <a:lnTo>
                    <a:pt x="4826" y="333120"/>
                  </a:lnTo>
                  <a:lnTo>
                    <a:pt x="2413" y="302514"/>
                  </a:lnTo>
                  <a:lnTo>
                    <a:pt x="2413" y="274193"/>
                  </a:lnTo>
                  <a:lnTo>
                    <a:pt x="0" y="218058"/>
                  </a:lnTo>
                  <a:lnTo>
                    <a:pt x="2413" y="130936"/>
                  </a:lnTo>
                  <a:close/>
                </a:path>
              </a:pathLst>
            </a:custGeom>
            <a:solidFill>
              <a:srgbClr val="FB0F0C"/>
            </a:solidFill>
            <a:ln w="0" cap="flat" cmpd="sng" algn="ctr">
              <a:solidFill>
                <a:srgbClr val="FB0F0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57" name="Freihandform 56"/>
            <p:cNvSpPr/>
            <p:nvPr/>
          </p:nvSpPr>
          <p:spPr>
            <a:xfrm>
              <a:off x="7739941" y="9340987"/>
              <a:ext cx="633782" cy="359000"/>
            </a:xfrm>
            <a:custGeom>
              <a:avLst/>
              <a:gdLst/>
              <a:ahLst/>
              <a:cxnLst/>
              <a:rect l="0" t="0" r="0" b="0"/>
              <a:pathLst>
                <a:path w="635098" h="358691">
                  <a:moveTo>
                    <a:pt x="0" y="0"/>
                  </a:moveTo>
                  <a:lnTo>
                    <a:pt x="33913" y="5125"/>
                  </a:lnTo>
                  <a:lnTo>
                    <a:pt x="64743" y="15373"/>
                  </a:lnTo>
                  <a:lnTo>
                    <a:pt x="84269" y="18447"/>
                  </a:lnTo>
                  <a:lnTo>
                    <a:pt x="104822" y="25621"/>
                  </a:lnTo>
                  <a:lnTo>
                    <a:pt x="146956" y="38944"/>
                  </a:lnTo>
                  <a:lnTo>
                    <a:pt x="174704" y="48167"/>
                  </a:lnTo>
                  <a:lnTo>
                    <a:pt x="203478" y="59440"/>
                  </a:lnTo>
                  <a:lnTo>
                    <a:pt x="229169" y="71739"/>
                  </a:lnTo>
                  <a:lnTo>
                    <a:pt x="254861" y="85061"/>
                  </a:lnTo>
                  <a:lnTo>
                    <a:pt x="280553" y="100434"/>
                  </a:lnTo>
                  <a:lnTo>
                    <a:pt x="305217" y="115806"/>
                  </a:lnTo>
                  <a:lnTo>
                    <a:pt x="330908" y="131178"/>
                  </a:lnTo>
                  <a:lnTo>
                    <a:pt x="356600" y="148600"/>
                  </a:lnTo>
                  <a:lnTo>
                    <a:pt x="403873" y="184470"/>
                  </a:lnTo>
                  <a:lnTo>
                    <a:pt x="452173" y="218288"/>
                  </a:lnTo>
                  <a:lnTo>
                    <a:pt x="501501" y="254158"/>
                  </a:lnTo>
                  <a:lnTo>
                    <a:pt x="549801" y="286953"/>
                  </a:lnTo>
                  <a:lnTo>
                    <a:pt x="573437" y="302324"/>
                  </a:lnTo>
                  <a:lnTo>
                    <a:pt x="593990" y="319747"/>
                  </a:lnTo>
                  <a:lnTo>
                    <a:pt x="614543" y="338194"/>
                  </a:lnTo>
                  <a:lnTo>
                    <a:pt x="635097" y="35869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58" name="Freihandform 57"/>
            <p:cNvSpPr/>
            <p:nvPr/>
          </p:nvSpPr>
          <p:spPr>
            <a:xfrm>
              <a:off x="7748762" y="9239176"/>
              <a:ext cx="808508" cy="281164"/>
            </a:xfrm>
            <a:custGeom>
              <a:avLst/>
              <a:gdLst/>
              <a:ahLst/>
              <a:cxnLst/>
              <a:rect l="0" t="0" r="0" b="0"/>
              <a:pathLst>
                <a:path w="808775" h="281828">
                  <a:moveTo>
                    <a:pt x="808774" y="281827"/>
                  </a:moveTo>
                  <a:lnTo>
                    <a:pt x="793359" y="263380"/>
                  </a:lnTo>
                  <a:lnTo>
                    <a:pt x="781027" y="245958"/>
                  </a:lnTo>
                  <a:lnTo>
                    <a:pt x="760474" y="222388"/>
                  </a:lnTo>
                  <a:lnTo>
                    <a:pt x="743004" y="202916"/>
                  </a:lnTo>
                  <a:lnTo>
                    <a:pt x="726561" y="187543"/>
                  </a:lnTo>
                  <a:lnTo>
                    <a:pt x="711146" y="171146"/>
                  </a:lnTo>
                  <a:lnTo>
                    <a:pt x="693676" y="158848"/>
                  </a:lnTo>
                  <a:lnTo>
                    <a:pt x="678261" y="146550"/>
                  </a:lnTo>
                  <a:lnTo>
                    <a:pt x="659763" y="133227"/>
                  </a:lnTo>
                  <a:lnTo>
                    <a:pt x="642292" y="122979"/>
                  </a:lnTo>
                  <a:lnTo>
                    <a:pt x="623794" y="109656"/>
                  </a:lnTo>
                  <a:lnTo>
                    <a:pt x="606324" y="100433"/>
                  </a:lnTo>
                  <a:lnTo>
                    <a:pt x="582687" y="87110"/>
                  </a:lnTo>
                  <a:lnTo>
                    <a:pt x="560079" y="76862"/>
                  </a:lnTo>
                  <a:lnTo>
                    <a:pt x="536443" y="63539"/>
                  </a:lnTo>
                  <a:lnTo>
                    <a:pt x="513834" y="56365"/>
                  </a:lnTo>
                  <a:lnTo>
                    <a:pt x="490198" y="46117"/>
                  </a:lnTo>
                  <a:lnTo>
                    <a:pt x="467589" y="37918"/>
                  </a:lnTo>
                  <a:lnTo>
                    <a:pt x="443952" y="30744"/>
                  </a:lnTo>
                  <a:lnTo>
                    <a:pt x="418261" y="25621"/>
                  </a:lnTo>
                  <a:lnTo>
                    <a:pt x="390514" y="17422"/>
                  </a:lnTo>
                  <a:lnTo>
                    <a:pt x="359684" y="10248"/>
                  </a:lnTo>
                  <a:lnTo>
                    <a:pt x="344269" y="7174"/>
                  </a:lnTo>
                  <a:lnTo>
                    <a:pt x="328854" y="7174"/>
                  </a:lnTo>
                  <a:lnTo>
                    <a:pt x="298024" y="3074"/>
                  </a:lnTo>
                  <a:lnTo>
                    <a:pt x="267194" y="0"/>
                  </a:lnTo>
                  <a:lnTo>
                    <a:pt x="236364" y="0"/>
                  </a:lnTo>
                  <a:lnTo>
                    <a:pt x="205534" y="0"/>
                  </a:lnTo>
                  <a:lnTo>
                    <a:pt x="174704" y="0"/>
                  </a:lnTo>
                  <a:lnTo>
                    <a:pt x="128459" y="3074"/>
                  </a:lnTo>
                  <a:lnTo>
                    <a:pt x="84269" y="10248"/>
                  </a:lnTo>
                  <a:lnTo>
                    <a:pt x="41107" y="17422"/>
                  </a:lnTo>
                  <a:lnTo>
                    <a:pt x="0" y="25621"/>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59" name="Freihandform 58"/>
            <p:cNvSpPr/>
            <p:nvPr/>
          </p:nvSpPr>
          <p:spPr>
            <a:xfrm>
              <a:off x="8372980" y="9522781"/>
              <a:ext cx="182669" cy="179500"/>
            </a:xfrm>
            <a:custGeom>
              <a:avLst/>
              <a:gdLst/>
              <a:ahLst/>
              <a:cxnLst/>
              <a:rect l="0" t="0" r="0" b="0"/>
              <a:pathLst>
                <a:path w="181899" h="179345">
                  <a:moveTo>
                    <a:pt x="0" y="179344"/>
                  </a:moveTo>
                  <a:lnTo>
                    <a:pt x="43162" y="138351"/>
                  </a:lnTo>
                  <a:lnTo>
                    <a:pt x="87352" y="100433"/>
                  </a:lnTo>
                  <a:lnTo>
                    <a:pt x="94546" y="92235"/>
                  </a:lnTo>
                  <a:lnTo>
                    <a:pt x="107905" y="79936"/>
                  </a:lnTo>
                  <a:lnTo>
                    <a:pt x="118182" y="68663"/>
                  </a:lnTo>
                  <a:lnTo>
                    <a:pt x="125376" y="59440"/>
                  </a:lnTo>
                  <a:lnTo>
                    <a:pt x="130514" y="56366"/>
                  </a:lnTo>
                  <a:lnTo>
                    <a:pt x="133598" y="51241"/>
                  </a:lnTo>
                  <a:lnTo>
                    <a:pt x="151068" y="35869"/>
                  </a:lnTo>
                  <a:lnTo>
                    <a:pt x="166482" y="18447"/>
                  </a:lnTo>
                  <a:lnTo>
                    <a:pt x="181898"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60" name="Freihandform 59"/>
            <p:cNvSpPr/>
            <p:nvPr/>
          </p:nvSpPr>
          <p:spPr>
            <a:xfrm>
              <a:off x="7314199" y="9480262"/>
              <a:ext cx="1418464" cy="932446"/>
            </a:xfrm>
            <a:custGeom>
              <a:avLst/>
              <a:gdLst/>
              <a:ahLst/>
              <a:cxnLst/>
              <a:rect l="0" t="0" r="0" b="0"/>
              <a:pathLst>
                <a:path w="1418179" h="932597">
                  <a:moveTo>
                    <a:pt x="1243475" y="43043"/>
                  </a:moveTo>
                  <a:lnTo>
                    <a:pt x="1261973" y="23571"/>
                  </a:lnTo>
                  <a:lnTo>
                    <a:pt x="1279443" y="0"/>
                  </a:lnTo>
                  <a:lnTo>
                    <a:pt x="1291775" y="7174"/>
                  </a:lnTo>
                  <a:lnTo>
                    <a:pt x="1305135" y="15372"/>
                  </a:lnTo>
                  <a:lnTo>
                    <a:pt x="1318494" y="25621"/>
                  </a:lnTo>
                  <a:lnTo>
                    <a:pt x="1330826" y="35869"/>
                  </a:lnTo>
                  <a:lnTo>
                    <a:pt x="1344186" y="46117"/>
                  </a:lnTo>
                  <a:lnTo>
                    <a:pt x="1354463" y="58415"/>
                  </a:lnTo>
                  <a:lnTo>
                    <a:pt x="1363712" y="71738"/>
                  </a:lnTo>
                  <a:lnTo>
                    <a:pt x="1375016" y="87111"/>
                  </a:lnTo>
                  <a:lnTo>
                    <a:pt x="1397624" y="125029"/>
                  </a:lnTo>
                  <a:lnTo>
                    <a:pt x="1418178" y="163973"/>
                  </a:lnTo>
                  <a:lnTo>
                    <a:pt x="1418178" y="166022"/>
                  </a:lnTo>
                  <a:lnTo>
                    <a:pt x="1416122" y="171147"/>
                  </a:lnTo>
                  <a:lnTo>
                    <a:pt x="1416122" y="179345"/>
                  </a:lnTo>
                  <a:lnTo>
                    <a:pt x="1410984" y="194717"/>
                  </a:lnTo>
                  <a:lnTo>
                    <a:pt x="1404818" y="207016"/>
                  </a:lnTo>
                  <a:lnTo>
                    <a:pt x="1404818" y="210090"/>
                  </a:lnTo>
                  <a:lnTo>
                    <a:pt x="1404818" y="212140"/>
                  </a:lnTo>
                  <a:lnTo>
                    <a:pt x="1404818" y="215215"/>
                  </a:lnTo>
                  <a:lnTo>
                    <a:pt x="1402763" y="223413"/>
                  </a:lnTo>
                  <a:lnTo>
                    <a:pt x="1400708" y="230586"/>
                  </a:lnTo>
                  <a:lnTo>
                    <a:pt x="1397624" y="230586"/>
                  </a:lnTo>
                  <a:lnTo>
                    <a:pt x="1397624" y="232636"/>
                  </a:lnTo>
                  <a:lnTo>
                    <a:pt x="1397624" y="235711"/>
                  </a:lnTo>
                  <a:lnTo>
                    <a:pt x="1395569" y="242885"/>
                  </a:lnTo>
                  <a:lnTo>
                    <a:pt x="1392486" y="242885"/>
                  </a:lnTo>
                  <a:lnTo>
                    <a:pt x="1392486" y="245959"/>
                  </a:lnTo>
                  <a:lnTo>
                    <a:pt x="1392486" y="251083"/>
                  </a:lnTo>
                  <a:lnTo>
                    <a:pt x="1387348" y="264406"/>
                  </a:lnTo>
                  <a:lnTo>
                    <a:pt x="1382210" y="268505"/>
                  </a:lnTo>
                  <a:lnTo>
                    <a:pt x="1382210" y="271580"/>
                  </a:lnTo>
                  <a:lnTo>
                    <a:pt x="1382210" y="273630"/>
                  </a:lnTo>
                  <a:lnTo>
                    <a:pt x="1382210" y="276704"/>
                  </a:lnTo>
                  <a:lnTo>
                    <a:pt x="1375016" y="290027"/>
                  </a:lnTo>
                  <a:lnTo>
                    <a:pt x="1371933" y="292077"/>
                  </a:lnTo>
                  <a:lnTo>
                    <a:pt x="1371933" y="294126"/>
                  </a:lnTo>
                  <a:lnTo>
                    <a:pt x="1369878" y="302325"/>
                  </a:lnTo>
                  <a:lnTo>
                    <a:pt x="1361656" y="315647"/>
                  </a:lnTo>
                  <a:lnTo>
                    <a:pt x="1354463" y="324871"/>
                  </a:lnTo>
                  <a:lnTo>
                    <a:pt x="1346241" y="338194"/>
                  </a:lnTo>
                  <a:lnTo>
                    <a:pt x="1338020" y="350492"/>
                  </a:lnTo>
                  <a:lnTo>
                    <a:pt x="1330826" y="360740"/>
                  </a:lnTo>
                  <a:lnTo>
                    <a:pt x="1323633" y="370989"/>
                  </a:lnTo>
                  <a:lnTo>
                    <a:pt x="1303080" y="394559"/>
                  </a:lnTo>
                  <a:lnTo>
                    <a:pt x="1284582" y="420180"/>
                  </a:lnTo>
                  <a:lnTo>
                    <a:pt x="1269166" y="432478"/>
                  </a:lnTo>
                  <a:lnTo>
                    <a:pt x="1256834" y="448875"/>
                  </a:lnTo>
                  <a:lnTo>
                    <a:pt x="1233198" y="473472"/>
                  </a:lnTo>
                  <a:lnTo>
                    <a:pt x="1205451" y="502167"/>
                  </a:lnTo>
                  <a:lnTo>
                    <a:pt x="1178731" y="527788"/>
                  </a:lnTo>
                  <a:lnTo>
                    <a:pt x="1161261" y="543160"/>
                  </a:lnTo>
                  <a:lnTo>
                    <a:pt x="1143791" y="561607"/>
                  </a:lnTo>
                  <a:lnTo>
                    <a:pt x="1123238" y="576979"/>
                  </a:lnTo>
                  <a:lnTo>
                    <a:pt x="1104740" y="594401"/>
                  </a:lnTo>
                  <a:lnTo>
                    <a:pt x="1084187" y="609774"/>
                  </a:lnTo>
                  <a:lnTo>
                    <a:pt x="1063633" y="625146"/>
                  </a:lnTo>
                  <a:lnTo>
                    <a:pt x="1043080" y="637445"/>
                  </a:lnTo>
                  <a:lnTo>
                    <a:pt x="1022527" y="652817"/>
                  </a:lnTo>
                  <a:lnTo>
                    <a:pt x="1012250" y="661015"/>
                  </a:lnTo>
                  <a:lnTo>
                    <a:pt x="1001973" y="668189"/>
                  </a:lnTo>
                  <a:lnTo>
                    <a:pt x="981420" y="681512"/>
                  </a:lnTo>
                  <a:lnTo>
                    <a:pt x="976282" y="683562"/>
                  </a:lnTo>
                  <a:lnTo>
                    <a:pt x="974226" y="686636"/>
                  </a:lnTo>
                  <a:lnTo>
                    <a:pt x="971143" y="686636"/>
                  </a:lnTo>
                  <a:lnTo>
                    <a:pt x="960866" y="693810"/>
                  </a:lnTo>
                  <a:lnTo>
                    <a:pt x="937231" y="707133"/>
                  </a:lnTo>
                  <a:lnTo>
                    <a:pt x="897152" y="729679"/>
                  </a:lnTo>
                  <a:lnTo>
                    <a:pt x="852962" y="753250"/>
                  </a:lnTo>
                  <a:lnTo>
                    <a:pt x="835492" y="761449"/>
                  </a:lnTo>
                  <a:lnTo>
                    <a:pt x="830354" y="763499"/>
                  </a:lnTo>
                  <a:lnTo>
                    <a:pt x="824187" y="765548"/>
                  </a:lnTo>
                  <a:lnTo>
                    <a:pt x="814938" y="770672"/>
                  </a:lnTo>
                  <a:lnTo>
                    <a:pt x="794385" y="778871"/>
                  </a:lnTo>
                  <a:lnTo>
                    <a:pt x="773831" y="789119"/>
                  </a:lnTo>
                  <a:lnTo>
                    <a:pt x="732725" y="804492"/>
                  </a:lnTo>
                  <a:lnTo>
                    <a:pt x="691619" y="821914"/>
                  </a:lnTo>
                  <a:lnTo>
                    <a:pt x="681342" y="824988"/>
                  </a:lnTo>
                  <a:lnTo>
                    <a:pt x="671065" y="830113"/>
                  </a:lnTo>
                  <a:lnTo>
                    <a:pt x="621738" y="845485"/>
                  </a:lnTo>
                  <a:lnTo>
                    <a:pt x="575492" y="862907"/>
                  </a:lnTo>
                  <a:lnTo>
                    <a:pt x="527192" y="876230"/>
                  </a:lnTo>
                  <a:lnTo>
                    <a:pt x="477864" y="889552"/>
                  </a:lnTo>
                  <a:lnTo>
                    <a:pt x="467587" y="891603"/>
                  </a:lnTo>
                  <a:lnTo>
                    <a:pt x="444979" y="896726"/>
                  </a:lnTo>
                  <a:lnTo>
                    <a:pt x="419287" y="901851"/>
                  </a:lnTo>
                  <a:lnTo>
                    <a:pt x="395651" y="906975"/>
                  </a:lnTo>
                  <a:lnTo>
                    <a:pt x="369959" y="909024"/>
                  </a:lnTo>
                  <a:lnTo>
                    <a:pt x="344268" y="915173"/>
                  </a:lnTo>
                  <a:lnTo>
                    <a:pt x="318576" y="919272"/>
                  </a:lnTo>
                  <a:lnTo>
                    <a:pt x="290829" y="922347"/>
                  </a:lnTo>
                  <a:lnTo>
                    <a:pt x="265138" y="927472"/>
                  </a:lnTo>
                  <a:lnTo>
                    <a:pt x="241501" y="927472"/>
                  </a:lnTo>
                  <a:lnTo>
                    <a:pt x="224031" y="929521"/>
                  </a:lnTo>
                  <a:lnTo>
                    <a:pt x="203477" y="932596"/>
                  </a:lnTo>
                  <a:lnTo>
                    <a:pt x="184979" y="932596"/>
                  </a:lnTo>
                  <a:lnTo>
                    <a:pt x="169564" y="929521"/>
                  </a:lnTo>
                  <a:lnTo>
                    <a:pt x="154149" y="929521"/>
                  </a:lnTo>
                  <a:lnTo>
                    <a:pt x="138735" y="927472"/>
                  </a:lnTo>
                  <a:lnTo>
                    <a:pt x="123319" y="924397"/>
                  </a:lnTo>
                  <a:lnTo>
                    <a:pt x="110987" y="922347"/>
                  </a:lnTo>
                  <a:lnTo>
                    <a:pt x="97628" y="917223"/>
                  </a:lnTo>
                  <a:lnTo>
                    <a:pt x="84268" y="915173"/>
                  </a:lnTo>
                  <a:lnTo>
                    <a:pt x="71936" y="909024"/>
                  </a:lnTo>
                  <a:lnTo>
                    <a:pt x="69881" y="903900"/>
                  </a:lnTo>
                  <a:lnTo>
                    <a:pt x="64742" y="896726"/>
                  </a:lnTo>
                  <a:lnTo>
                    <a:pt x="58577" y="889552"/>
                  </a:lnTo>
                  <a:lnTo>
                    <a:pt x="54466" y="881354"/>
                  </a:lnTo>
                  <a:lnTo>
                    <a:pt x="51382" y="876230"/>
                  </a:lnTo>
                  <a:lnTo>
                    <a:pt x="49328" y="871106"/>
                  </a:lnTo>
                  <a:lnTo>
                    <a:pt x="44189" y="857783"/>
                  </a:lnTo>
                  <a:lnTo>
                    <a:pt x="41106" y="850609"/>
                  </a:lnTo>
                  <a:lnTo>
                    <a:pt x="39051" y="845485"/>
                  </a:lnTo>
                  <a:lnTo>
                    <a:pt x="33912" y="830113"/>
                  </a:lnTo>
                  <a:lnTo>
                    <a:pt x="25691" y="804492"/>
                  </a:lnTo>
                  <a:lnTo>
                    <a:pt x="18498" y="778871"/>
                  </a:lnTo>
                  <a:lnTo>
                    <a:pt x="13359" y="753250"/>
                  </a:lnTo>
                  <a:lnTo>
                    <a:pt x="8221" y="729679"/>
                  </a:lnTo>
                  <a:lnTo>
                    <a:pt x="5138" y="712257"/>
                  </a:lnTo>
                  <a:lnTo>
                    <a:pt x="3082" y="693810"/>
                  </a:lnTo>
                  <a:lnTo>
                    <a:pt x="3082" y="673314"/>
                  </a:lnTo>
                  <a:lnTo>
                    <a:pt x="0" y="655892"/>
                  </a:lnTo>
                  <a:lnTo>
                    <a:pt x="3082" y="622072"/>
                  </a:lnTo>
                  <a:lnTo>
                    <a:pt x="5138" y="622072"/>
                  </a:lnTo>
                  <a:lnTo>
                    <a:pt x="8221" y="622072"/>
                  </a:lnTo>
                  <a:lnTo>
                    <a:pt x="10276" y="622072"/>
                  </a:lnTo>
                  <a:lnTo>
                    <a:pt x="18498" y="622072"/>
                  </a:lnTo>
                  <a:lnTo>
                    <a:pt x="33912" y="622072"/>
                  </a:lnTo>
                  <a:lnTo>
                    <a:pt x="64742" y="622072"/>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61" name="Freihandform 60"/>
            <p:cNvSpPr/>
            <p:nvPr/>
          </p:nvSpPr>
          <p:spPr>
            <a:xfrm>
              <a:off x="7955199" y="9699436"/>
              <a:ext cx="419344" cy="270044"/>
            </a:xfrm>
            <a:custGeom>
              <a:avLst/>
              <a:gdLst/>
              <a:ahLst/>
              <a:cxnLst/>
              <a:rect l="0" t="0" r="0" b="0"/>
              <a:pathLst>
                <a:path w="419289" h="269532">
                  <a:moveTo>
                    <a:pt x="0" y="269531"/>
                  </a:moveTo>
                  <a:lnTo>
                    <a:pt x="39051" y="251083"/>
                  </a:lnTo>
                  <a:lnTo>
                    <a:pt x="80158" y="230586"/>
                  </a:lnTo>
                  <a:lnTo>
                    <a:pt x="97629" y="223412"/>
                  </a:lnTo>
                  <a:lnTo>
                    <a:pt x="118182" y="213164"/>
                  </a:lnTo>
                  <a:lnTo>
                    <a:pt x="157233" y="192668"/>
                  </a:lnTo>
                  <a:lnTo>
                    <a:pt x="182925" y="179345"/>
                  </a:lnTo>
                  <a:lnTo>
                    <a:pt x="208616" y="163973"/>
                  </a:lnTo>
                  <a:lnTo>
                    <a:pt x="231225" y="148600"/>
                  </a:lnTo>
                  <a:lnTo>
                    <a:pt x="256916" y="131178"/>
                  </a:lnTo>
                  <a:lnTo>
                    <a:pt x="280553" y="114780"/>
                  </a:lnTo>
                  <a:lnTo>
                    <a:pt x="303162" y="97359"/>
                  </a:lnTo>
                  <a:lnTo>
                    <a:pt x="313438" y="87111"/>
                  </a:lnTo>
                  <a:lnTo>
                    <a:pt x="321660" y="81986"/>
                  </a:lnTo>
                  <a:lnTo>
                    <a:pt x="323715" y="79937"/>
                  </a:lnTo>
                  <a:lnTo>
                    <a:pt x="326797" y="79937"/>
                  </a:lnTo>
                  <a:lnTo>
                    <a:pt x="349406" y="59440"/>
                  </a:lnTo>
                  <a:lnTo>
                    <a:pt x="383320" y="28695"/>
                  </a:lnTo>
                  <a:lnTo>
                    <a:pt x="419288"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62" name="Freihandform 61"/>
            <p:cNvSpPr/>
            <p:nvPr/>
          </p:nvSpPr>
          <p:spPr>
            <a:xfrm>
              <a:off x="7679181" y="9343371"/>
              <a:ext cx="61948" cy="92133"/>
            </a:xfrm>
            <a:custGeom>
              <a:avLst/>
              <a:gdLst/>
              <a:ahLst/>
              <a:cxnLst/>
              <a:rect l="0" t="0" r="0" b="0"/>
              <a:pathLst>
                <a:path w="61661" h="92237">
                  <a:moveTo>
                    <a:pt x="61660" y="0"/>
                  </a:moveTo>
                  <a:lnTo>
                    <a:pt x="56523" y="10248"/>
                  </a:lnTo>
                  <a:lnTo>
                    <a:pt x="54467" y="22547"/>
                  </a:lnTo>
                  <a:lnTo>
                    <a:pt x="51384" y="22547"/>
                  </a:lnTo>
                  <a:lnTo>
                    <a:pt x="51384" y="25621"/>
                  </a:lnTo>
                  <a:lnTo>
                    <a:pt x="49328" y="30745"/>
                  </a:lnTo>
                  <a:lnTo>
                    <a:pt x="44190" y="38944"/>
                  </a:lnTo>
                  <a:lnTo>
                    <a:pt x="41107" y="46118"/>
                  </a:lnTo>
                  <a:lnTo>
                    <a:pt x="35969" y="54316"/>
                  </a:lnTo>
                  <a:lnTo>
                    <a:pt x="30830" y="59441"/>
                  </a:lnTo>
                  <a:lnTo>
                    <a:pt x="25692" y="61490"/>
                  </a:lnTo>
                  <a:lnTo>
                    <a:pt x="25692" y="66615"/>
                  </a:lnTo>
                  <a:lnTo>
                    <a:pt x="18499" y="71739"/>
                  </a:lnTo>
                  <a:lnTo>
                    <a:pt x="13360" y="79937"/>
                  </a:lnTo>
                  <a:lnTo>
                    <a:pt x="0" y="92236"/>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63" name="Freihandform 62"/>
            <p:cNvSpPr/>
            <p:nvPr/>
          </p:nvSpPr>
          <p:spPr>
            <a:xfrm>
              <a:off x="7738927" y="9267152"/>
              <a:ext cx="7943" cy="76248"/>
            </a:xfrm>
            <a:custGeom>
              <a:avLst/>
              <a:gdLst/>
              <a:ahLst/>
              <a:cxnLst/>
              <a:rect l="0" t="0" r="0" b="0"/>
              <a:pathLst>
                <a:path w="8222" h="76863">
                  <a:moveTo>
                    <a:pt x="8221" y="0"/>
                  </a:moveTo>
                  <a:lnTo>
                    <a:pt x="8221" y="10248"/>
                  </a:lnTo>
                  <a:lnTo>
                    <a:pt x="8221" y="20496"/>
                  </a:lnTo>
                  <a:lnTo>
                    <a:pt x="8221" y="30745"/>
                  </a:lnTo>
                  <a:lnTo>
                    <a:pt x="8221" y="40993"/>
                  </a:lnTo>
                  <a:lnTo>
                    <a:pt x="5139" y="51241"/>
                  </a:lnTo>
                  <a:lnTo>
                    <a:pt x="5139" y="56365"/>
                  </a:lnTo>
                  <a:lnTo>
                    <a:pt x="5139" y="61490"/>
                  </a:lnTo>
                  <a:lnTo>
                    <a:pt x="3083" y="69688"/>
                  </a:lnTo>
                  <a:lnTo>
                    <a:pt x="0" y="71738"/>
                  </a:lnTo>
                  <a:lnTo>
                    <a:pt x="0" y="76862"/>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64" name="Freihandform 63"/>
            <p:cNvSpPr/>
            <p:nvPr/>
          </p:nvSpPr>
          <p:spPr>
            <a:xfrm>
              <a:off x="7357869" y="9092918"/>
              <a:ext cx="389164" cy="373297"/>
            </a:xfrm>
            <a:custGeom>
              <a:avLst/>
              <a:gdLst/>
              <a:ahLst/>
              <a:cxnLst/>
              <a:rect l="0" t="0" r="0" b="0"/>
              <a:pathLst>
                <a:path w="388457" h="374065">
                  <a:moveTo>
                    <a:pt x="123319" y="374064"/>
                  </a:moveTo>
                  <a:lnTo>
                    <a:pt x="105849" y="366890"/>
                  </a:lnTo>
                  <a:lnTo>
                    <a:pt x="87351" y="356641"/>
                  </a:lnTo>
                  <a:lnTo>
                    <a:pt x="71936" y="343319"/>
                  </a:lnTo>
                  <a:lnTo>
                    <a:pt x="56521" y="331021"/>
                  </a:lnTo>
                  <a:lnTo>
                    <a:pt x="44189" y="315649"/>
                  </a:lnTo>
                  <a:lnTo>
                    <a:pt x="35968" y="307450"/>
                  </a:lnTo>
                  <a:lnTo>
                    <a:pt x="30829" y="300276"/>
                  </a:lnTo>
                  <a:lnTo>
                    <a:pt x="20553" y="284903"/>
                  </a:lnTo>
                  <a:lnTo>
                    <a:pt x="18498" y="276705"/>
                  </a:lnTo>
                  <a:lnTo>
                    <a:pt x="12331" y="269531"/>
                  </a:lnTo>
                  <a:lnTo>
                    <a:pt x="8221" y="251084"/>
                  </a:lnTo>
                  <a:lnTo>
                    <a:pt x="3082" y="233662"/>
                  </a:lnTo>
                  <a:lnTo>
                    <a:pt x="0" y="213165"/>
                  </a:lnTo>
                  <a:lnTo>
                    <a:pt x="0" y="202917"/>
                  </a:lnTo>
                  <a:lnTo>
                    <a:pt x="0" y="194718"/>
                  </a:lnTo>
                  <a:lnTo>
                    <a:pt x="3082" y="167048"/>
                  </a:lnTo>
                  <a:lnTo>
                    <a:pt x="3082" y="153725"/>
                  </a:lnTo>
                  <a:lnTo>
                    <a:pt x="8221" y="143477"/>
                  </a:lnTo>
                  <a:lnTo>
                    <a:pt x="10276" y="126055"/>
                  </a:lnTo>
                  <a:lnTo>
                    <a:pt x="18498" y="112731"/>
                  </a:lnTo>
                  <a:lnTo>
                    <a:pt x="25691" y="98384"/>
                  </a:lnTo>
                  <a:lnTo>
                    <a:pt x="33912" y="81987"/>
                  </a:lnTo>
                  <a:lnTo>
                    <a:pt x="44189" y="69689"/>
                  </a:lnTo>
                  <a:lnTo>
                    <a:pt x="56521" y="56366"/>
                  </a:lnTo>
                  <a:lnTo>
                    <a:pt x="71936" y="44068"/>
                  </a:lnTo>
                  <a:lnTo>
                    <a:pt x="87351" y="30745"/>
                  </a:lnTo>
                  <a:lnTo>
                    <a:pt x="102766" y="20497"/>
                  </a:lnTo>
                  <a:lnTo>
                    <a:pt x="118181" y="13323"/>
                  </a:lnTo>
                  <a:lnTo>
                    <a:pt x="136679" y="8199"/>
                  </a:lnTo>
                  <a:lnTo>
                    <a:pt x="154149" y="3075"/>
                  </a:lnTo>
                  <a:lnTo>
                    <a:pt x="174703" y="0"/>
                  </a:lnTo>
                  <a:lnTo>
                    <a:pt x="195256" y="0"/>
                  </a:lnTo>
                  <a:lnTo>
                    <a:pt x="203477" y="0"/>
                  </a:lnTo>
                  <a:lnTo>
                    <a:pt x="213754" y="0"/>
                  </a:lnTo>
                  <a:lnTo>
                    <a:pt x="231224" y="3075"/>
                  </a:lnTo>
                  <a:lnTo>
                    <a:pt x="249722" y="8199"/>
                  </a:lnTo>
                  <a:lnTo>
                    <a:pt x="267193" y="13323"/>
                  </a:lnTo>
                  <a:lnTo>
                    <a:pt x="277469" y="18447"/>
                  </a:lnTo>
                  <a:lnTo>
                    <a:pt x="284663" y="20497"/>
                  </a:lnTo>
                  <a:lnTo>
                    <a:pt x="301105" y="30745"/>
                  </a:lnTo>
                  <a:lnTo>
                    <a:pt x="308299" y="35869"/>
                  </a:lnTo>
                  <a:lnTo>
                    <a:pt x="316521" y="44068"/>
                  </a:lnTo>
                  <a:lnTo>
                    <a:pt x="331935" y="56366"/>
                  </a:lnTo>
                  <a:lnTo>
                    <a:pt x="344267" y="69689"/>
                  </a:lnTo>
                  <a:lnTo>
                    <a:pt x="354544" y="81987"/>
                  </a:lnTo>
                  <a:lnTo>
                    <a:pt x="362765" y="95310"/>
                  </a:lnTo>
                  <a:lnTo>
                    <a:pt x="369959" y="110682"/>
                  </a:lnTo>
                  <a:lnTo>
                    <a:pt x="378180" y="126055"/>
                  </a:lnTo>
                  <a:lnTo>
                    <a:pt x="383319" y="141427"/>
                  </a:lnTo>
                  <a:lnTo>
                    <a:pt x="385374" y="158850"/>
                  </a:lnTo>
                  <a:lnTo>
                    <a:pt x="388456" y="174222"/>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65" name="Freihandform 64"/>
            <p:cNvSpPr/>
            <p:nvPr/>
          </p:nvSpPr>
          <p:spPr>
            <a:xfrm>
              <a:off x="7482809" y="9464704"/>
              <a:ext cx="96893" cy="12708"/>
            </a:xfrm>
            <a:custGeom>
              <a:avLst/>
              <a:gdLst/>
              <a:ahLst/>
              <a:cxnLst/>
              <a:rect l="0" t="0" r="0" b="0"/>
              <a:pathLst>
                <a:path w="97629" h="12299">
                  <a:moveTo>
                    <a:pt x="97628" y="12298"/>
                  </a:moveTo>
                  <a:lnTo>
                    <a:pt x="95573" y="12298"/>
                  </a:lnTo>
                  <a:lnTo>
                    <a:pt x="92491" y="12298"/>
                  </a:lnTo>
                  <a:lnTo>
                    <a:pt x="90435" y="12298"/>
                  </a:lnTo>
                  <a:lnTo>
                    <a:pt x="85297" y="12298"/>
                  </a:lnTo>
                  <a:lnTo>
                    <a:pt x="77075" y="12298"/>
                  </a:lnTo>
                  <a:lnTo>
                    <a:pt x="71937" y="12298"/>
                  </a:lnTo>
                  <a:lnTo>
                    <a:pt x="51384" y="12298"/>
                  </a:lnTo>
                  <a:lnTo>
                    <a:pt x="33914" y="10249"/>
                  </a:lnTo>
                  <a:lnTo>
                    <a:pt x="15416" y="5124"/>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66" name="Freihandform 65"/>
            <p:cNvSpPr/>
            <p:nvPr/>
          </p:nvSpPr>
          <p:spPr>
            <a:xfrm>
              <a:off x="7576839" y="9477470"/>
              <a:ext cx="87364" cy="597274"/>
            </a:xfrm>
            <a:custGeom>
              <a:avLst/>
              <a:gdLst/>
              <a:ahLst/>
              <a:cxnLst/>
              <a:rect l="0" t="0" r="0" b="0"/>
              <a:pathLst>
                <a:path w="87353" h="597476">
                  <a:moveTo>
                    <a:pt x="2055" y="0"/>
                  </a:moveTo>
                  <a:lnTo>
                    <a:pt x="2055" y="88135"/>
                  </a:lnTo>
                  <a:lnTo>
                    <a:pt x="0" y="175246"/>
                  </a:lnTo>
                  <a:lnTo>
                    <a:pt x="2055" y="231611"/>
                  </a:lnTo>
                  <a:lnTo>
                    <a:pt x="2055" y="259282"/>
                  </a:lnTo>
                  <a:lnTo>
                    <a:pt x="5138" y="290027"/>
                  </a:lnTo>
                  <a:lnTo>
                    <a:pt x="12331" y="346392"/>
                  </a:lnTo>
                  <a:lnTo>
                    <a:pt x="22608" y="402758"/>
                  </a:lnTo>
                  <a:lnTo>
                    <a:pt x="32885" y="451950"/>
                  </a:lnTo>
                  <a:lnTo>
                    <a:pt x="48300" y="500117"/>
                  </a:lnTo>
                  <a:lnTo>
                    <a:pt x="56522" y="523688"/>
                  </a:lnTo>
                  <a:lnTo>
                    <a:pt x="66798" y="549308"/>
                  </a:lnTo>
                  <a:lnTo>
                    <a:pt x="87352" y="597475"/>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67" name="Freihandform 66"/>
            <p:cNvSpPr/>
            <p:nvPr/>
          </p:nvSpPr>
          <p:spPr>
            <a:xfrm>
              <a:off x="7370244" y="9463311"/>
              <a:ext cx="111190" cy="635398"/>
            </a:xfrm>
            <a:custGeom>
              <a:avLst/>
              <a:gdLst/>
              <a:ahLst/>
              <a:cxnLst/>
              <a:rect l="0" t="0" r="0" b="0"/>
              <a:pathLst>
                <a:path w="110989" h="635396">
                  <a:moveTo>
                    <a:pt x="6167" y="635395"/>
                  </a:moveTo>
                  <a:lnTo>
                    <a:pt x="3083" y="607725"/>
                  </a:lnTo>
                  <a:lnTo>
                    <a:pt x="3083" y="582104"/>
                  </a:lnTo>
                  <a:lnTo>
                    <a:pt x="3083" y="558533"/>
                  </a:lnTo>
                  <a:lnTo>
                    <a:pt x="3083" y="535987"/>
                  </a:lnTo>
                  <a:lnTo>
                    <a:pt x="0" y="512416"/>
                  </a:lnTo>
                  <a:lnTo>
                    <a:pt x="0" y="491919"/>
                  </a:lnTo>
                  <a:lnTo>
                    <a:pt x="0" y="474497"/>
                  </a:lnTo>
                  <a:lnTo>
                    <a:pt x="0" y="454000"/>
                  </a:lnTo>
                  <a:lnTo>
                    <a:pt x="0" y="435553"/>
                  </a:lnTo>
                  <a:lnTo>
                    <a:pt x="0" y="416081"/>
                  </a:lnTo>
                  <a:lnTo>
                    <a:pt x="0" y="392510"/>
                  </a:lnTo>
                  <a:lnTo>
                    <a:pt x="0" y="368939"/>
                  </a:lnTo>
                  <a:lnTo>
                    <a:pt x="3083" y="343318"/>
                  </a:lnTo>
                  <a:lnTo>
                    <a:pt x="6167" y="317697"/>
                  </a:lnTo>
                  <a:lnTo>
                    <a:pt x="8222" y="290027"/>
                  </a:lnTo>
                  <a:lnTo>
                    <a:pt x="11304" y="259282"/>
                  </a:lnTo>
                  <a:lnTo>
                    <a:pt x="16443" y="228537"/>
                  </a:lnTo>
                  <a:lnTo>
                    <a:pt x="21581" y="197792"/>
                  </a:lnTo>
                  <a:lnTo>
                    <a:pt x="31858" y="164997"/>
                  </a:lnTo>
                  <a:lnTo>
                    <a:pt x="36997" y="149625"/>
                  </a:lnTo>
                  <a:lnTo>
                    <a:pt x="44190" y="133228"/>
                  </a:lnTo>
                  <a:lnTo>
                    <a:pt x="49328" y="115806"/>
                  </a:lnTo>
                  <a:lnTo>
                    <a:pt x="57550" y="100433"/>
                  </a:lnTo>
                  <a:lnTo>
                    <a:pt x="64744" y="85060"/>
                  </a:lnTo>
                  <a:lnTo>
                    <a:pt x="71937" y="66613"/>
                  </a:lnTo>
                  <a:lnTo>
                    <a:pt x="80158" y="52266"/>
                  </a:lnTo>
                  <a:lnTo>
                    <a:pt x="90435" y="33819"/>
                  </a:lnTo>
                  <a:lnTo>
                    <a:pt x="100712" y="18447"/>
                  </a:lnTo>
                  <a:lnTo>
                    <a:pt x="110988"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68" name="Freihandform 67"/>
            <p:cNvSpPr/>
            <p:nvPr/>
          </p:nvSpPr>
          <p:spPr>
            <a:xfrm>
              <a:off x="7677999" y="9433935"/>
              <a:ext cx="276386" cy="536911"/>
            </a:xfrm>
            <a:custGeom>
              <a:avLst/>
              <a:gdLst/>
              <a:ahLst/>
              <a:cxnLst/>
              <a:rect l="0" t="0" r="0" b="0"/>
              <a:pathLst>
                <a:path w="277471" h="535987">
                  <a:moveTo>
                    <a:pt x="277470" y="535986"/>
                  </a:moveTo>
                  <a:lnTo>
                    <a:pt x="270276" y="510365"/>
                  </a:lnTo>
                  <a:lnTo>
                    <a:pt x="267193" y="502166"/>
                  </a:lnTo>
                  <a:lnTo>
                    <a:pt x="267193" y="497042"/>
                  </a:lnTo>
                  <a:lnTo>
                    <a:pt x="262055" y="484744"/>
                  </a:lnTo>
                  <a:lnTo>
                    <a:pt x="253834" y="459123"/>
                  </a:lnTo>
                  <a:lnTo>
                    <a:pt x="244585" y="435552"/>
                  </a:lnTo>
                  <a:lnTo>
                    <a:pt x="233280" y="407882"/>
                  </a:lnTo>
                  <a:lnTo>
                    <a:pt x="224032" y="382261"/>
                  </a:lnTo>
                  <a:lnTo>
                    <a:pt x="210672" y="356640"/>
                  </a:lnTo>
                  <a:lnTo>
                    <a:pt x="200395" y="331020"/>
                  </a:lnTo>
                  <a:lnTo>
                    <a:pt x="174704" y="284903"/>
                  </a:lnTo>
                  <a:lnTo>
                    <a:pt x="149012" y="238785"/>
                  </a:lnTo>
                  <a:lnTo>
                    <a:pt x="123320" y="192668"/>
                  </a:lnTo>
                  <a:lnTo>
                    <a:pt x="107906" y="172172"/>
                  </a:lnTo>
                  <a:lnTo>
                    <a:pt x="95573" y="151674"/>
                  </a:lnTo>
                  <a:lnTo>
                    <a:pt x="69881" y="112731"/>
                  </a:lnTo>
                  <a:lnTo>
                    <a:pt x="56522" y="95309"/>
                  </a:lnTo>
                  <a:lnTo>
                    <a:pt x="46246" y="76862"/>
                  </a:lnTo>
                  <a:lnTo>
                    <a:pt x="23637" y="38943"/>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69" name="Freihandform 68"/>
            <p:cNvSpPr/>
            <p:nvPr/>
          </p:nvSpPr>
          <p:spPr>
            <a:xfrm>
              <a:off x="7578558" y="9435729"/>
              <a:ext cx="98482" cy="42889"/>
            </a:xfrm>
            <a:custGeom>
              <a:avLst/>
              <a:gdLst/>
              <a:ahLst/>
              <a:cxnLst/>
              <a:rect l="0" t="0" r="0" b="0"/>
              <a:pathLst>
                <a:path w="97629" h="43044">
                  <a:moveTo>
                    <a:pt x="97628" y="0"/>
                  </a:moveTo>
                  <a:lnTo>
                    <a:pt x="87352" y="8199"/>
                  </a:lnTo>
                  <a:lnTo>
                    <a:pt x="77075" y="15373"/>
                  </a:lnTo>
                  <a:lnTo>
                    <a:pt x="69882" y="18447"/>
                  </a:lnTo>
                  <a:lnTo>
                    <a:pt x="63716" y="20496"/>
                  </a:lnTo>
                  <a:lnTo>
                    <a:pt x="59605" y="25621"/>
                  </a:lnTo>
                  <a:lnTo>
                    <a:pt x="51384" y="27670"/>
                  </a:lnTo>
                  <a:lnTo>
                    <a:pt x="38024" y="33820"/>
                  </a:lnTo>
                  <a:lnTo>
                    <a:pt x="33914" y="33820"/>
                  </a:lnTo>
                  <a:lnTo>
                    <a:pt x="28775" y="35869"/>
                  </a:lnTo>
                  <a:lnTo>
                    <a:pt x="25692" y="35869"/>
                  </a:lnTo>
                  <a:lnTo>
                    <a:pt x="13360" y="40994"/>
                  </a:lnTo>
                  <a:lnTo>
                    <a:pt x="8222" y="40994"/>
                  </a:lnTo>
                  <a:lnTo>
                    <a:pt x="5139" y="40994"/>
                  </a:lnTo>
                  <a:lnTo>
                    <a:pt x="2056" y="40994"/>
                  </a:lnTo>
                  <a:lnTo>
                    <a:pt x="0" y="43043"/>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70" name="Freihandform 69"/>
            <p:cNvSpPr/>
            <p:nvPr/>
          </p:nvSpPr>
          <p:spPr>
            <a:xfrm>
              <a:off x="7664105" y="9971454"/>
              <a:ext cx="289094" cy="103253"/>
            </a:xfrm>
            <a:custGeom>
              <a:avLst/>
              <a:gdLst/>
              <a:ahLst/>
              <a:cxnLst/>
              <a:rect l="0" t="0" r="0" b="0"/>
              <a:pathLst>
                <a:path w="289802" h="104533">
                  <a:moveTo>
                    <a:pt x="0" y="104532"/>
                  </a:moveTo>
                  <a:lnTo>
                    <a:pt x="20553" y="99408"/>
                  </a:lnTo>
                  <a:lnTo>
                    <a:pt x="41106" y="94284"/>
                  </a:lnTo>
                  <a:lnTo>
                    <a:pt x="94545" y="76862"/>
                  </a:lnTo>
                  <a:lnTo>
                    <a:pt x="120237" y="65589"/>
                  </a:lnTo>
                  <a:lnTo>
                    <a:pt x="145928" y="58415"/>
                  </a:lnTo>
                  <a:lnTo>
                    <a:pt x="171619" y="48167"/>
                  </a:lnTo>
                  <a:lnTo>
                    <a:pt x="179841" y="45092"/>
                  </a:lnTo>
                  <a:lnTo>
                    <a:pt x="184979" y="43043"/>
                  </a:lnTo>
                  <a:lnTo>
                    <a:pt x="197311" y="37918"/>
                  </a:lnTo>
                  <a:lnTo>
                    <a:pt x="223003" y="27670"/>
                  </a:lnTo>
                  <a:lnTo>
                    <a:pt x="251777" y="17422"/>
                  </a:lnTo>
                  <a:lnTo>
                    <a:pt x="289801"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71" name="Freihandform 70"/>
            <p:cNvSpPr/>
            <p:nvPr/>
          </p:nvSpPr>
          <p:spPr>
            <a:xfrm>
              <a:off x="7379624" y="10075669"/>
              <a:ext cx="287506" cy="25416"/>
            </a:xfrm>
            <a:custGeom>
              <a:avLst/>
              <a:gdLst/>
              <a:ahLst/>
              <a:cxnLst/>
              <a:rect l="0" t="0" r="0" b="0"/>
              <a:pathLst>
                <a:path w="287747" h="25621">
                  <a:moveTo>
                    <a:pt x="0" y="25620"/>
                  </a:moveTo>
                  <a:lnTo>
                    <a:pt x="120237" y="23571"/>
                  </a:lnTo>
                  <a:lnTo>
                    <a:pt x="131541" y="20497"/>
                  </a:lnTo>
                  <a:lnTo>
                    <a:pt x="140790" y="20497"/>
                  </a:lnTo>
                  <a:lnTo>
                    <a:pt x="161344" y="20497"/>
                  </a:lnTo>
                  <a:lnTo>
                    <a:pt x="181897" y="18446"/>
                  </a:lnTo>
                  <a:lnTo>
                    <a:pt x="202450" y="15372"/>
                  </a:lnTo>
                  <a:lnTo>
                    <a:pt x="246640" y="8199"/>
                  </a:lnTo>
                  <a:lnTo>
                    <a:pt x="267193" y="5124"/>
                  </a:lnTo>
                  <a:lnTo>
                    <a:pt x="287746"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grpSp>
      <p:grpSp>
        <p:nvGrpSpPr>
          <p:cNvPr id="3" name="Gruppieren 74"/>
          <p:cNvGrpSpPr>
            <a:grpSpLocks/>
          </p:cNvGrpSpPr>
          <p:nvPr/>
        </p:nvGrpSpPr>
        <p:grpSpPr bwMode="auto">
          <a:xfrm flipH="1">
            <a:off x="399480" y="2784475"/>
            <a:ext cx="3316288" cy="3378200"/>
            <a:chOff x="510540" y="2783835"/>
            <a:chExt cx="3316562" cy="3378333"/>
          </a:xfrm>
        </p:grpSpPr>
        <p:sp>
          <p:nvSpPr>
            <p:cNvPr id="73" name="Freihandform 72"/>
            <p:cNvSpPr/>
            <p:nvPr/>
          </p:nvSpPr>
          <p:spPr>
            <a:xfrm>
              <a:off x="510540" y="2783835"/>
              <a:ext cx="3316562" cy="3378333"/>
            </a:xfrm>
            <a:custGeom>
              <a:avLst/>
              <a:gdLst/>
              <a:ahLst/>
              <a:cxnLst/>
              <a:rect l="0" t="0" r="0" b="0"/>
              <a:pathLst>
                <a:path w="3316225" h="3378329">
                  <a:moveTo>
                    <a:pt x="1971929" y="1397"/>
                  </a:moveTo>
                  <a:lnTo>
                    <a:pt x="2058035" y="5334"/>
                  </a:lnTo>
                  <a:lnTo>
                    <a:pt x="2142108" y="12828"/>
                  </a:lnTo>
                  <a:lnTo>
                    <a:pt x="2221992" y="22734"/>
                  </a:lnTo>
                  <a:lnTo>
                    <a:pt x="2299335" y="35053"/>
                  </a:lnTo>
                  <a:lnTo>
                    <a:pt x="2373883" y="50293"/>
                  </a:lnTo>
                  <a:lnTo>
                    <a:pt x="2445130" y="67818"/>
                  </a:lnTo>
                  <a:lnTo>
                    <a:pt x="2513076" y="87250"/>
                  </a:lnTo>
                  <a:lnTo>
                    <a:pt x="2578227" y="109475"/>
                  </a:lnTo>
                  <a:lnTo>
                    <a:pt x="2640837" y="134366"/>
                  </a:lnTo>
                  <a:lnTo>
                    <a:pt x="2700020" y="160402"/>
                  </a:lnTo>
                  <a:lnTo>
                    <a:pt x="2757043" y="188722"/>
                  </a:lnTo>
                  <a:lnTo>
                    <a:pt x="2810129" y="218949"/>
                  </a:lnTo>
                  <a:lnTo>
                    <a:pt x="2861310" y="250571"/>
                  </a:lnTo>
                  <a:lnTo>
                    <a:pt x="2908935" y="284100"/>
                  </a:lnTo>
                  <a:lnTo>
                    <a:pt x="2954655" y="319659"/>
                  </a:lnTo>
                  <a:lnTo>
                    <a:pt x="2996945" y="355981"/>
                  </a:lnTo>
                  <a:lnTo>
                    <a:pt x="3036696" y="394336"/>
                  </a:lnTo>
                  <a:lnTo>
                    <a:pt x="3073654" y="433959"/>
                  </a:lnTo>
                  <a:lnTo>
                    <a:pt x="3107944" y="474091"/>
                  </a:lnTo>
                  <a:lnTo>
                    <a:pt x="3139439" y="516382"/>
                  </a:lnTo>
                  <a:lnTo>
                    <a:pt x="3168395" y="558927"/>
                  </a:lnTo>
                  <a:lnTo>
                    <a:pt x="3218180" y="647320"/>
                  </a:lnTo>
                  <a:lnTo>
                    <a:pt x="3257931" y="738759"/>
                  </a:lnTo>
                  <a:lnTo>
                    <a:pt x="3287394" y="832232"/>
                  </a:lnTo>
                  <a:lnTo>
                    <a:pt x="3306825" y="927608"/>
                  </a:lnTo>
                  <a:lnTo>
                    <a:pt x="3316224" y="1023620"/>
                  </a:lnTo>
                  <a:lnTo>
                    <a:pt x="3316224" y="1118997"/>
                  </a:lnTo>
                  <a:lnTo>
                    <a:pt x="3306825" y="1214247"/>
                  </a:lnTo>
                  <a:lnTo>
                    <a:pt x="3288156" y="1307720"/>
                  </a:lnTo>
                  <a:lnTo>
                    <a:pt x="3260598" y="1399032"/>
                  </a:lnTo>
                  <a:lnTo>
                    <a:pt x="3224275" y="1487678"/>
                  </a:lnTo>
                  <a:lnTo>
                    <a:pt x="3179063" y="1572388"/>
                  </a:lnTo>
                  <a:lnTo>
                    <a:pt x="3125343" y="1652270"/>
                  </a:lnTo>
                  <a:lnTo>
                    <a:pt x="3063494" y="1726693"/>
                  </a:lnTo>
                  <a:lnTo>
                    <a:pt x="2992881" y="1795907"/>
                  </a:lnTo>
                  <a:lnTo>
                    <a:pt x="2955417" y="1827531"/>
                  </a:lnTo>
                  <a:lnTo>
                    <a:pt x="2915031" y="1857757"/>
                  </a:lnTo>
                  <a:lnTo>
                    <a:pt x="2873375" y="1885951"/>
                  </a:lnTo>
                  <a:lnTo>
                    <a:pt x="2829687" y="1912747"/>
                  </a:lnTo>
                  <a:lnTo>
                    <a:pt x="2783967" y="1937005"/>
                  </a:lnTo>
                  <a:lnTo>
                    <a:pt x="2736342" y="1959230"/>
                  </a:lnTo>
                  <a:lnTo>
                    <a:pt x="2687192" y="1978533"/>
                  </a:lnTo>
                  <a:lnTo>
                    <a:pt x="2636139" y="1996187"/>
                  </a:lnTo>
                  <a:lnTo>
                    <a:pt x="2583052" y="2011553"/>
                  </a:lnTo>
                  <a:lnTo>
                    <a:pt x="2527935" y="2023745"/>
                  </a:lnTo>
                  <a:lnTo>
                    <a:pt x="2471546" y="2033651"/>
                  </a:lnTo>
                  <a:lnTo>
                    <a:pt x="2413508" y="2041145"/>
                  </a:lnTo>
                  <a:lnTo>
                    <a:pt x="2353817" y="2045208"/>
                  </a:lnTo>
                  <a:lnTo>
                    <a:pt x="2291842" y="2047114"/>
                  </a:lnTo>
                  <a:lnTo>
                    <a:pt x="2297937" y="2143761"/>
                  </a:lnTo>
                  <a:lnTo>
                    <a:pt x="2293365" y="2242566"/>
                  </a:lnTo>
                  <a:lnTo>
                    <a:pt x="2279268" y="2342643"/>
                  </a:lnTo>
                  <a:lnTo>
                    <a:pt x="2256282" y="2441957"/>
                  </a:lnTo>
                  <a:lnTo>
                    <a:pt x="2225420" y="2541525"/>
                  </a:lnTo>
                  <a:lnTo>
                    <a:pt x="2186432" y="2639569"/>
                  </a:lnTo>
                  <a:lnTo>
                    <a:pt x="2140711" y="2734819"/>
                  </a:lnTo>
                  <a:lnTo>
                    <a:pt x="2089023" y="2827656"/>
                  </a:lnTo>
                  <a:lnTo>
                    <a:pt x="2031237" y="2916809"/>
                  </a:lnTo>
                  <a:lnTo>
                    <a:pt x="1969261" y="3002153"/>
                  </a:lnTo>
                  <a:lnTo>
                    <a:pt x="1902840" y="3082164"/>
                  </a:lnTo>
                  <a:lnTo>
                    <a:pt x="1832864" y="3156078"/>
                  </a:lnTo>
                  <a:lnTo>
                    <a:pt x="1760346" y="3223261"/>
                  </a:lnTo>
                  <a:lnTo>
                    <a:pt x="1685670" y="3282951"/>
                  </a:lnTo>
                  <a:lnTo>
                    <a:pt x="1609725" y="3335275"/>
                  </a:lnTo>
                  <a:lnTo>
                    <a:pt x="1533143" y="3378328"/>
                  </a:lnTo>
                  <a:lnTo>
                    <a:pt x="1606296" y="3266949"/>
                  </a:lnTo>
                  <a:lnTo>
                    <a:pt x="1672336" y="3161412"/>
                  </a:lnTo>
                  <a:lnTo>
                    <a:pt x="1731390" y="3062732"/>
                  </a:lnTo>
                  <a:lnTo>
                    <a:pt x="1783080" y="2968499"/>
                  </a:lnTo>
                  <a:lnTo>
                    <a:pt x="1828292" y="2880107"/>
                  </a:lnTo>
                  <a:lnTo>
                    <a:pt x="1866518" y="2795270"/>
                  </a:lnTo>
                  <a:lnTo>
                    <a:pt x="1897507" y="2714118"/>
                  </a:lnTo>
                  <a:lnTo>
                    <a:pt x="1922399" y="2636266"/>
                  </a:lnTo>
                  <a:lnTo>
                    <a:pt x="1939798" y="2560320"/>
                  </a:lnTo>
                  <a:lnTo>
                    <a:pt x="1951227" y="2486407"/>
                  </a:lnTo>
                  <a:lnTo>
                    <a:pt x="1955927" y="2413889"/>
                  </a:lnTo>
                  <a:lnTo>
                    <a:pt x="1953895" y="2341245"/>
                  </a:lnTo>
                  <a:lnTo>
                    <a:pt x="1945893" y="2269490"/>
                  </a:lnTo>
                  <a:lnTo>
                    <a:pt x="1931035" y="2196974"/>
                  </a:lnTo>
                  <a:lnTo>
                    <a:pt x="1909571" y="2122297"/>
                  </a:lnTo>
                  <a:lnTo>
                    <a:pt x="1882012" y="2047114"/>
                  </a:lnTo>
                  <a:lnTo>
                    <a:pt x="1764283" y="2045208"/>
                  </a:lnTo>
                  <a:lnTo>
                    <a:pt x="1650111" y="2041145"/>
                  </a:lnTo>
                  <a:lnTo>
                    <a:pt x="1539874" y="2033651"/>
                  </a:lnTo>
                  <a:lnTo>
                    <a:pt x="1432940" y="2023745"/>
                  </a:lnTo>
                  <a:lnTo>
                    <a:pt x="1330833" y="2011553"/>
                  </a:lnTo>
                  <a:lnTo>
                    <a:pt x="1232027" y="1996187"/>
                  </a:lnTo>
                  <a:lnTo>
                    <a:pt x="1137285" y="1978533"/>
                  </a:lnTo>
                  <a:lnTo>
                    <a:pt x="1045845" y="1959230"/>
                  </a:lnTo>
                  <a:lnTo>
                    <a:pt x="959230" y="1937005"/>
                  </a:lnTo>
                  <a:lnTo>
                    <a:pt x="875792" y="1912747"/>
                  </a:lnTo>
                  <a:lnTo>
                    <a:pt x="796543" y="1885951"/>
                  </a:lnTo>
                  <a:lnTo>
                    <a:pt x="720598" y="1857757"/>
                  </a:lnTo>
                  <a:lnTo>
                    <a:pt x="648588" y="1827531"/>
                  </a:lnTo>
                  <a:lnTo>
                    <a:pt x="580771" y="1795907"/>
                  </a:lnTo>
                  <a:lnTo>
                    <a:pt x="516254" y="1762252"/>
                  </a:lnTo>
                  <a:lnTo>
                    <a:pt x="456310" y="1726693"/>
                  </a:lnTo>
                  <a:lnTo>
                    <a:pt x="399287" y="1690497"/>
                  </a:lnTo>
                  <a:lnTo>
                    <a:pt x="346710" y="1652270"/>
                  </a:lnTo>
                  <a:lnTo>
                    <a:pt x="297815" y="1612646"/>
                  </a:lnTo>
                  <a:lnTo>
                    <a:pt x="252222" y="1572388"/>
                  </a:lnTo>
                  <a:lnTo>
                    <a:pt x="210439" y="1529970"/>
                  </a:lnTo>
                  <a:lnTo>
                    <a:pt x="172847" y="1487678"/>
                  </a:lnTo>
                  <a:lnTo>
                    <a:pt x="139191" y="1443990"/>
                  </a:lnTo>
                  <a:lnTo>
                    <a:pt x="108839" y="1399032"/>
                  </a:lnTo>
                  <a:lnTo>
                    <a:pt x="82041" y="1354075"/>
                  </a:lnTo>
                  <a:lnTo>
                    <a:pt x="59182" y="1307720"/>
                  </a:lnTo>
                  <a:lnTo>
                    <a:pt x="40386" y="1261364"/>
                  </a:lnTo>
                  <a:lnTo>
                    <a:pt x="24891" y="1214247"/>
                  </a:lnTo>
                  <a:lnTo>
                    <a:pt x="12826" y="1166622"/>
                  </a:lnTo>
                  <a:lnTo>
                    <a:pt x="4826" y="1118997"/>
                  </a:lnTo>
                  <a:lnTo>
                    <a:pt x="761" y="1071245"/>
                  </a:lnTo>
                  <a:lnTo>
                    <a:pt x="0" y="1023620"/>
                  </a:lnTo>
                  <a:lnTo>
                    <a:pt x="2666" y="975233"/>
                  </a:lnTo>
                  <a:lnTo>
                    <a:pt x="9397" y="927608"/>
                  </a:lnTo>
                  <a:lnTo>
                    <a:pt x="20319" y="879857"/>
                  </a:lnTo>
                  <a:lnTo>
                    <a:pt x="34290" y="832232"/>
                  </a:lnTo>
                  <a:lnTo>
                    <a:pt x="51689" y="785114"/>
                  </a:lnTo>
                  <a:lnTo>
                    <a:pt x="73279" y="738759"/>
                  </a:lnTo>
                  <a:lnTo>
                    <a:pt x="98171" y="692532"/>
                  </a:lnTo>
                  <a:lnTo>
                    <a:pt x="126491" y="647320"/>
                  </a:lnTo>
                  <a:lnTo>
                    <a:pt x="158622" y="603124"/>
                  </a:lnTo>
                  <a:lnTo>
                    <a:pt x="194944" y="558927"/>
                  </a:lnTo>
                  <a:lnTo>
                    <a:pt x="233807" y="516382"/>
                  </a:lnTo>
                  <a:lnTo>
                    <a:pt x="276860" y="474091"/>
                  </a:lnTo>
                  <a:lnTo>
                    <a:pt x="323342" y="433959"/>
                  </a:lnTo>
                  <a:lnTo>
                    <a:pt x="373760" y="394336"/>
                  </a:lnTo>
                  <a:lnTo>
                    <a:pt x="427482" y="355981"/>
                  </a:lnTo>
                  <a:lnTo>
                    <a:pt x="484632" y="319659"/>
                  </a:lnTo>
                  <a:lnTo>
                    <a:pt x="545718" y="284100"/>
                  </a:lnTo>
                  <a:lnTo>
                    <a:pt x="610362" y="250571"/>
                  </a:lnTo>
                  <a:lnTo>
                    <a:pt x="678307" y="218949"/>
                  </a:lnTo>
                  <a:lnTo>
                    <a:pt x="750062" y="188722"/>
                  </a:lnTo>
                  <a:lnTo>
                    <a:pt x="824737" y="160402"/>
                  </a:lnTo>
                  <a:lnTo>
                    <a:pt x="903351" y="134366"/>
                  </a:lnTo>
                  <a:lnTo>
                    <a:pt x="985392" y="109475"/>
                  </a:lnTo>
                  <a:lnTo>
                    <a:pt x="1071498" y="87250"/>
                  </a:lnTo>
                  <a:lnTo>
                    <a:pt x="1160652" y="67818"/>
                  </a:lnTo>
                  <a:lnTo>
                    <a:pt x="1252855" y="50293"/>
                  </a:lnTo>
                  <a:lnTo>
                    <a:pt x="1348993" y="35053"/>
                  </a:lnTo>
                  <a:lnTo>
                    <a:pt x="1449196" y="22734"/>
                  </a:lnTo>
                  <a:lnTo>
                    <a:pt x="1551939" y="12828"/>
                  </a:lnTo>
                  <a:lnTo>
                    <a:pt x="1658874" y="5334"/>
                  </a:lnTo>
                  <a:lnTo>
                    <a:pt x="1768348" y="1397"/>
                  </a:lnTo>
                  <a:lnTo>
                    <a:pt x="1882012"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74" name="Freihandform 73"/>
            <p:cNvSpPr/>
            <p:nvPr/>
          </p:nvSpPr>
          <p:spPr>
            <a:xfrm>
              <a:off x="510540" y="2783835"/>
              <a:ext cx="3316562" cy="3378333"/>
            </a:xfrm>
            <a:custGeom>
              <a:avLst/>
              <a:gdLst/>
              <a:ahLst/>
              <a:cxnLst/>
              <a:rect l="0" t="0" r="0" b="0"/>
              <a:pathLst>
                <a:path w="3316561" h="3378162">
                  <a:moveTo>
                    <a:pt x="1881459" y="0"/>
                  </a:moveTo>
                  <a:lnTo>
                    <a:pt x="1767646" y="1777"/>
                  </a:lnTo>
                  <a:lnTo>
                    <a:pt x="1659169" y="5331"/>
                  </a:lnTo>
                  <a:lnTo>
                    <a:pt x="1552470" y="12440"/>
                  </a:lnTo>
                  <a:lnTo>
                    <a:pt x="1449328" y="23102"/>
                  </a:lnTo>
                  <a:lnTo>
                    <a:pt x="1349742" y="35541"/>
                  </a:lnTo>
                  <a:lnTo>
                    <a:pt x="1253713" y="49757"/>
                  </a:lnTo>
                  <a:lnTo>
                    <a:pt x="1161240" y="67528"/>
                  </a:lnTo>
                  <a:lnTo>
                    <a:pt x="1072324" y="87075"/>
                  </a:lnTo>
                  <a:lnTo>
                    <a:pt x="985187" y="110177"/>
                  </a:lnTo>
                  <a:lnTo>
                    <a:pt x="903384" y="135056"/>
                  </a:lnTo>
                  <a:lnTo>
                    <a:pt x="825139" y="159934"/>
                  </a:lnTo>
                  <a:lnTo>
                    <a:pt x="750449" y="188367"/>
                  </a:lnTo>
                  <a:lnTo>
                    <a:pt x="677538" y="218577"/>
                  </a:lnTo>
                  <a:lnTo>
                    <a:pt x="609962" y="250563"/>
                  </a:lnTo>
                  <a:lnTo>
                    <a:pt x="545943" y="284327"/>
                  </a:lnTo>
                  <a:lnTo>
                    <a:pt x="485480" y="319868"/>
                  </a:lnTo>
                  <a:lnTo>
                    <a:pt x="426796" y="355409"/>
                  </a:lnTo>
                  <a:lnTo>
                    <a:pt x="373446" y="394504"/>
                  </a:lnTo>
                  <a:lnTo>
                    <a:pt x="323653" y="433599"/>
                  </a:lnTo>
                  <a:lnTo>
                    <a:pt x="277417" y="474471"/>
                  </a:lnTo>
                  <a:lnTo>
                    <a:pt x="234737" y="517120"/>
                  </a:lnTo>
                  <a:lnTo>
                    <a:pt x="195615" y="559769"/>
                  </a:lnTo>
                  <a:lnTo>
                    <a:pt x="158270" y="602418"/>
                  </a:lnTo>
                  <a:lnTo>
                    <a:pt x="126260" y="646844"/>
                  </a:lnTo>
                  <a:lnTo>
                    <a:pt x="97807" y="693048"/>
                  </a:lnTo>
                  <a:lnTo>
                    <a:pt x="72911" y="739251"/>
                  </a:lnTo>
                  <a:lnTo>
                    <a:pt x="51571" y="785454"/>
                  </a:lnTo>
                  <a:lnTo>
                    <a:pt x="33788" y="831657"/>
                  </a:lnTo>
                  <a:lnTo>
                    <a:pt x="19561" y="879637"/>
                  </a:lnTo>
                  <a:lnTo>
                    <a:pt x="8891" y="927617"/>
                  </a:lnTo>
                  <a:lnTo>
                    <a:pt x="3556" y="975597"/>
                  </a:lnTo>
                  <a:lnTo>
                    <a:pt x="0" y="1023578"/>
                  </a:lnTo>
                  <a:lnTo>
                    <a:pt x="0" y="1071558"/>
                  </a:lnTo>
                  <a:lnTo>
                    <a:pt x="5335" y="1119538"/>
                  </a:lnTo>
                  <a:lnTo>
                    <a:pt x="12448" y="1167518"/>
                  </a:lnTo>
                  <a:lnTo>
                    <a:pt x="24896" y="1213721"/>
                  </a:lnTo>
                  <a:lnTo>
                    <a:pt x="40901" y="1261702"/>
                  </a:lnTo>
                  <a:lnTo>
                    <a:pt x="58684" y="1307905"/>
                  </a:lnTo>
                  <a:lnTo>
                    <a:pt x="81802" y="1354108"/>
                  </a:lnTo>
                  <a:lnTo>
                    <a:pt x="108477" y="1398534"/>
                  </a:lnTo>
                  <a:lnTo>
                    <a:pt x="138708" y="1444737"/>
                  </a:lnTo>
                  <a:lnTo>
                    <a:pt x="172496" y="1487386"/>
                  </a:lnTo>
                  <a:lnTo>
                    <a:pt x="209841" y="1530035"/>
                  </a:lnTo>
                  <a:lnTo>
                    <a:pt x="252521" y="1572684"/>
                  </a:lnTo>
                  <a:lnTo>
                    <a:pt x="298757" y="1613557"/>
                  </a:lnTo>
                  <a:lnTo>
                    <a:pt x="346771" y="1652651"/>
                  </a:lnTo>
                  <a:lnTo>
                    <a:pt x="400121" y="1689969"/>
                  </a:lnTo>
                  <a:lnTo>
                    <a:pt x="457027" y="1727287"/>
                  </a:lnTo>
                  <a:lnTo>
                    <a:pt x="515711" y="1762828"/>
                  </a:lnTo>
                  <a:lnTo>
                    <a:pt x="581509" y="1796592"/>
                  </a:lnTo>
                  <a:lnTo>
                    <a:pt x="649085" y="1826802"/>
                  </a:lnTo>
                  <a:lnTo>
                    <a:pt x="720218" y="1857011"/>
                  </a:lnTo>
                  <a:lnTo>
                    <a:pt x="796685" y="1885444"/>
                  </a:lnTo>
                  <a:lnTo>
                    <a:pt x="876710" y="1912100"/>
                  </a:lnTo>
                  <a:lnTo>
                    <a:pt x="958512" y="1936979"/>
                  </a:lnTo>
                  <a:lnTo>
                    <a:pt x="1045650" y="1960080"/>
                  </a:lnTo>
                  <a:lnTo>
                    <a:pt x="1138122" y="1977851"/>
                  </a:lnTo>
                  <a:lnTo>
                    <a:pt x="1232373" y="1995621"/>
                  </a:lnTo>
                  <a:lnTo>
                    <a:pt x="1330180" y="2011614"/>
                  </a:lnTo>
                  <a:lnTo>
                    <a:pt x="1433323" y="2024054"/>
                  </a:lnTo>
                  <a:lnTo>
                    <a:pt x="1540022" y="2032939"/>
                  </a:lnTo>
                  <a:lnTo>
                    <a:pt x="1650277" y="2041824"/>
                  </a:lnTo>
                  <a:lnTo>
                    <a:pt x="1764089" y="2045378"/>
                  </a:lnTo>
                  <a:lnTo>
                    <a:pt x="1881459" y="2047155"/>
                  </a:lnTo>
                  <a:lnTo>
                    <a:pt x="1909912" y="2121791"/>
                  </a:lnTo>
                  <a:lnTo>
                    <a:pt x="1931251" y="2196427"/>
                  </a:lnTo>
                  <a:lnTo>
                    <a:pt x="1945478" y="2269286"/>
                  </a:lnTo>
                  <a:lnTo>
                    <a:pt x="1954369" y="2342145"/>
                  </a:lnTo>
                  <a:lnTo>
                    <a:pt x="1956148" y="2413226"/>
                  </a:lnTo>
                  <a:lnTo>
                    <a:pt x="1950813" y="2486085"/>
                  </a:lnTo>
                  <a:lnTo>
                    <a:pt x="1940143" y="2560721"/>
                  </a:lnTo>
                  <a:lnTo>
                    <a:pt x="1922360" y="2637134"/>
                  </a:lnTo>
                  <a:lnTo>
                    <a:pt x="1897463" y="2713547"/>
                  </a:lnTo>
                  <a:lnTo>
                    <a:pt x="1867232" y="2795291"/>
                  </a:lnTo>
                  <a:lnTo>
                    <a:pt x="1828109" y="2880589"/>
                  </a:lnTo>
                  <a:lnTo>
                    <a:pt x="1783651" y="2969441"/>
                  </a:lnTo>
                  <a:lnTo>
                    <a:pt x="1732080" y="3063625"/>
                  </a:lnTo>
                  <a:lnTo>
                    <a:pt x="1671617" y="3161362"/>
                  </a:lnTo>
                  <a:lnTo>
                    <a:pt x="1605820" y="3266208"/>
                  </a:lnTo>
                  <a:lnTo>
                    <a:pt x="1532908" y="3378161"/>
                  </a:lnTo>
                  <a:lnTo>
                    <a:pt x="1609376" y="3335512"/>
                  </a:lnTo>
                  <a:lnTo>
                    <a:pt x="1685844" y="3282201"/>
                  </a:lnTo>
                  <a:lnTo>
                    <a:pt x="1760533" y="3223558"/>
                  </a:lnTo>
                  <a:lnTo>
                    <a:pt x="1833444" y="3156031"/>
                  </a:lnTo>
                  <a:lnTo>
                    <a:pt x="1902798" y="3081395"/>
                  </a:lnTo>
                  <a:lnTo>
                    <a:pt x="1968596" y="3001428"/>
                  </a:lnTo>
                  <a:lnTo>
                    <a:pt x="2030837" y="2916130"/>
                  </a:lnTo>
                  <a:lnTo>
                    <a:pt x="2089522" y="2827278"/>
                  </a:lnTo>
                  <a:lnTo>
                    <a:pt x="2141093" y="2734871"/>
                  </a:lnTo>
                  <a:lnTo>
                    <a:pt x="2187329" y="2638911"/>
                  </a:lnTo>
                  <a:lnTo>
                    <a:pt x="2224673" y="2541174"/>
                  </a:lnTo>
                  <a:lnTo>
                    <a:pt x="2256683" y="2441659"/>
                  </a:lnTo>
                  <a:lnTo>
                    <a:pt x="2279801" y="2342145"/>
                  </a:lnTo>
                  <a:lnTo>
                    <a:pt x="2294028" y="2242630"/>
                  </a:lnTo>
                  <a:lnTo>
                    <a:pt x="2297584" y="2143116"/>
                  </a:lnTo>
                  <a:lnTo>
                    <a:pt x="2292249" y="2047155"/>
                  </a:lnTo>
                  <a:lnTo>
                    <a:pt x="2354491" y="2045378"/>
                  </a:lnTo>
                  <a:lnTo>
                    <a:pt x="2413175" y="2041824"/>
                  </a:lnTo>
                  <a:lnTo>
                    <a:pt x="2471859" y="2032939"/>
                  </a:lnTo>
                  <a:lnTo>
                    <a:pt x="2526987" y="2024054"/>
                  </a:lnTo>
                  <a:lnTo>
                    <a:pt x="2583893" y="2011614"/>
                  </a:lnTo>
                  <a:lnTo>
                    <a:pt x="2635465" y="1995621"/>
                  </a:lnTo>
                  <a:lnTo>
                    <a:pt x="2687036" y="1977851"/>
                  </a:lnTo>
                  <a:lnTo>
                    <a:pt x="2736829" y="1960080"/>
                  </a:lnTo>
                  <a:lnTo>
                    <a:pt x="2783065" y="1936979"/>
                  </a:lnTo>
                  <a:lnTo>
                    <a:pt x="2829301" y="1912100"/>
                  </a:lnTo>
                  <a:lnTo>
                    <a:pt x="2873759" y="1885444"/>
                  </a:lnTo>
                  <a:lnTo>
                    <a:pt x="2914660" y="1857011"/>
                  </a:lnTo>
                  <a:lnTo>
                    <a:pt x="2955561" y="1826802"/>
                  </a:lnTo>
                  <a:lnTo>
                    <a:pt x="2992906" y="1796592"/>
                  </a:lnTo>
                  <a:lnTo>
                    <a:pt x="3064039" y="1727287"/>
                  </a:lnTo>
                  <a:lnTo>
                    <a:pt x="3126280" y="1652651"/>
                  </a:lnTo>
                  <a:lnTo>
                    <a:pt x="3179629" y="1572684"/>
                  </a:lnTo>
                  <a:lnTo>
                    <a:pt x="3224087" y="1487386"/>
                  </a:lnTo>
                  <a:lnTo>
                    <a:pt x="3259654" y="1398534"/>
                  </a:lnTo>
                  <a:lnTo>
                    <a:pt x="3288106" y="1307905"/>
                  </a:lnTo>
                  <a:lnTo>
                    <a:pt x="3305890" y="1213721"/>
                  </a:lnTo>
                  <a:lnTo>
                    <a:pt x="3316560" y="1119538"/>
                  </a:lnTo>
                  <a:lnTo>
                    <a:pt x="3316560" y="1023578"/>
                  </a:lnTo>
                  <a:lnTo>
                    <a:pt x="3305890" y="927617"/>
                  </a:lnTo>
                  <a:lnTo>
                    <a:pt x="3288106" y="831657"/>
                  </a:lnTo>
                  <a:lnTo>
                    <a:pt x="3257875" y="739251"/>
                  </a:lnTo>
                  <a:lnTo>
                    <a:pt x="3218752" y="646844"/>
                  </a:lnTo>
                  <a:lnTo>
                    <a:pt x="3168959" y="559769"/>
                  </a:lnTo>
                  <a:lnTo>
                    <a:pt x="3138728" y="517120"/>
                  </a:lnTo>
                  <a:lnTo>
                    <a:pt x="3108497" y="474471"/>
                  </a:lnTo>
                  <a:lnTo>
                    <a:pt x="3072930" y="433599"/>
                  </a:lnTo>
                  <a:lnTo>
                    <a:pt x="3037364" y="394504"/>
                  </a:lnTo>
                  <a:lnTo>
                    <a:pt x="2996463" y="355409"/>
                  </a:lnTo>
                  <a:lnTo>
                    <a:pt x="2953783" y="319868"/>
                  </a:lnTo>
                  <a:lnTo>
                    <a:pt x="2909325" y="284327"/>
                  </a:lnTo>
                  <a:lnTo>
                    <a:pt x="2861310" y="250563"/>
                  </a:lnTo>
                  <a:lnTo>
                    <a:pt x="2809740" y="218577"/>
                  </a:lnTo>
                  <a:lnTo>
                    <a:pt x="2756390" y="188367"/>
                  </a:lnTo>
                  <a:lnTo>
                    <a:pt x="2699484" y="159934"/>
                  </a:lnTo>
                  <a:lnTo>
                    <a:pt x="2640799" y="135056"/>
                  </a:lnTo>
                  <a:lnTo>
                    <a:pt x="2578558" y="110177"/>
                  </a:lnTo>
                  <a:lnTo>
                    <a:pt x="2512761" y="87075"/>
                  </a:lnTo>
                  <a:lnTo>
                    <a:pt x="2445185" y="67528"/>
                  </a:lnTo>
                  <a:lnTo>
                    <a:pt x="2374052" y="49757"/>
                  </a:lnTo>
                  <a:lnTo>
                    <a:pt x="2299363" y="35541"/>
                  </a:lnTo>
                  <a:lnTo>
                    <a:pt x="2222895" y="23102"/>
                  </a:lnTo>
                  <a:lnTo>
                    <a:pt x="2142871" y="12440"/>
                  </a:lnTo>
                  <a:lnTo>
                    <a:pt x="2057512" y="5331"/>
                  </a:lnTo>
                  <a:lnTo>
                    <a:pt x="1972153" y="1777"/>
                  </a:lnTo>
                  <a:close/>
                </a:path>
              </a:pathLst>
            </a:custGeom>
            <a:solidFill>
              <a:schemeClr val="accent1">
                <a:alpha val="0"/>
              </a:schemeClr>
            </a:solidFill>
            <a:ln w="3555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grpSp>
      <p:sp>
        <p:nvSpPr>
          <p:cNvPr id="7181" name="Textfeld 75"/>
          <p:cNvSpPr txBox="1">
            <a:spLocks noChangeArrowheads="1"/>
          </p:cNvSpPr>
          <p:nvPr/>
        </p:nvSpPr>
        <p:spPr bwMode="auto">
          <a:xfrm>
            <a:off x="746251" y="3319645"/>
            <a:ext cx="2255838" cy="646331"/>
          </a:xfrm>
          <a:prstGeom prst="rect">
            <a:avLst/>
          </a:prstGeom>
          <a:noFill/>
          <a:ln w="9525">
            <a:noFill/>
            <a:miter lim="800000"/>
            <a:headEnd/>
            <a:tailEnd/>
          </a:ln>
        </p:spPr>
        <p:txBody>
          <a:bodyPr>
            <a:spAutoFit/>
          </a:bodyPr>
          <a:lstStyle/>
          <a:p>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Meine Hände </a:t>
            </a:r>
          </a:p>
          <a:p>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sind kalt!</a:t>
            </a:r>
          </a:p>
        </p:txBody>
      </p:sp>
      <p:grpSp>
        <p:nvGrpSpPr>
          <p:cNvPr id="4" name="Gruppieren 99"/>
          <p:cNvGrpSpPr>
            <a:grpSpLocks/>
          </p:cNvGrpSpPr>
          <p:nvPr/>
        </p:nvGrpSpPr>
        <p:grpSpPr bwMode="auto">
          <a:xfrm>
            <a:off x="5224016" y="2946400"/>
            <a:ext cx="2368550" cy="2266950"/>
            <a:chOff x="5638800" y="2946400"/>
            <a:chExt cx="2368551" cy="2267459"/>
          </a:xfrm>
        </p:grpSpPr>
        <p:sp>
          <p:nvSpPr>
            <p:cNvPr id="98" name="Freihandform 97"/>
            <p:cNvSpPr/>
            <p:nvPr/>
          </p:nvSpPr>
          <p:spPr>
            <a:xfrm>
              <a:off x="5638800" y="2946400"/>
              <a:ext cx="2368551" cy="2267459"/>
            </a:xfrm>
            <a:custGeom>
              <a:avLst/>
              <a:gdLst/>
              <a:ahLst/>
              <a:cxnLst/>
              <a:rect l="0" t="0" r="0" b="0"/>
              <a:pathLst>
                <a:path w="2368296" h="2267459">
                  <a:moveTo>
                    <a:pt x="1407921" y="889"/>
                  </a:moveTo>
                  <a:lnTo>
                    <a:pt x="1469770" y="3810"/>
                  </a:lnTo>
                  <a:lnTo>
                    <a:pt x="1529333" y="9017"/>
                  </a:lnTo>
                  <a:lnTo>
                    <a:pt x="1586865" y="16255"/>
                  </a:lnTo>
                  <a:lnTo>
                    <a:pt x="1642109" y="25400"/>
                  </a:lnTo>
                  <a:lnTo>
                    <a:pt x="1694942" y="35941"/>
                  </a:lnTo>
                  <a:lnTo>
                    <a:pt x="1745742" y="48386"/>
                  </a:lnTo>
                  <a:lnTo>
                    <a:pt x="1794764" y="62864"/>
                  </a:lnTo>
                  <a:lnTo>
                    <a:pt x="1841245" y="78613"/>
                  </a:lnTo>
                  <a:lnTo>
                    <a:pt x="1885950" y="96011"/>
                  </a:lnTo>
                  <a:lnTo>
                    <a:pt x="1928241" y="114680"/>
                  </a:lnTo>
                  <a:lnTo>
                    <a:pt x="1968500" y="134873"/>
                  </a:lnTo>
                  <a:lnTo>
                    <a:pt x="2006854" y="156464"/>
                  </a:lnTo>
                  <a:lnTo>
                    <a:pt x="2043430" y="178942"/>
                  </a:lnTo>
                  <a:lnTo>
                    <a:pt x="2077466" y="202945"/>
                  </a:lnTo>
                  <a:lnTo>
                    <a:pt x="2110105" y="228473"/>
                  </a:lnTo>
                  <a:lnTo>
                    <a:pt x="2140331" y="254889"/>
                  </a:lnTo>
                  <a:lnTo>
                    <a:pt x="2168652" y="281685"/>
                  </a:lnTo>
                  <a:lnTo>
                    <a:pt x="2195068" y="310007"/>
                  </a:lnTo>
                  <a:lnTo>
                    <a:pt x="2219579" y="339344"/>
                  </a:lnTo>
                  <a:lnTo>
                    <a:pt x="2242057" y="369061"/>
                  </a:lnTo>
                  <a:lnTo>
                    <a:pt x="2262758" y="399796"/>
                  </a:lnTo>
                  <a:lnTo>
                    <a:pt x="2298318" y="462660"/>
                  </a:lnTo>
                  <a:lnTo>
                    <a:pt x="2326640" y="527939"/>
                  </a:lnTo>
                  <a:lnTo>
                    <a:pt x="2347214" y="594614"/>
                  </a:lnTo>
                  <a:lnTo>
                    <a:pt x="2361183" y="662813"/>
                  </a:lnTo>
                  <a:lnTo>
                    <a:pt x="2368295" y="731520"/>
                  </a:lnTo>
                  <a:lnTo>
                    <a:pt x="2368295" y="799591"/>
                  </a:lnTo>
                  <a:lnTo>
                    <a:pt x="2361565" y="867790"/>
                  </a:lnTo>
                  <a:lnTo>
                    <a:pt x="2348230" y="934465"/>
                  </a:lnTo>
                  <a:lnTo>
                    <a:pt x="2328544" y="999744"/>
                  </a:lnTo>
                  <a:lnTo>
                    <a:pt x="2302636" y="1063116"/>
                  </a:lnTo>
                  <a:lnTo>
                    <a:pt x="2269997" y="1123696"/>
                  </a:lnTo>
                  <a:lnTo>
                    <a:pt x="2232025" y="1180719"/>
                  </a:lnTo>
                  <a:lnTo>
                    <a:pt x="2187447" y="1234059"/>
                  </a:lnTo>
                  <a:lnTo>
                    <a:pt x="2137409" y="1283461"/>
                  </a:lnTo>
                  <a:lnTo>
                    <a:pt x="2110613" y="1306576"/>
                  </a:lnTo>
                  <a:lnTo>
                    <a:pt x="2081783" y="1327658"/>
                  </a:lnTo>
                  <a:lnTo>
                    <a:pt x="2052066" y="1348232"/>
                  </a:lnTo>
                  <a:lnTo>
                    <a:pt x="2020823" y="1367028"/>
                  </a:lnTo>
                  <a:lnTo>
                    <a:pt x="1988184" y="1384300"/>
                  </a:lnTo>
                  <a:lnTo>
                    <a:pt x="1954148" y="1400175"/>
                  </a:lnTo>
                  <a:lnTo>
                    <a:pt x="1919096" y="1414017"/>
                  </a:lnTo>
                  <a:lnTo>
                    <a:pt x="1882140" y="1426464"/>
                  </a:lnTo>
                  <a:lnTo>
                    <a:pt x="1844675" y="1437513"/>
                  </a:lnTo>
                  <a:lnTo>
                    <a:pt x="1805305" y="1446148"/>
                  </a:lnTo>
                  <a:lnTo>
                    <a:pt x="1765045" y="1453388"/>
                  </a:lnTo>
                  <a:lnTo>
                    <a:pt x="1723263" y="1458721"/>
                  </a:lnTo>
                  <a:lnTo>
                    <a:pt x="1680464" y="1461515"/>
                  </a:lnTo>
                  <a:lnTo>
                    <a:pt x="1636776" y="1463040"/>
                  </a:lnTo>
                  <a:lnTo>
                    <a:pt x="1490471" y="2267458"/>
                  </a:lnTo>
                  <a:lnTo>
                    <a:pt x="1344041" y="1463040"/>
                  </a:lnTo>
                  <a:lnTo>
                    <a:pt x="1259585" y="1461515"/>
                  </a:lnTo>
                  <a:lnTo>
                    <a:pt x="1177925" y="1458721"/>
                  </a:lnTo>
                  <a:lnTo>
                    <a:pt x="1099184" y="1453388"/>
                  </a:lnTo>
                  <a:lnTo>
                    <a:pt x="1023366" y="1446148"/>
                  </a:lnTo>
                  <a:lnTo>
                    <a:pt x="949959" y="1437513"/>
                  </a:lnTo>
                  <a:lnTo>
                    <a:pt x="879856" y="1426464"/>
                  </a:lnTo>
                  <a:lnTo>
                    <a:pt x="811657" y="1414017"/>
                  </a:lnTo>
                  <a:lnTo>
                    <a:pt x="746886" y="1400175"/>
                  </a:lnTo>
                  <a:lnTo>
                    <a:pt x="685038" y="1384300"/>
                  </a:lnTo>
                  <a:lnTo>
                    <a:pt x="625475" y="1367028"/>
                  </a:lnTo>
                  <a:lnTo>
                    <a:pt x="568325" y="1348232"/>
                  </a:lnTo>
                  <a:lnTo>
                    <a:pt x="514603" y="1327658"/>
                  </a:lnTo>
                  <a:lnTo>
                    <a:pt x="463169" y="1306576"/>
                  </a:lnTo>
                  <a:lnTo>
                    <a:pt x="414782" y="1283461"/>
                  </a:lnTo>
                  <a:lnTo>
                    <a:pt x="368680" y="1259459"/>
                  </a:lnTo>
                  <a:lnTo>
                    <a:pt x="325501" y="1234059"/>
                  </a:lnTo>
                  <a:lnTo>
                    <a:pt x="285115" y="1208151"/>
                  </a:lnTo>
                  <a:lnTo>
                    <a:pt x="247650" y="1180719"/>
                  </a:lnTo>
                  <a:lnTo>
                    <a:pt x="212216" y="1152397"/>
                  </a:lnTo>
                  <a:lnTo>
                    <a:pt x="180085" y="1123696"/>
                  </a:lnTo>
                  <a:lnTo>
                    <a:pt x="150240" y="1093851"/>
                  </a:lnTo>
                  <a:lnTo>
                    <a:pt x="123444" y="1063116"/>
                  </a:lnTo>
                  <a:lnTo>
                    <a:pt x="98933" y="1032002"/>
                  </a:lnTo>
                  <a:lnTo>
                    <a:pt x="77342" y="999744"/>
                  </a:lnTo>
                  <a:lnTo>
                    <a:pt x="58546" y="967613"/>
                  </a:lnTo>
                  <a:lnTo>
                    <a:pt x="42290" y="934465"/>
                  </a:lnTo>
                  <a:lnTo>
                    <a:pt x="28321" y="901446"/>
                  </a:lnTo>
                  <a:lnTo>
                    <a:pt x="17271" y="867790"/>
                  </a:lnTo>
                  <a:lnTo>
                    <a:pt x="9144" y="833754"/>
                  </a:lnTo>
                  <a:lnTo>
                    <a:pt x="3428" y="799591"/>
                  </a:lnTo>
                  <a:lnTo>
                    <a:pt x="508" y="765555"/>
                  </a:lnTo>
                  <a:lnTo>
                    <a:pt x="0" y="731520"/>
                  </a:lnTo>
                  <a:lnTo>
                    <a:pt x="1904" y="696976"/>
                  </a:lnTo>
                  <a:lnTo>
                    <a:pt x="6730" y="662813"/>
                  </a:lnTo>
                  <a:lnTo>
                    <a:pt x="14478" y="628777"/>
                  </a:lnTo>
                  <a:lnTo>
                    <a:pt x="24510" y="594614"/>
                  </a:lnTo>
                  <a:lnTo>
                    <a:pt x="36957" y="561085"/>
                  </a:lnTo>
                  <a:lnTo>
                    <a:pt x="51815" y="527939"/>
                  </a:lnTo>
                  <a:lnTo>
                    <a:pt x="70103" y="495300"/>
                  </a:lnTo>
                  <a:lnTo>
                    <a:pt x="90296" y="462660"/>
                  </a:lnTo>
                  <a:lnTo>
                    <a:pt x="113284" y="431038"/>
                  </a:lnTo>
                  <a:lnTo>
                    <a:pt x="138684" y="399796"/>
                  </a:lnTo>
                  <a:lnTo>
                    <a:pt x="167004" y="369061"/>
                  </a:lnTo>
                  <a:lnTo>
                    <a:pt x="197739" y="339344"/>
                  </a:lnTo>
                  <a:lnTo>
                    <a:pt x="230885" y="310007"/>
                  </a:lnTo>
                  <a:lnTo>
                    <a:pt x="266953" y="281685"/>
                  </a:lnTo>
                  <a:lnTo>
                    <a:pt x="305308" y="254889"/>
                  </a:lnTo>
                  <a:lnTo>
                    <a:pt x="346075" y="228473"/>
                  </a:lnTo>
                  <a:lnTo>
                    <a:pt x="389763" y="202945"/>
                  </a:lnTo>
                  <a:lnTo>
                    <a:pt x="435864" y="178942"/>
                  </a:lnTo>
                  <a:lnTo>
                    <a:pt x="484378" y="156464"/>
                  </a:lnTo>
                  <a:lnTo>
                    <a:pt x="535178" y="134873"/>
                  </a:lnTo>
                  <a:lnTo>
                    <a:pt x="589026" y="114680"/>
                  </a:lnTo>
                  <a:lnTo>
                    <a:pt x="645159" y="96011"/>
                  </a:lnTo>
                  <a:lnTo>
                    <a:pt x="703707" y="78613"/>
                  </a:lnTo>
                  <a:lnTo>
                    <a:pt x="765175" y="62864"/>
                  </a:lnTo>
                  <a:lnTo>
                    <a:pt x="828547" y="48386"/>
                  </a:lnTo>
                  <a:lnTo>
                    <a:pt x="894715" y="35941"/>
                  </a:lnTo>
                  <a:lnTo>
                    <a:pt x="963421" y="25400"/>
                  </a:lnTo>
                  <a:lnTo>
                    <a:pt x="1034415" y="16255"/>
                  </a:lnTo>
                  <a:lnTo>
                    <a:pt x="1108329" y="9017"/>
                  </a:lnTo>
                  <a:lnTo>
                    <a:pt x="1184147" y="3810"/>
                  </a:lnTo>
                  <a:lnTo>
                    <a:pt x="1262888" y="889"/>
                  </a:lnTo>
                  <a:lnTo>
                    <a:pt x="1344041"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99" name="Freihandform 98"/>
            <p:cNvSpPr/>
            <p:nvPr/>
          </p:nvSpPr>
          <p:spPr>
            <a:xfrm>
              <a:off x="5638800" y="2946400"/>
              <a:ext cx="2368551" cy="2267459"/>
            </a:xfrm>
            <a:custGeom>
              <a:avLst/>
              <a:gdLst/>
              <a:ahLst/>
              <a:cxnLst/>
              <a:rect l="0" t="0" r="0" b="0"/>
              <a:pathLst>
                <a:path w="2368551" h="2266951">
                  <a:moveTo>
                    <a:pt x="1343659" y="0"/>
                  </a:moveTo>
                  <a:lnTo>
                    <a:pt x="1262380" y="1270"/>
                  </a:lnTo>
                  <a:lnTo>
                    <a:pt x="1183640" y="3810"/>
                  </a:lnTo>
                  <a:lnTo>
                    <a:pt x="1108709" y="8889"/>
                  </a:lnTo>
                  <a:lnTo>
                    <a:pt x="1035050" y="16510"/>
                  </a:lnTo>
                  <a:lnTo>
                    <a:pt x="963930" y="25400"/>
                  </a:lnTo>
                  <a:lnTo>
                    <a:pt x="895350" y="35560"/>
                  </a:lnTo>
                  <a:lnTo>
                    <a:pt x="828040" y="48260"/>
                  </a:lnTo>
                  <a:lnTo>
                    <a:pt x="765809" y="63500"/>
                  </a:lnTo>
                  <a:lnTo>
                    <a:pt x="703579" y="78739"/>
                  </a:lnTo>
                  <a:lnTo>
                    <a:pt x="645159" y="96520"/>
                  </a:lnTo>
                  <a:lnTo>
                    <a:pt x="589279" y="114300"/>
                  </a:lnTo>
                  <a:lnTo>
                    <a:pt x="534670" y="134620"/>
                  </a:lnTo>
                  <a:lnTo>
                    <a:pt x="483870" y="156210"/>
                  </a:lnTo>
                  <a:lnTo>
                    <a:pt x="435609" y="179070"/>
                  </a:lnTo>
                  <a:lnTo>
                    <a:pt x="389890" y="203200"/>
                  </a:lnTo>
                  <a:lnTo>
                    <a:pt x="346709" y="228600"/>
                  </a:lnTo>
                  <a:lnTo>
                    <a:pt x="304800" y="255270"/>
                  </a:lnTo>
                  <a:lnTo>
                    <a:pt x="266700" y="281939"/>
                  </a:lnTo>
                  <a:lnTo>
                    <a:pt x="231140" y="309879"/>
                  </a:lnTo>
                  <a:lnTo>
                    <a:pt x="198120" y="339090"/>
                  </a:lnTo>
                  <a:lnTo>
                    <a:pt x="167640" y="369570"/>
                  </a:lnTo>
                  <a:lnTo>
                    <a:pt x="138429" y="400050"/>
                  </a:lnTo>
                  <a:lnTo>
                    <a:pt x="113029" y="430529"/>
                  </a:lnTo>
                  <a:lnTo>
                    <a:pt x="90170" y="462279"/>
                  </a:lnTo>
                  <a:lnTo>
                    <a:pt x="69850" y="495300"/>
                  </a:lnTo>
                  <a:lnTo>
                    <a:pt x="52070" y="528320"/>
                  </a:lnTo>
                  <a:lnTo>
                    <a:pt x="36829" y="561340"/>
                  </a:lnTo>
                  <a:lnTo>
                    <a:pt x="24129" y="594359"/>
                  </a:lnTo>
                  <a:lnTo>
                    <a:pt x="13970" y="628650"/>
                  </a:lnTo>
                  <a:lnTo>
                    <a:pt x="6350" y="662940"/>
                  </a:lnTo>
                  <a:lnTo>
                    <a:pt x="2540" y="697229"/>
                  </a:lnTo>
                  <a:lnTo>
                    <a:pt x="0" y="731520"/>
                  </a:lnTo>
                  <a:lnTo>
                    <a:pt x="0" y="765809"/>
                  </a:lnTo>
                  <a:lnTo>
                    <a:pt x="3809" y="800100"/>
                  </a:lnTo>
                  <a:lnTo>
                    <a:pt x="8890" y="834390"/>
                  </a:lnTo>
                  <a:lnTo>
                    <a:pt x="17779" y="867409"/>
                  </a:lnTo>
                  <a:lnTo>
                    <a:pt x="27940" y="901700"/>
                  </a:lnTo>
                  <a:lnTo>
                    <a:pt x="41909" y="934720"/>
                  </a:lnTo>
                  <a:lnTo>
                    <a:pt x="58420" y="967740"/>
                  </a:lnTo>
                  <a:lnTo>
                    <a:pt x="77470" y="999490"/>
                  </a:lnTo>
                  <a:lnTo>
                    <a:pt x="99059" y="1032509"/>
                  </a:lnTo>
                  <a:lnTo>
                    <a:pt x="123190" y="1062990"/>
                  </a:lnTo>
                  <a:lnTo>
                    <a:pt x="149859" y="1093470"/>
                  </a:lnTo>
                  <a:lnTo>
                    <a:pt x="180340" y="1123950"/>
                  </a:lnTo>
                  <a:lnTo>
                    <a:pt x="212090" y="1151890"/>
                  </a:lnTo>
                  <a:lnTo>
                    <a:pt x="247650" y="1181100"/>
                  </a:lnTo>
                  <a:lnTo>
                    <a:pt x="285750" y="1207770"/>
                  </a:lnTo>
                  <a:lnTo>
                    <a:pt x="325120" y="1234440"/>
                  </a:lnTo>
                  <a:lnTo>
                    <a:pt x="368300" y="1259840"/>
                  </a:lnTo>
                  <a:lnTo>
                    <a:pt x="415290" y="1283970"/>
                  </a:lnTo>
                  <a:lnTo>
                    <a:pt x="463550" y="1306829"/>
                  </a:lnTo>
                  <a:lnTo>
                    <a:pt x="514350" y="1327150"/>
                  </a:lnTo>
                  <a:lnTo>
                    <a:pt x="568959" y="1348740"/>
                  </a:lnTo>
                  <a:lnTo>
                    <a:pt x="626109" y="1366520"/>
                  </a:lnTo>
                  <a:lnTo>
                    <a:pt x="684529" y="1384300"/>
                  </a:lnTo>
                  <a:lnTo>
                    <a:pt x="746759" y="1400809"/>
                  </a:lnTo>
                  <a:lnTo>
                    <a:pt x="811529" y="1413509"/>
                  </a:lnTo>
                  <a:lnTo>
                    <a:pt x="880109" y="1426209"/>
                  </a:lnTo>
                  <a:lnTo>
                    <a:pt x="949959" y="1437640"/>
                  </a:lnTo>
                  <a:lnTo>
                    <a:pt x="1023619" y="1446529"/>
                  </a:lnTo>
                  <a:lnTo>
                    <a:pt x="1099819" y="1452879"/>
                  </a:lnTo>
                  <a:lnTo>
                    <a:pt x="1178559" y="1459229"/>
                  </a:lnTo>
                  <a:lnTo>
                    <a:pt x="1259840" y="1461770"/>
                  </a:lnTo>
                  <a:lnTo>
                    <a:pt x="1343659" y="1463040"/>
                  </a:lnTo>
                  <a:lnTo>
                    <a:pt x="1490980" y="2266950"/>
                  </a:lnTo>
                  <a:lnTo>
                    <a:pt x="1637030" y="1463040"/>
                  </a:lnTo>
                  <a:lnTo>
                    <a:pt x="1680209" y="1461770"/>
                  </a:lnTo>
                  <a:lnTo>
                    <a:pt x="1723390" y="1459229"/>
                  </a:lnTo>
                  <a:lnTo>
                    <a:pt x="1765300" y="1452879"/>
                  </a:lnTo>
                  <a:lnTo>
                    <a:pt x="1804669" y="1446529"/>
                  </a:lnTo>
                  <a:lnTo>
                    <a:pt x="1845309" y="1437640"/>
                  </a:lnTo>
                  <a:lnTo>
                    <a:pt x="1882140" y="1426209"/>
                  </a:lnTo>
                  <a:lnTo>
                    <a:pt x="1918969" y="1413509"/>
                  </a:lnTo>
                  <a:lnTo>
                    <a:pt x="1954530" y="1400809"/>
                  </a:lnTo>
                  <a:lnTo>
                    <a:pt x="1987550" y="1384300"/>
                  </a:lnTo>
                  <a:lnTo>
                    <a:pt x="2020569" y="1366520"/>
                  </a:lnTo>
                  <a:lnTo>
                    <a:pt x="2052319" y="1348740"/>
                  </a:lnTo>
                  <a:lnTo>
                    <a:pt x="2081530" y="1327150"/>
                  </a:lnTo>
                  <a:lnTo>
                    <a:pt x="2110740" y="1306829"/>
                  </a:lnTo>
                  <a:lnTo>
                    <a:pt x="2137409" y="1283970"/>
                  </a:lnTo>
                  <a:lnTo>
                    <a:pt x="2186940" y="1234440"/>
                  </a:lnTo>
                  <a:lnTo>
                    <a:pt x="2232659" y="1181100"/>
                  </a:lnTo>
                  <a:lnTo>
                    <a:pt x="2269490" y="1123950"/>
                  </a:lnTo>
                  <a:lnTo>
                    <a:pt x="2302509" y="1062990"/>
                  </a:lnTo>
                  <a:lnTo>
                    <a:pt x="2327909" y="999490"/>
                  </a:lnTo>
                  <a:lnTo>
                    <a:pt x="2348230" y="934720"/>
                  </a:lnTo>
                  <a:lnTo>
                    <a:pt x="2360930" y="867409"/>
                  </a:lnTo>
                  <a:lnTo>
                    <a:pt x="2368550" y="800100"/>
                  </a:lnTo>
                  <a:lnTo>
                    <a:pt x="2368550" y="731520"/>
                  </a:lnTo>
                  <a:lnTo>
                    <a:pt x="2360930" y="662940"/>
                  </a:lnTo>
                  <a:lnTo>
                    <a:pt x="2346959" y="594359"/>
                  </a:lnTo>
                  <a:lnTo>
                    <a:pt x="2326640" y="528320"/>
                  </a:lnTo>
                  <a:lnTo>
                    <a:pt x="2298700" y="462279"/>
                  </a:lnTo>
                  <a:lnTo>
                    <a:pt x="2263140" y="400050"/>
                  </a:lnTo>
                  <a:lnTo>
                    <a:pt x="2241550" y="369570"/>
                  </a:lnTo>
                  <a:lnTo>
                    <a:pt x="2219959" y="339090"/>
                  </a:lnTo>
                  <a:lnTo>
                    <a:pt x="2194559" y="309879"/>
                  </a:lnTo>
                  <a:lnTo>
                    <a:pt x="2169159" y="281939"/>
                  </a:lnTo>
                  <a:lnTo>
                    <a:pt x="2139950" y="255270"/>
                  </a:lnTo>
                  <a:lnTo>
                    <a:pt x="2109469" y="228600"/>
                  </a:lnTo>
                  <a:lnTo>
                    <a:pt x="2077719" y="203200"/>
                  </a:lnTo>
                  <a:lnTo>
                    <a:pt x="2043430" y="179070"/>
                  </a:lnTo>
                  <a:lnTo>
                    <a:pt x="2006600" y="156210"/>
                  </a:lnTo>
                  <a:lnTo>
                    <a:pt x="1968500" y="134620"/>
                  </a:lnTo>
                  <a:lnTo>
                    <a:pt x="1927859" y="114300"/>
                  </a:lnTo>
                  <a:lnTo>
                    <a:pt x="1885950" y="96520"/>
                  </a:lnTo>
                  <a:lnTo>
                    <a:pt x="1841500" y="78739"/>
                  </a:lnTo>
                  <a:lnTo>
                    <a:pt x="1794509" y="63500"/>
                  </a:lnTo>
                  <a:lnTo>
                    <a:pt x="1746250" y="48260"/>
                  </a:lnTo>
                  <a:lnTo>
                    <a:pt x="1695450" y="35560"/>
                  </a:lnTo>
                  <a:lnTo>
                    <a:pt x="1642109" y="25400"/>
                  </a:lnTo>
                  <a:lnTo>
                    <a:pt x="1587500" y="16510"/>
                  </a:lnTo>
                  <a:lnTo>
                    <a:pt x="1529080" y="8889"/>
                  </a:lnTo>
                  <a:lnTo>
                    <a:pt x="1469390" y="3810"/>
                  </a:lnTo>
                  <a:lnTo>
                    <a:pt x="1408430" y="1270"/>
                  </a:lnTo>
                  <a:close/>
                </a:path>
              </a:pathLst>
            </a:custGeom>
            <a:solidFill>
              <a:schemeClr val="accent1">
                <a:alpha val="0"/>
              </a:schemeClr>
            </a:solidFill>
            <a:ln w="254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grpSp>
      <p:sp>
        <p:nvSpPr>
          <p:cNvPr id="7184" name="Textfeld 100"/>
          <p:cNvSpPr txBox="1">
            <a:spLocks noChangeArrowheads="1"/>
          </p:cNvSpPr>
          <p:nvPr/>
        </p:nvSpPr>
        <p:spPr bwMode="auto">
          <a:xfrm>
            <a:off x="5702623" y="3295650"/>
            <a:ext cx="2041525" cy="646113"/>
          </a:xfrm>
          <a:prstGeom prst="rect">
            <a:avLst/>
          </a:prstGeom>
          <a:noFill/>
          <a:ln w="9525">
            <a:noFill/>
            <a:miter lim="800000"/>
            <a:headEnd/>
            <a:tailEnd/>
          </a:ln>
        </p:spPr>
        <p:txBody>
          <a:bodyPr>
            <a:spAutoFit/>
          </a:bodyPr>
          <a:lstStyle/>
          <a:p>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Felix braucht</a:t>
            </a:r>
          </a:p>
          <a:p>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Handschuhe.</a:t>
            </a:r>
          </a:p>
        </p:txBody>
      </p:sp>
      <p:grpSp>
        <p:nvGrpSpPr>
          <p:cNvPr id="7168" name="Gruppieren 24"/>
          <p:cNvGrpSpPr>
            <a:grpSpLocks/>
          </p:cNvGrpSpPr>
          <p:nvPr/>
        </p:nvGrpSpPr>
        <p:grpSpPr bwMode="auto">
          <a:xfrm flipV="1">
            <a:off x="7958634" y="8337550"/>
            <a:ext cx="755650" cy="1260475"/>
            <a:chOff x="9004300" y="7124700"/>
            <a:chExt cx="755269" cy="1260857"/>
          </a:xfrm>
        </p:grpSpPr>
        <p:sp>
          <p:nvSpPr>
            <p:cNvPr id="5" name="Freihandform 4"/>
            <p:cNvSpPr/>
            <p:nvPr/>
          </p:nvSpPr>
          <p:spPr>
            <a:xfrm>
              <a:off x="9180424" y="7124700"/>
              <a:ext cx="579145" cy="325536"/>
            </a:xfrm>
            <a:custGeom>
              <a:avLst/>
              <a:gdLst/>
              <a:ahLst/>
              <a:cxnLst/>
              <a:rect l="0" t="0" r="0" b="0"/>
              <a:pathLst>
                <a:path w="579375" h="325755">
                  <a:moveTo>
                    <a:pt x="72898" y="11303"/>
                  </a:moveTo>
                  <a:lnTo>
                    <a:pt x="82041" y="8381"/>
                  </a:lnTo>
                  <a:lnTo>
                    <a:pt x="93217" y="6984"/>
                  </a:lnTo>
                  <a:lnTo>
                    <a:pt x="118110" y="3682"/>
                  </a:lnTo>
                  <a:lnTo>
                    <a:pt x="121412" y="3555"/>
                  </a:lnTo>
                  <a:lnTo>
                    <a:pt x="126111" y="1651"/>
                  </a:lnTo>
                  <a:lnTo>
                    <a:pt x="143382" y="0"/>
                  </a:lnTo>
                  <a:lnTo>
                    <a:pt x="163956" y="1142"/>
                  </a:lnTo>
                  <a:lnTo>
                    <a:pt x="189484" y="3682"/>
                  </a:lnTo>
                  <a:lnTo>
                    <a:pt x="213105" y="8128"/>
                  </a:lnTo>
                  <a:lnTo>
                    <a:pt x="240029" y="12318"/>
                  </a:lnTo>
                  <a:lnTo>
                    <a:pt x="270382" y="19050"/>
                  </a:lnTo>
                  <a:lnTo>
                    <a:pt x="303276" y="29082"/>
                  </a:lnTo>
                  <a:lnTo>
                    <a:pt x="336550" y="39369"/>
                  </a:lnTo>
                  <a:lnTo>
                    <a:pt x="352805" y="45339"/>
                  </a:lnTo>
                  <a:lnTo>
                    <a:pt x="369824" y="49783"/>
                  </a:lnTo>
                  <a:lnTo>
                    <a:pt x="386206" y="54991"/>
                  </a:lnTo>
                  <a:lnTo>
                    <a:pt x="400177" y="59563"/>
                  </a:lnTo>
                  <a:lnTo>
                    <a:pt x="411479" y="63754"/>
                  </a:lnTo>
                  <a:lnTo>
                    <a:pt x="425703" y="68199"/>
                  </a:lnTo>
                  <a:lnTo>
                    <a:pt x="437134" y="72390"/>
                  </a:lnTo>
                  <a:lnTo>
                    <a:pt x="448055" y="77089"/>
                  </a:lnTo>
                  <a:lnTo>
                    <a:pt x="459231" y="81153"/>
                  </a:lnTo>
                  <a:lnTo>
                    <a:pt x="467232" y="85725"/>
                  </a:lnTo>
                  <a:lnTo>
                    <a:pt x="476885" y="88391"/>
                  </a:lnTo>
                  <a:lnTo>
                    <a:pt x="478409" y="90042"/>
                  </a:lnTo>
                  <a:lnTo>
                    <a:pt x="482600" y="91313"/>
                  </a:lnTo>
                  <a:lnTo>
                    <a:pt x="489457" y="94488"/>
                  </a:lnTo>
                  <a:lnTo>
                    <a:pt x="492378" y="97028"/>
                  </a:lnTo>
                  <a:lnTo>
                    <a:pt x="494029" y="95504"/>
                  </a:lnTo>
                  <a:lnTo>
                    <a:pt x="495680" y="97028"/>
                  </a:lnTo>
                  <a:lnTo>
                    <a:pt x="502157" y="99949"/>
                  </a:lnTo>
                  <a:lnTo>
                    <a:pt x="503681" y="101727"/>
                  </a:lnTo>
                  <a:lnTo>
                    <a:pt x="505205" y="103124"/>
                  </a:lnTo>
                  <a:lnTo>
                    <a:pt x="520953" y="111887"/>
                  </a:lnTo>
                  <a:lnTo>
                    <a:pt x="537210" y="123698"/>
                  </a:lnTo>
                  <a:lnTo>
                    <a:pt x="554736" y="133984"/>
                  </a:lnTo>
                  <a:lnTo>
                    <a:pt x="575564" y="146939"/>
                  </a:lnTo>
                  <a:lnTo>
                    <a:pt x="577215" y="169544"/>
                  </a:lnTo>
                  <a:lnTo>
                    <a:pt x="577595" y="190500"/>
                  </a:lnTo>
                  <a:lnTo>
                    <a:pt x="577977" y="202565"/>
                  </a:lnTo>
                  <a:lnTo>
                    <a:pt x="579374" y="213614"/>
                  </a:lnTo>
                  <a:lnTo>
                    <a:pt x="577977" y="223646"/>
                  </a:lnTo>
                  <a:lnTo>
                    <a:pt x="578103" y="235457"/>
                  </a:lnTo>
                  <a:lnTo>
                    <a:pt x="576834" y="246379"/>
                  </a:lnTo>
                  <a:lnTo>
                    <a:pt x="577215" y="258191"/>
                  </a:lnTo>
                  <a:lnTo>
                    <a:pt x="577215" y="279400"/>
                  </a:lnTo>
                  <a:lnTo>
                    <a:pt x="574293" y="291338"/>
                  </a:lnTo>
                  <a:lnTo>
                    <a:pt x="574293" y="297179"/>
                  </a:lnTo>
                  <a:lnTo>
                    <a:pt x="574675" y="300101"/>
                  </a:lnTo>
                  <a:lnTo>
                    <a:pt x="574675" y="303403"/>
                  </a:lnTo>
                  <a:lnTo>
                    <a:pt x="573277" y="313436"/>
                  </a:lnTo>
                  <a:lnTo>
                    <a:pt x="573277" y="319913"/>
                  </a:lnTo>
                  <a:lnTo>
                    <a:pt x="572897" y="322833"/>
                  </a:lnTo>
                  <a:lnTo>
                    <a:pt x="573404" y="325754"/>
                  </a:lnTo>
                  <a:lnTo>
                    <a:pt x="567054" y="322706"/>
                  </a:lnTo>
                  <a:lnTo>
                    <a:pt x="564006" y="319786"/>
                  </a:lnTo>
                  <a:lnTo>
                    <a:pt x="536702" y="306831"/>
                  </a:lnTo>
                  <a:lnTo>
                    <a:pt x="511302" y="295275"/>
                  </a:lnTo>
                  <a:lnTo>
                    <a:pt x="497077" y="290956"/>
                  </a:lnTo>
                  <a:lnTo>
                    <a:pt x="483997" y="285115"/>
                  </a:lnTo>
                  <a:lnTo>
                    <a:pt x="471297" y="279145"/>
                  </a:lnTo>
                  <a:lnTo>
                    <a:pt x="463677" y="274701"/>
                  </a:lnTo>
                  <a:lnTo>
                    <a:pt x="460120" y="274701"/>
                  </a:lnTo>
                  <a:lnTo>
                    <a:pt x="457327" y="271779"/>
                  </a:lnTo>
                  <a:lnTo>
                    <a:pt x="452374" y="270509"/>
                  </a:lnTo>
                  <a:lnTo>
                    <a:pt x="449326" y="270382"/>
                  </a:lnTo>
                  <a:lnTo>
                    <a:pt x="441070" y="265938"/>
                  </a:lnTo>
                  <a:lnTo>
                    <a:pt x="425450" y="260350"/>
                  </a:lnTo>
                  <a:lnTo>
                    <a:pt x="417322" y="258699"/>
                  </a:lnTo>
                  <a:lnTo>
                    <a:pt x="414527" y="256031"/>
                  </a:lnTo>
                  <a:lnTo>
                    <a:pt x="409448" y="254634"/>
                  </a:lnTo>
                  <a:lnTo>
                    <a:pt x="392049" y="247141"/>
                  </a:lnTo>
                  <a:lnTo>
                    <a:pt x="357124" y="235712"/>
                  </a:lnTo>
                  <a:lnTo>
                    <a:pt x="322199" y="224154"/>
                  </a:lnTo>
                  <a:lnTo>
                    <a:pt x="288925" y="213994"/>
                  </a:lnTo>
                  <a:lnTo>
                    <a:pt x="258572" y="207264"/>
                  </a:lnTo>
                  <a:lnTo>
                    <a:pt x="256920" y="205613"/>
                  </a:lnTo>
                  <a:lnTo>
                    <a:pt x="248919" y="203962"/>
                  </a:lnTo>
                  <a:lnTo>
                    <a:pt x="244475" y="202691"/>
                  </a:lnTo>
                  <a:lnTo>
                    <a:pt x="239649" y="201294"/>
                  </a:lnTo>
                  <a:lnTo>
                    <a:pt x="223647" y="198374"/>
                  </a:lnTo>
                  <a:lnTo>
                    <a:pt x="212978" y="196977"/>
                  </a:lnTo>
                  <a:lnTo>
                    <a:pt x="204851" y="195833"/>
                  </a:lnTo>
                  <a:lnTo>
                    <a:pt x="201294" y="195833"/>
                  </a:lnTo>
                  <a:lnTo>
                    <a:pt x="198374" y="195833"/>
                  </a:lnTo>
                  <a:lnTo>
                    <a:pt x="193675" y="194055"/>
                  </a:lnTo>
                  <a:lnTo>
                    <a:pt x="184277" y="194817"/>
                  </a:lnTo>
                  <a:lnTo>
                    <a:pt x="173227" y="192913"/>
                  </a:lnTo>
                  <a:lnTo>
                    <a:pt x="163702" y="193166"/>
                  </a:lnTo>
                  <a:lnTo>
                    <a:pt x="141731" y="190500"/>
                  </a:lnTo>
                  <a:lnTo>
                    <a:pt x="129031" y="190754"/>
                  </a:lnTo>
                  <a:lnTo>
                    <a:pt x="116331" y="191134"/>
                  </a:lnTo>
                  <a:lnTo>
                    <a:pt x="105410" y="189611"/>
                  </a:lnTo>
                  <a:lnTo>
                    <a:pt x="94106" y="191134"/>
                  </a:lnTo>
                  <a:lnTo>
                    <a:pt x="86232" y="192913"/>
                  </a:lnTo>
                  <a:lnTo>
                    <a:pt x="76962" y="195961"/>
                  </a:lnTo>
                  <a:lnTo>
                    <a:pt x="67437" y="199136"/>
                  </a:lnTo>
                  <a:lnTo>
                    <a:pt x="59690" y="203580"/>
                  </a:lnTo>
                  <a:lnTo>
                    <a:pt x="50291" y="209677"/>
                  </a:lnTo>
                  <a:lnTo>
                    <a:pt x="41020" y="212725"/>
                  </a:lnTo>
                  <a:lnTo>
                    <a:pt x="29717" y="220344"/>
                  </a:lnTo>
                  <a:lnTo>
                    <a:pt x="20701" y="226694"/>
                  </a:lnTo>
                  <a:lnTo>
                    <a:pt x="9525" y="234441"/>
                  </a:lnTo>
                  <a:lnTo>
                    <a:pt x="127" y="240538"/>
                  </a:lnTo>
                  <a:lnTo>
                    <a:pt x="0" y="228473"/>
                  </a:lnTo>
                  <a:lnTo>
                    <a:pt x="4444" y="214756"/>
                  </a:lnTo>
                  <a:lnTo>
                    <a:pt x="4064" y="190754"/>
                  </a:lnTo>
                  <a:lnTo>
                    <a:pt x="6985" y="166624"/>
                  </a:lnTo>
                  <a:lnTo>
                    <a:pt x="9778" y="139573"/>
                  </a:lnTo>
                  <a:lnTo>
                    <a:pt x="14097" y="114173"/>
                  </a:lnTo>
                  <a:lnTo>
                    <a:pt x="15240" y="91566"/>
                  </a:lnTo>
                  <a:lnTo>
                    <a:pt x="18161" y="70866"/>
                  </a:lnTo>
                  <a:lnTo>
                    <a:pt x="21081" y="49656"/>
                  </a:lnTo>
                  <a:lnTo>
                    <a:pt x="25400" y="27178"/>
                  </a:lnTo>
                  <a:lnTo>
                    <a:pt x="33147" y="22605"/>
                  </a:lnTo>
                  <a:lnTo>
                    <a:pt x="46101" y="19177"/>
                  </a:lnTo>
                  <a:lnTo>
                    <a:pt x="56895" y="14731"/>
                  </a:lnTo>
                  <a:close/>
                </a:path>
              </a:pathLst>
            </a:custGeom>
            <a:solidFill>
              <a:srgbClr val="169133"/>
            </a:solidFill>
            <a:ln w="0" cap="flat" cmpd="sng" algn="ctr">
              <a:solidFill>
                <a:srgbClr val="1691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6" name="Freihandform 5"/>
            <p:cNvSpPr/>
            <p:nvPr/>
          </p:nvSpPr>
          <p:spPr>
            <a:xfrm>
              <a:off x="9004300" y="7313669"/>
              <a:ext cx="701321" cy="1071888"/>
            </a:xfrm>
            <a:custGeom>
              <a:avLst/>
              <a:gdLst/>
              <a:ahLst/>
              <a:cxnLst/>
              <a:rect l="0" t="0" r="0" b="0"/>
              <a:pathLst>
                <a:path w="700913" h="1070992">
                  <a:moveTo>
                    <a:pt x="201929" y="146557"/>
                  </a:moveTo>
                  <a:lnTo>
                    <a:pt x="209930" y="138938"/>
                  </a:lnTo>
                  <a:lnTo>
                    <a:pt x="219201" y="126745"/>
                  </a:lnTo>
                  <a:lnTo>
                    <a:pt x="226822" y="113538"/>
                  </a:lnTo>
                  <a:lnTo>
                    <a:pt x="236220" y="97917"/>
                  </a:lnTo>
                  <a:lnTo>
                    <a:pt x="244094" y="81660"/>
                  </a:lnTo>
                  <a:lnTo>
                    <a:pt x="249682" y="63500"/>
                  </a:lnTo>
                  <a:lnTo>
                    <a:pt x="257428" y="43815"/>
                  </a:lnTo>
                  <a:lnTo>
                    <a:pt x="261747" y="24130"/>
                  </a:lnTo>
                  <a:lnTo>
                    <a:pt x="269366" y="1523"/>
                  </a:lnTo>
                  <a:lnTo>
                    <a:pt x="280670" y="0"/>
                  </a:lnTo>
                  <a:lnTo>
                    <a:pt x="291591" y="1523"/>
                  </a:lnTo>
                  <a:lnTo>
                    <a:pt x="304291" y="1016"/>
                  </a:lnTo>
                  <a:lnTo>
                    <a:pt x="316991" y="889"/>
                  </a:lnTo>
                  <a:lnTo>
                    <a:pt x="338962" y="3809"/>
                  </a:lnTo>
                  <a:lnTo>
                    <a:pt x="348487" y="3302"/>
                  </a:lnTo>
                  <a:lnTo>
                    <a:pt x="359537" y="5206"/>
                  </a:lnTo>
                  <a:lnTo>
                    <a:pt x="369188" y="4826"/>
                  </a:lnTo>
                  <a:lnTo>
                    <a:pt x="373761" y="6222"/>
                  </a:lnTo>
                  <a:lnTo>
                    <a:pt x="376554" y="6222"/>
                  </a:lnTo>
                  <a:lnTo>
                    <a:pt x="380111" y="6222"/>
                  </a:lnTo>
                  <a:lnTo>
                    <a:pt x="388238" y="7366"/>
                  </a:lnTo>
                  <a:lnTo>
                    <a:pt x="398907" y="8763"/>
                  </a:lnTo>
                  <a:lnTo>
                    <a:pt x="414909" y="11683"/>
                  </a:lnTo>
                  <a:lnTo>
                    <a:pt x="419988" y="13080"/>
                  </a:lnTo>
                  <a:lnTo>
                    <a:pt x="424179" y="14351"/>
                  </a:lnTo>
                  <a:lnTo>
                    <a:pt x="432435" y="16255"/>
                  </a:lnTo>
                  <a:lnTo>
                    <a:pt x="433832" y="17653"/>
                  </a:lnTo>
                  <a:lnTo>
                    <a:pt x="464185" y="24383"/>
                  </a:lnTo>
                  <a:lnTo>
                    <a:pt x="497459" y="34543"/>
                  </a:lnTo>
                  <a:lnTo>
                    <a:pt x="532384" y="46101"/>
                  </a:lnTo>
                  <a:lnTo>
                    <a:pt x="567309" y="57530"/>
                  </a:lnTo>
                  <a:lnTo>
                    <a:pt x="584708" y="65023"/>
                  </a:lnTo>
                  <a:lnTo>
                    <a:pt x="589787" y="66420"/>
                  </a:lnTo>
                  <a:lnTo>
                    <a:pt x="592709" y="69342"/>
                  </a:lnTo>
                  <a:lnTo>
                    <a:pt x="600710" y="70739"/>
                  </a:lnTo>
                  <a:lnTo>
                    <a:pt x="616585" y="76580"/>
                  </a:lnTo>
                  <a:lnTo>
                    <a:pt x="624712" y="80898"/>
                  </a:lnTo>
                  <a:lnTo>
                    <a:pt x="627634" y="80898"/>
                  </a:lnTo>
                  <a:lnTo>
                    <a:pt x="632587" y="82168"/>
                  </a:lnTo>
                  <a:lnTo>
                    <a:pt x="635762" y="85217"/>
                  </a:lnTo>
                  <a:lnTo>
                    <a:pt x="638937" y="85090"/>
                  </a:lnTo>
                  <a:lnTo>
                    <a:pt x="646937" y="89789"/>
                  </a:lnTo>
                  <a:lnTo>
                    <a:pt x="659257" y="95504"/>
                  </a:lnTo>
                  <a:lnTo>
                    <a:pt x="672337" y="101345"/>
                  </a:lnTo>
                  <a:lnTo>
                    <a:pt x="686562" y="105664"/>
                  </a:lnTo>
                  <a:lnTo>
                    <a:pt x="693420" y="150748"/>
                  </a:lnTo>
                  <a:lnTo>
                    <a:pt x="695451" y="172973"/>
                  </a:lnTo>
                  <a:lnTo>
                    <a:pt x="695451" y="182118"/>
                  </a:lnTo>
                  <a:lnTo>
                    <a:pt x="695578" y="188087"/>
                  </a:lnTo>
                  <a:lnTo>
                    <a:pt x="697229" y="192405"/>
                  </a:lnTo>
                  <a:lnTo>
                    <a:pt x="700912" y="234188"/>
                  </a:lnTo>
                  <a:lnTo>
                    <a:pt x="700024" y="268985"/>
                  </a:lnTo>
                  <a:lnTo>
                    <a:pt x="700532" y="302132"/>
                  </a:lnTo>
                  <a:lnTo>
                    <a:pt x="699008" y="309118"/>
                  </a:lnTo>
                  <a:lnTo>
                    <a:pt x="699008" y="318516"/>
                  </a:lnTo>
                  <a:lnTo>
                    <a:pt x="697737" y="325881"/>
                  </a:lnTo>
                  <a:lnTo>
                    <a:pt x="699262" y="333502"/>
                  </a:lnTo>
                  <a:lnTo>
                    <a:pt x="697991" y="340868"/>
                  </a:lnTo>
                  <a:lnTo>
                    <a:pt x="697991" y="347091"/>
                  </a:lnTo>
                  <a:lnTo>
                    <a:pt x="698119" y="355727"/>
                  </a:lnTo>
                  <a:lnTo>
                    <a:pt x="698373" y="365125"/>
                  </a:lnTo>
                  <a:lnTo>
                    <a:pt x="696849" y="369443"/>
                  </a:lnTo>
                  <a:lnTo>
                    <a:pt x="698373" y="370967"/>
                  </a:lnTo>
                  <a:lnTo>
                    <a:pt x="696849" y="375412"/>
                  </a:lnTo>
                  <a:lnTo>
                    <a:pt x="698373" y="377190"/>
                  </a:lnTo>
                  <a:lnTo>
                    <a:pt x="697102" y="378587"/>
                  </a:lnTo>
                  <a:lnTo>
                    <a:pt x="698753" y="380110"/>
                  </a:lnTo>
                  <a:lnTo>
                    <a:pt x="697102" y="381634"/>
                  </a:lnTo>
                  <a:lnTo>
                    <a:pt x="697102" y="384429"/>
                  </a:lnTo>
                  <a:lnTo>
                    <a:pt x="697102" y="387350"/>
                  </a:lnTo>
                  <a:lnTo>
                    <a:pt x="697102" y="390652"/>
                  </a:lnTo>
                  <a:lnTo>
                    <a:pt x="697229" y="396620"/>
                  </a:lnTo>
                  <a:lnTo>
                    <a:pt x="697102" y="402335"/>
                  </a:lnTo>
                  <a:lnTo>
                    <a:pt x="697484" y="408431"/>
                  </a:lnTo>
                  <a:lnTo>
                    <a:pt x="695960" y="415797"/>
                  </a:lnTo>
                  <a:lnTo>
                    <a:pt x="697611" y="423418"/>
                  </a:lnTo>
                  <a:lnTo>
                    <a:pt x="697611" y="432816"/>
                  </a:lnTo>
                  <a:lnTo>
                    <a:pt x="696213" y="443103"/>
                  </a:lnTo>
                  <a:lnTo>
                    <a:pt x="694944" y="453643"/>
                  </a:lnTo>
                  <a:lnTo>
                    <a:pt x="696467" y="464057"/>
                  </a:lnTo>
                  <a:lnTo>
                    <a:pt x="695071" y="477519"/>
                  </a:lnTo>
                  <a:lnTo>
                    <a:pt x="696849" y="491108"/>
                  </a:lnTo>
                  <a:lnTo>
                    <a:pt x="692276" y="599058"/>
                  </a:lnTo>
                  <a:lnTo>
                    <a:pt x="689737" y="653160"/>
                  </a:lnTo>
                  <a:lnTo>
                    <a:pt x="688339" y="666495"/>
                  </a:lnTo>
                  <a:lnTo>
                    <a:pt x="690117" y="679957"/>
                  </a:lnTo>
                  <a:lnTo>
                    <a:pt x="687577" y="707008"/>
                  </a:lnTo>
                  <a:lnTo>
                    <a:pt x="687577" y="713231"/>
                  </a:lnTo>
                  <a:lnTo>
                    <a:pt x="687832" y="719328"/>
                  </a:lnTo>
                  <a:lnTo>
                    <a:pt x="686308" y="732790"/>
                  </a:lnTo>
                  <a:lnTo>
                    <a:pt x="684657" y="740155"/>
                  </a:lnTo>
                  <a:lnTo>
                    <a:pt x="685037" y="743204"/>
                  </a:lnTo>
                  <a:lnTo>
                    <a:pt x="685037" y="746252"/>
                  </a:lnTo>
                  <a:lnTo>
                    <a:pt x="683387" y="759714"/>
                  </a:lnTo>
                  <a:lnTo>
                    <a:pt x="680720" y="771779"/>
                  </a:lnTo>
                  <a:lnTo>
                    <a:pt x="679450" y="782193"/>
                  </a:lnTo>
                  <a:lnTo>
                    <a:pt x="677799" y="795401"/>
                  </a:lnTo>
                  <a:lnTo>
                    <a:pt x="674750" y="802005"/>
                  </a:lnTo>
                  <a:lnTo>
                    <a:pt x="675132" y="807719"/>
                  </a:lnTo>
                  <a:lnTo>
                    <a:pt x="671829" y="813943"/>
                  </a:lnTo>
                  <a:lnTo>
                    <a:pt x="670305" y="815467"/>
                  </a:lnTo>
                  <a:lnTo>
                    <a:pt x="670178" y="818388"/>
                  </a:lnTo>
                  <a:lnTo>
                    <a:pt x="668654" y="819784"/>
                  </a:lnTo>
                  <a:lnTo>
                    <a:pt x="665861" y="831722"/>
                  </a:lnTo>
                  <a:lnTo>
                    <a:pt x="662686" y="837945"/>
                  </a:lnTo>
                  <a:lnTo>
                    <a:pt x="659384" y="843915"/>
                  </a:lnTo>
                  <a:lnTo>
                    <a:pt x="654938" y="857630"/>
                  </a:lnTo>
                  <a:lnTo>
                    <a:pt x="650494" y="868426"/>
                  </a:lnTo>
                  <a:lnTo>
                    <a:pt x="644398" y="880237"/>
                  </a:lnTo>
                  <a:lnTo>
                    <a:pt x="631951" y="904367"/>
                  </a:lnTo>
                  <a:lnTo>
                    <a:pt x="614934" y="926972"/>
                  </a:lnTo>
                  <a:lnTo>
                    <a:pt x="599439" y="948563"/>
                  </a:lnTo>
                  <a:lnTo>
                    <a:pt x="581151" y="969644"/>
                  </a:lnTo>
                  <a:lnTo>
                    <a:pt x="571626" y="978916"/>
                  </a:lnTo>
                  <a:lnTo>
                    <a:pt x="562228" y="988059"/>
                  </a:lnTo>
                  <a:lnTo>
                    <a:pt x="549655" y="997204"/>
                  </a:lnTo>
                  <a:lnTo>
                    <a:pt x="540385" y="1006347"/>
                  </a:lnTo>
                  <a:lnTo>
                    <a:pt x="516889" y="1022857"/>
                  </a:lnTo>
                  <a:lnTo>
                    <a:pt x="505967" y="1030605"/>
                  </a:lnTo>
                  <a:lnTo>
                    <a:pt x="493522" y="1036955"/>
                  </a:lnTo>
                  <a:lnTo>
                    <a:pt x="468629" y="1052321"/>
                  </a:lnTo>
                  <a:lnTo>
                    <a:pt x="462025" y="1055243"/>
                  </a:lnTo>
                  <a:lnTo>
                    <a:pt x="455802" y="1058544"/>
                  </a:lnTo>
                  <a:lnTo>
                    <a:pt x="441705" y="1063243"/>
                  </a:lnTo>
                  <a:lnTo>
                    <a:pt x="429005" y="1066292"/>
                  </a:lnTo>
                  <a:lnTo>
                    <a:pt x="416433" y="1069467"/>
                  </a:lnTo>
                  <a:lnTo>
                    <a:pt x="403860" y="1069593"/>
                  </a:lnTo>
                  <a:lnTo>
                    <a:pt x="392557" y="1070991"/>
                  </a:lnTo>
                  <a:lnTo>
                    <a:pt x="381635" y="1069720"/>
                  </a:lnTo>
                  <a:lnTo>
                    <a:pt x="370586" y="1065656"/>
                  </a:lnTo>
                  <a:lnTo>
                    <a:pt x="364236" y="1065656"/>
                  </a:lnTo>
                  <a:lnTo>
                    <a:pt x="358012" y="1062481"/>
                  </a:lnTo>
                  <a:lnTo>
                    <a:pt x="346837" y="1058418"/>
                  </a:lnTo>
                  <a:lnTo>
                    <a:pt x="335407" y="1051179"/>
                  </a:lnTo>
                  <a:lnTo>
                    <a:pt x="329184" y="1048004"/>
                  </a:lnTo>
                  <a:lnTo>
                    <a:pt x="324612" y="1043685"/>
                  </a:lnTo>
                  <a:lnTo>
                    <a:pt x="318262" y="1040638"/>
                  </a:lnTo>
                  <a:lnTo>
                    <a:pt x="311658" y="1034668"/>
                  </a:lnTo>
                  <a:lnTo>
                    <a:pt x="303402" y="1024128"/>
                  </a:lnTo>
                  <a:lnTo>
                    <a:pt x="292608" y="1014221"/>
                  </a:lnTo>
                  <a:lnTo>
                    <a:pt x="284225" y="1000759"/>
                  </a:lnTo>
                  <a:lnTo>
                    <a:pt x="274574" y="988948"/>
                  </a:lnTo>
                  <a:lnTo>
                    <a:pt x="266700" y="978154"/>
                  </a:lnTo>
                  <a:lnTo>
                    <a:pt x="252095" y="953007"/>
                  </a:lnTo>
                  <a:lnTo>
                    <a:pt x="239013" y="929640"/>
                  </a:lnTo>
                  <a:lnTo>
                    <a:pt x="229362" y="905255"/>
                  </a:lnTo>
                  <a:lnTo>
                    <a:pt x="219328" y="881380"/>
                  </a:lnTo>
                  <a:lnTo>
                    <a:pt x="214502" y="868426"/>
                  </a:lnTo>
                  <a:lnTo>
                    <a:pt x="212851" y="854709"/>
                  </a:lnTo>
                  <a:lnTo>
                    <a:pt x="207517" y="829309"/>
                  </a:lnTo>
                  <a:lnTo>
                    <a:pt x="204088" y="805180"/>
                  </a:lnTo>
                  <a:lnTo>
                    <a:pt x="198247" y="752855"/>
                  </a:lnTo>
                  <a:lnTo>
                    <a:pt x="196087" y="700151"/>
                  </a:lnTo>
                  <a:lnTo>
                    <a:pt x="195579" y="649351"/>
                  </a:lnTo>
                  <a:lnTo>
                    <a:pt x="196341" y="599693"/>
                  </a:lnTo>
                  <a:lnTo>
                    <a:pt x="198882" y="554863"/>
                  </a:lnTo>
                  <a:lnTo>
                    <a:pt x="204088" y="512571"/>
                  </a:lnTo>
                  <a:lnTo>
                    <a:pt x="210312" y="470789"/>
                  </a:lnTo>
                  <a:lnTo>
                    <a:pt x="217550" y="426846"/>
                  </a:lnTo>
                  <a:lnTo>
                    <a:pt x="224789" y="395096"/>
                  </a:lnTo>
                  <a:lnTo>
                    <a:pt x="238505" y="339725"/>
                  </a:lnTo>
                  <a:lnTo>
                    <a:pt x="234950" y="348742"/>
                  </a:lnTo>
                  <a:lnTo>
                    <a:pt x="232155" y="357885"/>
                  </a:lnTo>
                  <a:lnTo>
                    <a:pt x="227584" y="368172"/>
                  </a:lnTo>
                  <a:lnTo>
                    <a:pt x="226313" y="378587"/>
                  </a:lnTo>
                  <a:lnTo>
                    <a:pt x="218312" y="398271"/>
                  </a:lnTo>
                  <a:lnTo>
                    <a:pt x="210820" y="415035"/>
                  </a:lnTo>
                  <a:lnTo>
                    <a:pt x="209169" y="416687"/>
                  </a:lnTo>
                  <a:lnTo>
                    <a:pt x="209423" y="419480"/>
                  </a:lnTo>
                  <a:lnTo>
                    <a:pt x="196850" y="443865"/>
                  </a:lnTo>
                  <a:lnTo>
                    <a:pt x="183261" y="466217"/>
                  </a:lnTo>
                  <a:lnTo>
                    <a:pt x="167766" y="490601"/>
                  </a:lnTo>
                  <a:lnTo>
                    <a:pt x="161544" y="503046"/>
                  </a:lnTo>
                  <a:lnTo>
                    <a:pt x="153924" y="513206"/>
                  </a:lnTo>
                  <a:lnTo>
                    <a:pt x="142875" y="527050"/>
                  </a:lnTo>
                  <a:lnTo>
                    <a:pt x="133603" y="535940"/>
                  </a:lnTo>
                  <a:lnTo>
                    <a:pt x="124460" y="544956"/>
                  </a:lnTo>
                  <a:lnTo>
                    <a:pt x="119379" y="549782"/>
                  </a:lnTo>
                  <a:lnTo>
                    <a:pt x="115062" y="554101"/>
                  </a:lnTo>
                  <a:lnTo>
                    <a:pt x="105410" y="560451"/>
                  </a:lnTo>
                  <a:lnTo>
                    <a:pt x="96265" y="566673"/>
                  </a:lnTo>
                  <a:lnTo>
                    <a:pt x="88519" y="571245"/>
                  </a:lnTo>
                  <a:lnTo>
                    <a:pt x="80263" y="572769"/>
                  </a:lnTo>
                  <a:lnTo>
                    <a:pt x="72516" y="574547"/>
                  </a:lnTo>
                  <a:lnTo>
                    <a:pt x="63246" y="574293"/>
                  </a:lnTo>
                  <a:lnTo>
                    <a:pt x="56896" y="571754"/>
                  </a:lnTo>
                  <a:lnTo>
                    <a:pt x="48895" y="570483"/>
                  </a:lnTo>
                  <a:lnTo>
                    <a:pt x="42672" y="567435"/>
                  </a:lnTo>
                  <a:lnTo>
                    <a:pt x="37591" y="562864"/>
                  </a:lnTo>
                  <a:lnTo>
                    <a:pt x="35940" y="561340"/>
                  </a:lnTo>
                  <a:lnTo>
                    <a:pt x="28194" y="553973"/>
                  </a:lnTo>
                  <a:lnTo>
                    <a:pt x="21844" y="548131"/>
                  </a:lnTo>
                  <a:lnTo>
                    <a:pt x="15239" y="535940"/>
                  </a:lnTo>
                  <a:lnTo>
                    <a:pt x="8762" y="524129"/>
                  </a:lnTo>
                  <a:lnTo>
                    <a:pt x="3555" y="510920"/>
                  </a:lnTo>
                  <a:lnTo>
                    <a:pt x="2032" y="494410"/>
                  </a:lnTo>
                  <a:lnTo>
                    <a:pt x="126" y="480948"/>
                  </a:lnTo>
                  <a:lnTo>
                    <a:pt x="0" y="469138"/>
                  </a:lnTo>
                  <a:lnTo>
                    <a:pt x="1015" y="443103"/>
                  </a:lnTo>
                  <a:lnTo>
                    <a:pt x="2539" y="429768"/>
                  </a:lnTo>
                  <a:lnTo>
                    <a:pt x="5841" y="417956"/>
                  </a:lnTo>
                  <a:lnTo>
                    <a:pt x="11557" y="393700"/>
                  </a:lnTo>
                  <a:lnTo>
                    <a:pt x="20827" y="369696"/>
                  </a:lnTo>
                  <a:lnTo>
                    <a:pt x="32892" y="345567"/>
                  </a:lnTo>
                  <a:lnTo>
                    <a:pt x="46482" y="322833"/>
                  </a:lnTo>
                  <a:lnTo>
                    <a:pt x="56007" y="313690"/>
                  </a:lnTo>
                  <a:lnTo>
                    <a:pt x="63753" y="302894"/>
                  </a:lnTo>
                  <a:lnTo>
                    <a:pt x="82550" y="281685"/>
                  </a:lnTo>
                  <a:lnTo>
                    <a:pt x="110362" y="251459"/>
                  </a:lnTo>
                  <a:lnTo>
                    <a:pt x="115188" y="246506"/>
                  </a:lnTo>
                  <a:lnTo>
                    <a:pt x="122809" y="239014"/>
                  </a:lnTo>
                  <a:lnTo>
                    <a:pt x="155575" y="201294"/>
                  </a:lnTo>
                  <a:lnTo>
                    <a:pt x="191262" y="160146"/>
                  </a:lnTo>
                  <a:close/>
                </a:path>
              </a:pathLst>
            </a:custGeom>
            <a:solidFill>
              <a:srgbClr val="136926"/>
            </a:solidFill>
            <a:ln w="0" cap="flat" cmpd="sng" algn="ctr">
              <a:solidFill>
                <a:srgbClr val="136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7" name="Freihandform 6"/>
            <p:cNvSpPr/>
            <p:nvPr/>
          </p:nvSpPr>
          <p:spPr>
            <a:xfrm>
              <a:off x="9180424" y="7315258"/>
              <a:ext cx="93615" cy="80987"/>
            </a:xfrm>
            <a:custGeom>
              <a:avLst/>
              <a:gdLst/>
              <a:ahLst/>
              <a:cxnLst/>
              <a:rect l="0" t="0" r="0" b="0"/>
              <a:pathLst>
                <a:path w="93980" h="79758">
                  <a:moveTo>
                    <a:pt x="17399" y="62866"/>
                  </a:moveTo>
                  <a:lnTo>
                    <a:pt x="8127" y="56770"/>
                  </a:lnTo>
                  <a:lnTo>
                    <a:pt x="0" y="49404"/>
                  </a:lnTo>
                  <a:lnTo>
                    <a:pt x="9398" y="43307"/>
                  </a:lnTo>
                  <a:lnTo>
                    <a:pt x="20574" y="35560"/>
                  </a:lnTo>
                  <a:lnTo>
                    <a:pt x="29590" y="29210"/>
                  </a:lnTo>
                  <a:lnTo>
                    <a:pt x="40893" y="21591"/>
                  </a:lnTo>
                  <a:lnTo>
                    <a:pt x="50164" y="18543"/>
                  </a:lnTo>
                  <a:lnTo>
                    <a:pt x="59563" y="12446"/>
                  </a:lnTo>
                  <a:lnTo>
                    <a:pt x="67310" y="8002"/>
                  </a:lnTo>
                  <a:lnTo>
                    <a:pt x="76835" y="4827"/>
                  </a:lnTo>
                  <a:lnTo>
                    <a:pt x="86105" y="1779"/>
                  </a:lnTo>
                  <a:lnTo>
                    <a:pt x="93979" y="0"/>
                  </a:lnTo>
                  <a:lnTo>
                    <a:pt x="86360" y="22607"/>
                  </a:lnTo>
                  <a:lnTo>
                    <a:pt x="82041" y="42292"/>
                  </a:lnTo>
                  <a:lnTo>
                    <a:pt x="74167" y="61849"/>
                  </a:lnTo>
                  <a:lnTo>
                    <a:pt x="68579" y="79757"/>
                  </a:lnTo>
                  <a:lnTo>
                    <a:pt x="52704" y="77344"/>
                  </a:lnTo>
                  <a:lnTo>
                    <a:pt x="40004" y="74422"/>
                  </a:lnTo>
                  <a:lnTo>
                    <a:pt x="27304" y="68581"/>
                  </a:lnTo>
                  <a:close/>
                </a:path>
              </a:pathLst>
            </a:custGeom>
            <a:solidFill>
              <a:srgbClr val="0C3413"/>
            </a:solidFill>
            <a:ln w="0" cap="flat" cmpd="sng" algn="ctr">
              <a:solidFill>
                <a:srgbClr val="0C341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8" name="Freihandform 7"/>
            <p:cNvSpPr/>
            <p:nvPr/>
          </p:nvSpPr>
          <p:spPr>
            <a:xfrm>
              <a:off x="9215332" y="7653497"/>
              <a:ext cx="28561" cy="87339"/>
            </a:xfrm>
            <a:custGeom>
              <a:avLst/>
              <a:gdLst/>
              <a:ahLst/>
              <a:cxnLst/>
              <a:rect l="0" t="0" r="0" b="0"/>
              <a:pathLst>
                <a:path w="27434" h="87504">
                  <a:moveTo>
                    <a:pt x="13844" y="55753"/>
                  </a:moveTo>
                  <a:lnTo>
                    <a:pt x="6350" y="87503"/>
                  </a:lnTo>
                  <a:lnTo>
                    <a:pt x="3049" y="81535"/>
                  </a:lnTo>
                  <a:lnTo>
                    <a:pt x="0" y="75692"/>
                  </a:lnTo>
                  <a:lnTo>
                    <a:pt x="7112" y="58928"/>
                  </a:lnTo>
                  <a:lnTo>
                    <a:pt x="15113" y="39244"/>
                  </a:lnTo>
                  <a:lnTo>
                    <a:pt x="16891" y="28829"/>
                  </a:lnTo>
                  <a:lnTo>
                    <a:pt x="21210" y="18288"/>
                  </a:lnTo>
                  <a:lnTo>
                    <a:pt x="24003" y="9399"/>
                  </a:lnTo>
                  <a:lnTo>
                    <a:pt x="27433" y="0"/>
                  </a:lnTo>
                  <a:close/>
                </a:path>
              </a:pathLst>
            </a:custGeom>
            <a:solidFill>
              <a:srgbClr val="CCCCCC"/>
            </a:solidFill>
            <a:ln w="0" cap="flat" cmpd="sng" algn="ctr">
              <a:solidFill>
                <a:srgbClr val="CCCC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9" name="Freihandform 8"/>
            <p:cNvSpPr/>
            <p:nvPr/>
          </p:nvSpPr>
          <p:spPr>
            <a:xfrm>
              <a:off x="9213744" y="7729720"/>
              <a:ext cx="4761" cy="6352"/>
            </a:xfrm>
            <a:custGeom>
              <a:avLst/>
              <a:gdLst/>
              <a:ahLst/>
              <a:cxnLst/>
              <a:rect l="0" t="0" r="0" b="0"/>
              <a:pathLst>
                <a:path w="4447" h="5716">
                  <a:moveTo>
                    <a:pt x="0" y="4699"/>
                  </a:moveTo>
                  <a:lnTo>
                    <a:pt x="0" y="1524"/>
                  </a:lnTo>
                  <a:lnTo>
                    <a:pt x="1271" y="0"/>
                  </a:lnTo>
                  <a:lnTo>
                    <a:pt x="4446" y="5715"/>
                  </a:lnTo>
                  <a:close/>
                </a:path>
              </a:pathLst>
            </a:custGeom>
            <a:solidFill>
              <a:srgbClr val="CCCCCC"/>
            </a:solidFill>
            <a:ln w="0" cap="flat" cmpd="sng" algn="ctr">
              <a:solidFill>
                <a:srgbClr val="CCCC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0" name="Freihandform 9"/>
            <p:cNvSpPr/>
            <p:nvPr/>
          </p:nvSpPr>
          <p:spPr>
            <a:xfrm>
              <a:off x="9691341" y="7420064"/>
              <a:ext cx="61881" cy="44463"/>
            </a:xfrm>
            <a:custGeom>
              <a:avLst/>
              <a:gdLst/>
              <a:ahLst/>
              <a:cxnLst/>
              <a:rect l="0" t="0" r="0" b="0"/>
              <a:pathLst>
                <a:path w="61977" h="44958">
                  <a:moveTo>
                    <a:pt x="0" y="0"/>
                  </a:moveTo>
                  <a:lnTo>
                    <a:pt x="25018" y="11683"/>
                  </a:lnTo>
                  <a:lnTo>
                    <a:pt x="52578" y="24638"/>
                  </a:lnTo>
                  <a:lnTo>
                    <a:pt x="55371" y="27558"/>
                  </a:lnTo>
                  <a:lnTo>
                    <a:pt x="61976" y="30353"/>
                  </a:lnTo>
                  <a:lnTo>
                    <a:pt x="52705" y="33654"/>
                  </a:lnTo>
                  <a:lnTo>
                    <a:pt x="41275" y="38100"/>
                  </a:lnTo>
                  <a:lnTo>
                    <a:pt x="30733" y="39878"/>
                  </a:lnTo>
                  <a:lnTo>
                    <a:pt x="18033" y="43179"/>
                  </a:lnTo>
                  <a:lnTo>
                    <a:pt x="6730" y="44957"/>
                  </a:lnTo>
                  <a:close/>
                </a:path>
              </a:pathLst>
            </a:custGeom>
            <a:solidFill>
              <a:srgbClr val="0C3413"/>
            </a:solidFill>
            <a:ln w="0" cap="flat" cmpd="sng" algn="ctr">
              <a:solidFill>
                <a:srgbClr val="0C341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1" name="Freihandform 10"/>
            <p:cNvSpPr/>
            <p:nvPr/>
          </p:nvSpPr>
          <p:spPr>
            <a:xfrm>
              <a:off x="9180424" y="7124700"/>
              <a:ext cx="579145" cy="325536"/>
            </a:xfrm>
            <a:custGeom>
              <a:avLst/>
              <a:gdLst/>
              <a:ahLst/>
              <a:cxnLst/>
              <a:rect l="0" t="0" r="0" b="0"/>
              <a:pathLst>
                <a:path w="579883" h="325882">
                  <a:moveTo>
                    <a:pt x="508" y="240665"/>
                  </a:moveTo>
                  <a:lnTo>
                    <a:pt x="255" y="240665"/>
                  </a:lnTo>
                  <a:lnTo>
                    <a:pt x="0" y="228600"/>
                  </a:lnTo>
                  <a:lnTo>
                    <a:pt x="4572" y="214883"/>
                  </a:lnTo>
                  <a:lnTo>
                    <a:pt x="4192" y="190881"/>
                  </a:lnTo>
                  <a:lnTo>
                    <a:pt x="7112" y="166751"/>
                  </a:lnTo>
                  <a:lnTo>
                    <a:pt x="9780" y="139700"/>
                  </a:lnTo>
                  <a:lnTo>
                    <a:pt x="14224" y="114300"/>
                  </a:lnTo>
                  <a:lnTo>
                    <a:pt x="15241" y="91693"/>
                  </a:lnTo>
                  <a:lnTo>
                    <a:pt x="18161" y="70993"/>
                  </a:lnTo>
                  <a:lnTo>
                    <a:pt x="21082" y="49656"/>
                  </a:lnTo>
                  <a:lnTo>
                    <a:pt x="25655" y="27051"/>
                  </a:lnTo>
                  <a:lnTo>
                    <a:pt x="33529" y="22606"/>
                  </a:lnTo>
                  <a:lnTo>
                    <a:pt x="46356" y="19177"/>
                  </a:lnTo>
                  <a:lnTo>
                    <a:pt x="57150" y="14731"/>
                  </a:lnTo>
                  <a:lnTo>
                    <a:pt x="73153" y="11430"/>
                  </a:lnTo>
                  <a:lnTo>
                    <a:pt x="82423" y="8255"/>
                  </a:lnTo>
                  <a:lnTo>
                    <a:pt x="93472" y="6857"/>
                  </a:lnTo>
                  <a:lnTo>
                    <a:pt x="118365" y="3682"/>
                  </a:lnTo>
                  <a:lnTo>
                    <a:pt x="121667" y="3429"/>
                  </a:lnTo>
                  <a:lnTo>
                    <a:pt x="126366" y="1523"/>
                  </a:lnTo>
                  <a:lnTo>
                    <a:pt x="143637" y="0"/>
                  </a:lnTo>
                  <a:lnTo>
                    <a:pt x="164211" y="1016"/>
                  </a:lnTo>
                  <a:lnTo>
                    <a:pt x="189739" y="3682"/>
                  </a:lnTo>
                  <a:lnTo>
                    <a:pt x="213360" y="8128"/>
                  </a:lnTo>
                  <a:lnTo>
                    <a:pt x="240284" y="12318"/>
                  </a:lnTo>
                  <a:lnTo>
                    <a:pt x="270637" y="19177"/>
                  </a:lnTo>
                  <a:lnTo>
                    <a:pt x="303531" y="28956"/>
                  </a:lnTo>
                  <a:lnTo>
                    <a:pt x="336805" y="39369"/>
                  </a:lnTo>
                  <a:lnTo>
                    <a:pt x="353060" y="45211"/>
                  </a:lnTo>
                  <a:lnTo>
                    <a:pt x="370079" y="49656"/>
                  </a:lnTo>
                  <a:lnTo>
                    <a:pt x="386461" y="54864"/>
                  </a:lnTo>
                  <a:lnTo>
                    <a:pt x="400432" y="59563"/>
                  </a:lnTo>
                  <a:lnTo>
                    <a:pt x="411734" y="63754"/>
                  </a:lnTo>
                  <a:lnTo>
                    <a:pt x="425958" y="68326"/>
                  </a:lnTo>
                  <a:lnTo>
                    <a:pt x="437389" y="72390"/>
                  </a:lnTo>
                  <a:lnTo>
                    <a:pt x="448310" y="77216"/>
                  </a:lnTo>
                  <a:lnTo>
                    <a:pt x="459486" y="81153"/>
                  </a:lnTo>
                  <a:lnTo>
                    <a:pt x="467487" y="85597"/>
                  </a:lnTo>
                  <a:lnTo>
                    <a:pt x="477140" y="88392"/>
                  </a:lnTo>
                  <a:lnTo>
                    <a:pt x="478791" y="89916"/>
                  </a:lnTo>
                  <a:lnTo>
                    <a:pt x="482855" y="91313"/>
                  </a:lnTo>
                  <a:lnTo>
                    <a:pt x="489840" y="94488"/>
                  </a:lnTo>
                  <a:lnTo>
                    <a:pt x="492633" y="97028"/>
                  </a:lnTo>
                  <a:lnTo>
                    <a:pt x="494284" y="95504"/>
                  </a:lnTo>
                  <a:lnTo>
                    <a:pt x="496062" y="97028"/>
                  </a:lnTo>
                  <a:lnTo>
                    <a:pt x="502667" y="100076"/>
                  </a:lnTo>
                  <a:lnTo>
                    <a:pt x="504064" y="101727"/>
                  </a:lnTo>
                  <a:lnTo>
                    <a:pt x="505715" y="102996"/>
                  </a:lnTo>
                  <a:lnTo>
                    <a:pt x="521335" y="112014"/>
                  </a:lnTo>
                  <a:lnTo>
                    <a:pt x="537719" y="123570"/>
                  </a:lnTo>
                  <a:lnTo>
                    <a:pt x="555118" y="133984"/>
                  </a:lnTo>
                  <a:lnTo>
                    <a:pt x="576072" y="146939"/>
                  </a:lnTo>
                  <a:lnTo>
                    <a:pt x="577723" y="169671"/>
                  </a:lnTo>
                  <a:lnTo>
                    <a:pt x="578105" y="190627"/>
                  </a:lnTo>
                  <a:lnTo>
                    <a:pt x="578358" y="202692"/>
                  </a:lnTo>
                  <a:lnTo>
                    <a:pt x="579882" y="213741"/>
                  </a:lnTo>
                  <a:lnTo>
                    <a:pt x="578358" y="223773"/>
                  </a:lnTo>
                  <a:lnTo>
                    <a:pt x="578612" y="235584"/>
                  </a:lnTo>
                  <a:lnTo>
                    <a:pt x="577343" y="246506"/>
                  </a:lnTo>
                  <a:lnTo>
                    <a:pt x="577470" y="258191"/>
                  </a:lnTo>
                  <a:lnTo>
                    <a:pt x="577470" y="279527"/>
                  </a:lnTo>
                  <a:lnTo>
                    <a:pt x="574803" y="291338"/>
                  </a:lnTo>
                  <a:lnTo>
                    <a:pt x="574803" y="297306"/>
                  </a:lnTo>
                  <a:lnTo>
                    <a:pt x="575183" y="300228"/>
                  </a:lnTo>
                  <a:lnTo>
                    <a:pt x="575183" y="303530"/>
                  </a:lnTo>
                  <a:lnTo>
                    <a:pt x="573659" y="313435"/>
                  </a:lnTo>
                  <a:lnTo>
                    <a:pt x="573659" y="320040"/>
                  </a:lnTo>
                  <a:lnTo>
                    <a:pt x="573279" y="322960"/>
                  </a:lnTo>
                  <a:lnTo>
                    <a:pt x="573914" y="325881"/>
                  </a:lnTo>
                  <a:lnTo>
                    <a:pt x="573532" y="325881"/>
                  </a:lnTo>
                  <a:lnTo>
                    <a:pt x="572897" y="322960"/>
                  </a:lnTo>
                  <a:lnTo>
                    <a:pt x="573279" y="320040"/>
                  </a:lnTo>
                  <a:lnTo>
                    <a:pt x="573279" y="313435"/>
                  </a:lnTo>
                  <a:lnTo>
                    <a:pt x="574803" y="303530"/>
                  </a:lnTo>
                  <a:lnTo>
                    <a:pt x="574803" y="300228"/>
                  </a:lnTo>
                  <a:lnTo>
                    <a:pt x="574421" y="297306"/>
                  </a:lnTo>
                  <a:lnTo>
                    <a:pt x="574421" y="291338"/>
                  </a:lnTo>
                  <a:lnTo>
                    <a:pt x="577343" y="279527"/>
                  </a:lnTo>
                  <a:lnTo>
                    <a:pt x="577343" y="258191"/>
                  </a:lnTo>
                  <a:lnTo>
                    <a:pt x="576961" y="246506"/>
                  </a:lnTo>
                  <a:lnTo>
                    <a:pt x="578358" y="235584"/>
                  </a:lnTo>
                  <a:lnTo>
                    <a:pt x="578105" y="223773"/>
                  </a:lnTo>
                  <a:lnTo>
                    <a:pt x="579629" y="213741"/>
                  </a:lnTo>
                  <a:lnTo>
                    <a:pt x="578105" y="202692"/>
                  </a:lnTo>
                  <a:lnTo>
                    <a:pt x="577723" y="190627"/>
                  </a:lnTo>
                  <a:lnTo>
                    <a:pt x="577470" y="169671"/>
                  </a:lnTo>
                  <a:lnTo>
                    <a:pt x="575692" y="147066"/>
                  </a:lnTo>
                  <a:lnTo>
                    <a:pt x="554736" y="134366"/>
                  </a:lnTo>
                  <a:lnTo>
                    <a:pt x="537337" y="123952"/>
                  </a:lnTo>
                  <a:lnTo>
                    <a:pt x="520955" y="112268"/>
                  </a:lnTo>
                  <a:lnTo>
                    <a:pt x="505333" y="103378"/>
                  </a:lnTo>
                  <a:lnTo>
                    <a:pt x="503682" y="101981"/>
                  </a:lnTo>
                  <a:lnTo>
                    <a:pt x="502285" y="100330"/>
                  </a:lnTo>
                  <a:lnTo>
                    <a:pt x="495682" y="97408"/>
                  </a:lnTo>
                  <a:lnTo>
                    <a:pt x="494284" y="95631"/>
                  </a:lnTo>
                  <a:lnTo>
                    <a:pt x="492633" y="97408"/>
                  </a:lnTo>
                  <a:lnTo>
                    <a:pt x="489585" y="94615"/>
                  </a:lnTo>
                  <a:lnTo>
                    <a:pt x="482855" y="91693"/>
                  </a:lnTo>
                  <a:lnTo>
                    <a:pt x="478409" y="90169"/>
                  </a:lnTo>
                  <a:lnTo>
                    <a:pt x="477012" y="88772"/>
                  </a:lnTo>
                  <a:lnTo>
                    <a:pt x="467487" y="85852"/>
                  </a:lnTo>
                  <a:lnTo>
                    <a:pt x="459486" y="81533"/>
                  </a:lnTo>
                  <a:lnTo>
                    <a:pt x="448310" y="77343"/>
                  </a:lnTo>
                  <a:lnTo>
                    <a:pt x="437389" y="72643"/>
                  </a:lnTo>
                  <a:lnTo>
                    <a:pt x="425958" y="68580"/>
                  </a:lnTo>
                  <a:lnTo>
                    <a:pt x="411734" y="64007"/>
                  </a:lnTo>
                  <a:lnTo>
                    <a:pt x="400432" y="59690"/>
                  </a:lnTo>
                  <a:lnTo>
                    <a:pt x="386461" y="55244"/>
                  </a:lnTo>
                  <a:lnTo>
                    <a:pt x="370079" y="49910"/>
                  </a:lnTo>
                  <a:lnTo>
                    <a:pt x="353060" y="45339"/>
                  </a:lnTo>
                  <a:lnTo>
                    <a:pt x="336805" y="39751"/>
                  </a:lnTo>
                  <a:lnTo>
                    <a:pt x="303531" y="29336"/>
                  </a:lnTo>
                  <a:lnTo>
                    <a:pt x="270637" y="19304"/>
                  </a:lnTo>
                  <a:lnTo>
                    <a:pt x="240284" y="12572"/>
                  </a:lnTo>
                  <a:lnTo>
                    <a:pt x="213360" y="8255"/>
                  </a:lnTo>
                  <a:lnTo>
                    <a:pt x="189739" y="3809"/>
                  </a:lnTo>
                  <a:lnTo>
                    <a:pt x="164211" y="1396"/>
                  </a:lnTo>
                  <a:lnTo>
                    <a:pt x="143637" y="381"/>
                  </a:lnTo>
                  <a:lnTo>
                    <a:pt x="126366" y="1905"/>
                  </a:lnTo>
                  <a:lnTo>
                    <a:pt x="121667" y="3809"/>
                  </a:lnTo>
                  <a:lnTo>
                    <a:pt x="118365" y="3809"/>
                  </a:lnTo>
                  <a:lnTo>
                    <a:pt x="93472" y="7111"/>
                  </a:lnTo>
                  <a:lnTo>
                    <a:pt x="82423" y="8635"/>
                  </a:lnTo>
                  <a:lnTo>
                    <a:pt x="73153" y="11556"/>
                  </a:lnTo>
                  <a:lnTo>
                    <a:pt x="57150" y="14858"/>
                  </a:lnTo>
                  <a:lnTo>
                    <a:pt x="46356" y="19557"/>
                  </a:lnTo>
                  <a:lnTo>
                    <a:pt x="33529" y="22986"/>
                  </a:lnTo>
                  <a:lnTo>
                    <a:pt x="25782" y="27431"/>
                  </a:lnTo>
                  <a:lnTo>
                    <a:pt x="21464" y="49656"/>
                  </a:lnTo>
                  <a:lnTo>
                    <a:pt x="18543" y="70993"/>
                  </a:lnTo>
                  <a:lnTo>
                    <a:pt x="15621" y="91693"/>
                  </a:lnTo>
                  <a:lnTo>
                    <a:pt x="14606" y="114300"/>
                  </a:lnTo>
                  <a:lnTo>
                    <a:pt x="10160" y="139700"/>
                  </a:lnTo>
                  <a:lnTo>
                    <a:pt x="7494" y="166751"/>
                  </a:lnTo>
                  <a:lnTo>
                    <a:pt x="4572" y="190881"/>
                  </a:lnTo>
                  <a:lnTo>
                    <a:pt x="4699" y="214883"/>
                  </a:lnTo>
                  <a:lnTo>
                    <a:pt x="255" y="22860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2" name="Freihandform 11"/>
            <p:cNvSpPr/>
            <p:nvPr/>
          </p:nvSpPr>
          <p:spPr>
            <a:xfrm>
              <a:off x="9115369" y="7396244"/>
              <a:ext cx="133283" cy="169914"/>
            </a:xfrm>
            <a:custGeom>
              <a:avLst/>
              <a:gdLst/>
              <a:ahLst/>
              <a:cxnLst/>
              <a:rect l="0" t="0" r="0" b="0"/>
              <a:pathLst>
                <a:path w="133860" h="169800">
                  <a:moveTo>
                    <a:pt x="133604" y="0"/>
                  </a:moveTo>
                  <a:lnTo>
                    <a:pt x="133859" y="0"/>
                  </a:lnTo>
                  <a:lnTo>
                    <a:pt x="125985" y="16257"/>
                  </a:lnTo>
                  <a:lnTo>
                    <a:pt x="116840" y="31623"/>
                  </a:lnTo>
                  <a:lnTo>
                    <a:pt x="109221" y="45340"/>
                  </a:lnTo>
                  <a:lnTo>
                    <a:pt x="99950" y="57278"/>
                  </a:lnTo>
                  <a:lnTo>
                    <a:pt x="92075" y="64897"/>
                  </a:lnTo>
                  <a:lnTo>
                    <a:pt x="81026" y="78741"/>
                  </a:lnTo>
                  <a:lnTo>
                    <a:pt x="45593" y="119761"/>
                  </a:lnTo>
                  <a:lnTo>
                    <a:pt x="12700" y="157608"/>
                  </a:lnTo>
                  <a:lnTo>
                    <a:pt x="4826" y="164973"/>
                  </a:lnTo>
                  <a:lnTo>
                    <a:pt x="382" y="169799"/>
                  </a:lnTo>
                  <a:lnTo>
                    <a:pt x="0" y="169545"/>
                  </a:lnTo>
                  <a:lnTo>
                    <a:pt x="4700" y="164720"/>
                  </a:lnTo>
                  <a:lnTo>
                    <a:pt x="12320" y="157227"/>
                  </a:lnTo>
                  <a:lnTo>
                    <a:pt x="45339" y="119634"/>
                  </a:lnTo>
                  <a:lnTo>
                    <a:pt x="80646" y="78359"/>
                  </a:lnTo>
                  <a:lnTo>
                    <a:pt x="91695" y="64517"/>
                  </a:lnTo>
                  <a:lnTo>
                    <a:pt x="99568" y="56896"/>
                  </a:lnTo>
                  <a:lnTo>
                    <a:pt x="108839" y="45085"/>
                  </a:lnTo>
                  <a:lnTo>
                    <a:pt x="116460" y="31623"/>
                  </a:lnTo>
                  <a:lnTo>
                    <a:pt x="116460" y="31370"/>
                  </a:lnTo>
                  <a:lnTo>
                    <a:pt x="125730" y="1625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3" name="Freihandform 12"/>
            <p:cNvSpPr/>
            <p:nvPr/>
          </p:nvSpPr>
          <p:spPr>
            <a:xfrm>
              <a:off x="9180424" y="7364485"/>
              <a:ext cx="68228" cy="31760"/>
            </a:xfrm>
            <a:custGeom>
              <a:avLst/>
              <a:gdLst/>
              <a:ahLst/>
              <a:cxnLst/>
              <a:rect l="0" t="0" r="0" b="0"/>
              <a:pathLst>
                <a:path w="68454" h="30989">
                  <a:moveTo>
                    <a:pt x="0" y="254"/>
                  </a:moveTo>
                  <a:lnTo>
                    <a:pt x="382" y="0"/>
                  </a:lnTo>
                  <a:lnTo>
                    <a:pt x="8383" y="7621"/>
                  </a:lnTo>
                  <a:lnTo>
                    <a:pt x="17653" y="13462"/>
                  </a:lnTo>
                  <a:lnTo>
                    <a:pt x="27306" y="19432"/>
                  </a:lnTo>
                  <a:lnTo>
                    <a:pt x="40006" y="25147"/>
                  </a:lnTo>
                  <a:lnTo>
                    <a:pt x="52578" y="28322"/>
                  </a:lnTo>
                  <a:lnTo>
                    <a:pt x="68453" y="30735"/>
                  </a:lnTo>
                  <a:lnTo>
                    <a:pt x="68453" y="30988"/>
                  </a:lnTo>
                  <a:lnTo>
                    <a:pt x="52578" y="28449"/>
                  </a:lnTo>
                  <a:lnTo>
                    <a:pt x="40006" y="25527"/>
                  </a:lnTo>
                  <a:lnTo>
                    <a:pt x="26924" y="19686"/>
                  </a:lnTo>
                  <a:lnTo>
                    <a:pt x="17273" y="13716"/>
                  </a:lnTo>
                  <a:lnTo>
                    <a:pt x="8001" y="787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4" name="Freihandform 13"/>
            <p:cNvSpPr/>
            <p:nvPr/>
          </p:nvSpPr>
          <p:spPr>
            <a:xfrm>
              <a:off x="9180424" y="7315258"/>
              <a:ext cx="93615" cy="50815"/>
            </a:xfrm>
            <a:custGeom>
              <a:avLst/>
              <a:gdLst/>
              <a:ahLst/>
              <a:cxnLst/>
              <a:rect l="0" t="0" r="0" b="0"/>
              <a:pathLst>
                <a:path w="94107" h="49659">
                  <a:moveTo>
                    <a:pt x="94106" y="0"/>
                  </a:moveTo>
                  <a:lnTo>
                    <a:pt x="94106" y="255"/>
                  </a:lnTo>
                  <a:lnTo>
                    <a:pt x="86232" y="1906"/>
                  </a:lnTo>
                  <a:lnTo>
                    <a:pt x="76962" y="5081"/>
                  </a:lnTo>
                  <a:lnTo>
                    <a:pt x="67437" y="8256"/>
                  </a:lnTo>
                  <a:lnTo>
                    <a:pt x="59943" y="12700"/>
                  </a:lnTo>
                  <a:lnTo>
                    <a:pt x="50291" y="18797"/>
                  </a:lnTo>
                  <a:lnTo>
                    <a:pt x="41020" y="21845"/>
                  </a:lnTo>
                  <a:lnTo>
                    <a:pt x="29972" y="29464"/>
                  </a:lnTo>
                  <a:lnTo>
                    <a:pt x="20701" y="35814"/>
                  </a:lnTo>
                  <a:lnTo>
                    <a:pt x="9778" y="43434"/>
                  </a:lnTo>
                  <a:lnTo>
                    <a:pt x="253" y="49658"/>
                  </a:lnTo>
                  <a:lnTo>
                    <a:pt x="0" y="49276"/>
                  </a:lnTo>
                  <a:lnTo>
                    <a:pt x="9398" y="43308"/>
                  </a:lnTo>
                  <a:lnTo>
                    <a:pt x="20447" y="35560"/>
                  </a:lnTo>
                  <a:lnTo>
                    <a:pt x="29590" y="29337"/>
                  </a:lnTo>
                  <a:lnTo>
                    <a:pt x="41020" y="21591"/>
                  </a:lnTo>
                  <a:lnTo>
                    <a:pt x="50291" y="18416"/>
                  </a:lnTo>
                  <a:lnTo>
                    <a:pt x="59563" y="12447"/>
                  </a:lnTo>
                  <a:lnTo>
                    <a:pt x="67437" y="7874"/>
                  </a:lnTo>
                  <a:lnTo>
                    <a:pt x="76962" y="4826"/>
                  </a:lnTo>
                  <a:lnTo>
                    <a:pt x="86232" y="165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5" name="Freihandform 14"/>
            <p:cNvSpPr/>
            <p:nvPr/>
          </p:nvSpPr>
          <p:spPr>
            <a:xfrm>
              <a:off x="9215332" y="7653497"/>
              <a:ext cx="28561" cy="87339"/>
            </a:xfrm>
            <a:custGeom>
              <a:avLst/>
              <a:gdLst/>
              <a:ahLst/>
              <a:cxnLst/>
              <a:rect l="0" t="0" r="0" b="0"/>
              <a:pathLst>
                <a:path w="27560" h="87504">
                  <a:moveTo>
                    <a:pt x="253" y="75692"/>
                  </a:moveTo>
                  <a:lnTo>
                    <a:pt x="0" y="75692"/>
                  </a:lnTo>
                  <a:lnTo>
                    <a:pt x="6985" y="58928"/>
                  </a:lnTo>
                  <a:lnTo>
                    <a:pt x="14986" y="39244"/>
                  </a:lnTo>
                  <a:lnTo>
                    <a:pt x="16890" y="28829"/>
                  </a:lnTo>
                  <a:lnTo>
                    <a:pt x="21209" y="18288"/>
                  </a:lnTo>
                  <a:lnTo>
                    <a:pt x="24129" y="9399"/>
                  </a:lnTo>
                  <a:lnTo>
                    <a:pt x="27431" y="0"/>
                  </a:lnTo>
                  <a:lnTo>
                    <a:pt x="27559" y="0"/>
                  </a:lnTo>
                  <a:lnTo>
                    <a:pt x="14097" y="55753"/>
                  </a:lnTo>
                  <a:lnTo>
                    <a:pt x="6730" y="87503"/>
                  </a:lnTo>
                  <a:lnTo>
                    <a:pt x="6350" y="87503"/>
                  </a:lnTo>
                  <a:lnTo>
                    <a:pt x="13715" y="55753"/>
                  </a:lnTo>
                  <a:lnTo>
                    <a:pt x="26670" y="2922"/>
                  </a:lnTo>
                  <a:lnTo>
                    <a:pt x="24256" y="9399"/>
                  </a:lnTo>
                  <a:lnTo>
                    <a:pt x="21589" y="18288"/>
                  </a:lnTo>
                  <a:lnTo>
                    <a:pt x="17272" y="28829"/>
                  </a:lnTo>
                  <a:lnTo>
                    <a:pt x="15366" y="39244"/>
                  </a:lnTo>
                  <a:lnTo>
                    <a:pt x="7365" y="5892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6" name="Freihandform 15"/>
            <p:cNvSpPr/>
            <p:nvPr/>
          </p:nvSpPr>
          <p:spPr>
            <a:xfrm>
              <a:off x="9004300" y="7566159"/>
              <a:ext cx="211032" cy="322360"/>
            </a:xfrm>
            <a:custGeom>
              <a:avLst/>
              <a:gdLst/>
              <a:ahLst/>
              <a:cxnLst/>
              <a:rect l="0" t="0" r="0" b="0"/>
              <a:pathLst>
                <a:path w="211456" h="323216">
                  <a:moveTo>
                    <a:pt x="110490" y="0"/>
                  </a:moveTo>
                  <a:lnTo>
                    <a:pt x="110870" y="382"/>
                  </a:lnTo>
                  <a:lnTo>
                    <a:pt x="83057" y="30481"/>
                  </a:lnTo>
                  <a:lnTo>
                    <a:pt x="64134" y="51562"/>
                  </a:lnTo>
                  <a:lnTo>
                    <a:pt x="56515" y="62485"/>
                  </a:lnTo>
                  <a:lnTo>
                    <a:pt x="47117" y="71628"/>
                  </a:lnTo>
                  <a:lnTo>
                    <a:pt x="33401" y="94235"/>
                  </a:lnTo>
                  <a:lnTo>
                    <a:pt x="21463" y="118364"/>
                  </a:lnTo>
                  <a:lnTo>
                    <a:pt x="11938" y="142622"/>
                  </a:lnTo>
                  <a:lnTo>
                    <a:pt x="5968" y="166371"/>
                  </a:lnTo>
                  <a:lnTo>
                    <a:pt x="3047" y="178436"/>
                  </a:lnTo>
                  <a:lnTo>
                    <a:pt x="1651" y="191771"/>
                  </a:lnTo>
                  <a:lnTo>
                    <a:pt x="381" y="217551"/>
                  </a:lnTo>
                  <a:lnTo>
                    <a:pt x="507" y="229616"/>
                  </a:lnTo>
                  <a:lnTo>
                    <a:pt x="2540" y="243078"/>
                  </a:lnTo>
                  <a:lnTo>
                    <a:pt x="3936" y="259461"/>
                  </a:lnTo>
                  <a:lnTo>
                    <a:pt x="9270" y="272797"/>
                  </a:lnTo>
                  <a:lnTo>
                    <a:pt x="15620" y="284608"/>
                  </a:lnTo>
                  <a:lnTo>
                    <a:pt x="22352" y="296799"/>
                  </a:lnTo>
                  <a:lnTo>
                    <a:pt x="28702" y="302387"/>
                  </a:lnTo>
                  <a:lnTo>
                    <a:pt x="36576" y="309881"/>
                  </a:lnTo>
                  <a:lnTo>
                    <a:pt x="38227" y="311405"/>
                  </a:lnTo>
                  <a:lnTo>
                    <a:pt x="43053" y="315849"/>
                  </a:lnTo>
                  <a:lnTo>
                    <a:pt x="48894" y="318644"/>
                  </a:lnTo>
                  <a:lnTo>
                    <a:pt x="57277" y="320168"/>
                  </a:lnTo>
                  <a:lnTo>
                    <a:pt x="63627" y="322835"/>
                  </a:lnTo>
                  <a:lnTo>
                    <a:pt x="72897" y="322961"/>
                  </a:lnTo>
                  <a:lnTo>
                    <a:pt x="80644" y="321311"/>
                  </a:lnTo>
                  <a:lnTo>
                    <a:pt x="88900" y="319660"/>
                  </a:lnTo>
                  <a:lnTo>
                    <a:pt x="96393" y="315214"/>
                  </a:lnTo>
                  <a:lnTo>
                    <a:pt x="105409" y="308864"/>
                  </a:lnTo>
                  <a:lnTo>
                    <a:pt x="115189" y="302641"/>
                  </a:lnTo>
                  <a:lnTo>
                    <a:pt x="119633" y="298323"/>
                  </a:lnTo>
                  <a:lnTo>
                    <a:pt x="124714" y="293624"/>
                  </a:lnTo>
                  <a:lnTo>
                    <a:pt x="133731" y="284481"/>
                  </a:lnTo>
                  <a:lnTo>
                    <a:pt x="143002" y="275463"/>
                  </a:lnTo>
                  <a:lnTo>
                    <a:pt x="153923" y="261494"/>
                  </a:lnTo>
                  <a:lnTo>
                    <a:pt x="161797" y="251461"/>
                  </a:lnTo>
                  <a:lnTo>
                    <a:pt x="167893" y="239141"/>
                  </a:lnTo>
                  <a:lnTo>
                    <a:pt x="183388" y="214758"/>
                  </a:lnTo>
                  <a:lnTo>
                    <a:pt x="196977" y="192533"/>
                  </a:lnTo>
                  <a:lnTo>
                    <a:pt x="209550" y="168148"/>
                  </a:lnTo>
                  <a:lnTo>
                    <a:pt x="209422" y="165355"/>
                  </a:lnTo>
                  <a:lnTo>
                    <a:pt x="211073" y="163449"/>
                  </a:lnTo>
                  <a:lnTo>
                    <a:pt x="211455" y="163831"/>
                  </a:lnTo>
                  <a:lnTo>
                    <a:pt x="209804" y="165355"/>
                  </a:lnTo>
                  <a:lnTo>
                    <a:pt x="209931" y="168148"/>
                  </a:lnTo>
                  <a:lnTo>
                    <a:pt x="197357" y="192533"/>
                  </a:lnTo>
                  <a:lnTo>
                    <a:pt x="183768" y="214885"/>
                  </a:lnTo>
                  <a:lnTo>
                    <a:pt x="183768" y="215138"/>
                  </a:lnTo>
                  <a:lnTo>
                    <a:pt x="168275" y="239396"/>
                  </a:lnTo>
                  <a:lnTo>
                    <a:pt x="161925" y="251461"/>
                  </a:lnTo>
                  <a:lnTo>
                    <a:pt x="154305" y="261874"/>
                  </a:lnTo>
                  <a:lnTo>
                    <a:pt x="143382" y="275845"/>
                  </a:lnTo>
                  <a:lnTo>
                    <a:pt x="134111" y="284608"/>
                  </a:lnTo>
                  <a:lnTo>
                    <a:pt x="125094" y="293751"/>
                  </a:lnTo>
                  <a:lnTo>
                    <a:pt x="120015" y="298577"/>
                  </a:lnTo>
                  <a:lnTo>
                    <a:pt x="115569" y="302896"/>
                  </a:lnTo>
                  <a:lnTo>
                    <a:pt x="105791" y="309119"/>
                  </a:lnTo>
                  <a:lnTo>
                    <a:pt x="96646" y="315341"/>
                  </a:lnTo>
                  <a:lnTo>
                    <a:pt x="88900" y="320040"/>
                  </a:lnTo>
                  <a:lnTo>
                    <a:pt x="80644" y="321564"/>
                  </a:lnTo>
                  <a:lnTo>
                    <a:pt x="72897" y="323215"/>
                  </a:lnTo>
                  <a:lnTo>
                    <a:pt x="63627" y="323215"/>
                  </a:lnTo>
                  <a:lnTo>
                    <a:pt x="57277" y="320548"/>
                  </a:lnTo>
                  <a:lnTo>
                    <a:pt x="48894" y="319024"/>
                  </a:lnTo>
                  <a:lnTo>
                    <a:pt x="42926" y="316231"/>
                  </a:lnTo>
                  <a:lnTo>
                    <a:pt x="37845" y="311786"/>
                  </a:lnTo>
                  <a:lnTo>
                    <a:pt x="36321" y="310261"/>
                  </a:lnTo>
                  <a:lnTo>
                    <a:pt x="28320" y="302769"/>
                  </a:lnTo>
                  <a:lnTo>
                    <a:pt x="21970" y="296926"/>
                  </a:lnTo>
                  <a:lnTo>
                    <a:pt x="15493" y="284608"/>
                  </a:lnTo>
                  <a:lnTo>
                    <a:pt x="8890" y="272797"/>
                  </a:lnTo>
                  <a:lnTo>
                    <a:pt x="3809" y="259461"/>
                  </a:lnTo>
                  <a:lnTo>
                    <a:pt x="2158" y="243078"/>
                  </a:lnTo>
                  <a:lnTo>
                    <a:pt x="381" y="229616"/>
                  </a:lnTo>
                  <a:lnTo>
                    <a:pt x="0" y="217551"/>
                  </a:lnTo>
                  <a:lnTo>
                    <a:pt x="1269" y="191771"/>
                  </a:lnTo>
                  <a:lnTo>
                    <a:pt x="2920" y="178436"/>
                  </a:lnTo>
                  <a:lnTo>
                    <a:pt x="5588" y="166371"/>
                  </a:lnTo>
                  <a:lnTo>
                    <a:pt x="11810" y="142622"/>
                  </a:lnTo>
                  <a:lnTo>
                    <a:pt x="21081" y="118364"/>
                  </a:lnTo>
                  <a:lnTo>
                    <a:pt x="33019" y="94235"/>
                  </a:lnTo>
                  <a:lnTo>
                    <a:pt x="33019" y="94108"/>
                  </a:lnTo>
                  <a:lnTo>
                    <a:pt x="46735" y="71501"/>
                  </a:lnTo>
                  <a:lnTo>
                    <a:pt x="56133" y="62103"/>
                  </a:lnTo>
                  <a:lnTo>
                    <a:pt x="63754" y="51309"/>
                  </a:lnTo>
                  <a:lnTo>
                    <a:pt x="82677" y="3022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7" name="Freihandform 16"/>
            <p:cNvSpPr/>
            <p:nvPr/>
          </p:nvSpPr>
          <p:spPr>
            <a:xfrm>
              <a:off x="9215332" y="7729720"/>
              <a:ext cx="7933" cy="11116"/>
            </a:xfrm>
            <a:custGeom>
              <a:avLst/>
              <a:gdLst/>
              <a:ahLst/>
              <a:cxnLst/>
              <a:rect l="0" t="0" r="0" b="0"/>
              <a:pathLst>
                <a:path w="6859" h="11939">
                  <a:moveTo>
                    <a:pt x="6858" y="11938"/>
                  </a:moveTo>
                  <a:lnTo>
                    <a:pt x="6476" y="11938"/>
                  </a:lnTo>
                  <a:lnTo>
                    <a:pt x="3175" y="5842"/>
                  </a:lnTo>
                  <a:lnTo>
                    <a:pt x="0" y="0"/>
                  </a:lnTo>
                  <a:lnTo>
                    <a:pt x="126" y="0"/>
                  </a:lnTo>
                  <a:lnTo>
                    <a:pt x="3428" y="584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8" name="Freihandform 17"/>
            <p:cNvSpPr/>
            <p:nvPr/>
          </p:nvSpPr>
          <p:spPr>
            <a:xfrm>
              <a:off x="9274039" y="7313669"/>
              <a:ext cx="417302" cy="106395"/>
            </a:xfrm>
            <a:custGeom>
              <a:avLst/>
              <a:gdLst/>
              <a:ahLst/>
              <a:cxnLst/>
              <a:rect l="0" t="0" r="0" b="0"/>
              <a:pathLst>
                <a:path w="416941" h="105665">
                  <a:moveTo>
                    <a:pt x="416940" y="105410"/>
                  </a:moveTo>
                  <a:lnTo>
                    <a:pt x="416940" y="105664"/>
                  </a:lnTo>
                  <a:lnTo>
                    <a:pt x="402971" y="101727"/>
                  </a:lnTo>
                  <a:lnTo>
                    <a:pt x="390271" y="95759"/>
                  </a:lnTo>
                  <a:lnTo>
                    <a:pt x="377189" y="90171"/>
                  </a:lnTo>
                  <a:lnTo>
                    <a:pt x="369315" y="85725"/>
                  </a:lnTo>
                  <a:lnTo>
                    <a:pt x="366394" y="85345"/>
                  </a:lnTo>
                  <a:lnTo>
                    <a:pt x="362965" y="82550"/>
                  </a:lnTo>
                  <a:lnTo>
                    <a:pt x="358393" y="81153"/>
                  </a:lnTo>
                  <a:lnTo>
                    <a:pt x="354964" y="81408"/>
                  </a:lnTo>
                  <a:lnTo>
                    <a:pt x="346837" y="76835"/>
                  </a:lnTo>
                  <a:lnTo>
                    <a:pt x="331342" y="70867"/>
                  </a:lnTo>
                  <a:lnTo>
                    <a:pt x="322961" y="69850"/>
                  </a:lnTo>
                  <a:lnTo>
                    <a:pt x="319913" y="66930"/>
                  </a:lnTo>
                  <a:lnTo>
                    <a:pt x="315467" y="65278"/>
                  </a:lnTo>
                  <a:lnTo>
                    <a:pt x="297941" y="58294"/>
                  </a:lnTo>
                  <a:lnTo>
                    <a:pt x="263016" y="46483"/>
                  </a:lnTo>
                  <a:lnTo>
                    <a:pt x="227964" y="35052"/>
                  </a:lnTo>
                  <a:lnTo>
                    <a:pt x="194690" y="24893"/>
                  </a:lnTo>
                  <a:lnTo>
                    <a:pt x="164718" y="17781"/>
                  </a:lnTo>
                  <a:lnTo>
                    <a:pt x="162814" y="16510"/>
                  </a:lnTo>
                  <a:lnTo>
                    <a:pt x="154813" y="15113"/>
                  </a:lnTo>
                  <a:lnTo>
                    <a:pt x="150240" y="13462"/>
                  </a:lnTo>
                  <a:lnTo>
                    <a:pt x="145796" y="11938"/>
                  </a:lnTo>
                  <a:lnTo>
                    <a:pt x="129793" y="9272"/>
                  </a:lnTo>
                  <a:lnTo>
                    <a:pt x="118617" y="8001"/>
                  </a:lnTo>
                  <a:lnTo>
                    <a:pt x="110489" y="6477"/>
                  </a:lnTo>
                  <a:lnTo>
                    <a:pt x="107188" y="6605"/>
                  </a:lnTo>
                  <a:lnTo>
                    <a:pt x="104521" y="6605"/>
                  </a:lnTo>
                  <a:lnTo>
                    <a:pt x="99440" y="5208"/>
                  </a:lnTo>
                  <a:lnTo>
                    <a:pt x="90169" y="5461"/>
                  </a:lnTo>
                  <a:lnTo>
                    <a:pt x="78866" y="4064"/>
                  </a:lnTo>
                  <a:lnTo>
                    <a:pt x="69214" y="4192"/>
                  </a:lnTo>
                  <a:lnTo>
                    <a:pt x="47243" y="1398"/>
                  </a:lnTo>
                  <a:lnTo>
                    <a:pt x="34671" y="1778"/>
                  </a:lnTo>
                  <a:lnTo>
                    <a:pt x="21971" y="1651"/>
                  </a:lnTo>
                  <a:lnTo>
                    <a:pt x="10922" y="382"/>
                  </a:lnTo>
                  <a:lnTo>
                    <a:pt x="0" y="2286"/>
                  </a:lnTo>
                  <a:lnTo>
                    <a:pt x="0" y="1906"/>
                  </a:lnTo>
                  <a:lnTo>
                    <a:pt x="10922" y="0"/>
                  </a:lnTo>
                  <a:lnTo>
                    <a:pt x="21971" y="1398"/>
                  </a:lnTo>
                  <a:lnTo>
                    <a:pt x="34671" y="1398"/>
                  </a:lnTo>
                  <a:lnTo>
                    <a:pt x="47243" y="1144"/>
                  </a:lnTo>
                  <a:lnTo>
                    <a:pt x="69214" y="3810"/>
                  </a:lnTo>
                  <a:lnTo>
                    <a:pt x="78866" y="3684"/>
                  </a:lnTo>
                  <a:lnTo>
                    <a:pt x="90169" y="5081"/>
                  </a:lnTo>
                  <a:lnTo>
                    <a:pt x="99440" y="4953"/>
                  </a:lnTo>
                  <a:lnTo>
                    <a:pt x="104521" y="6223"/>
                  </a:lnTo>
                  <a:lnTo>
                    <a:pt x="107188" y="6223"/>
                  </a:lnTo>
                  <a:lnTo>
                    <a:pt x="110489" y="6097"/>
                  </a:lnTo>
                  <a:lnTo>
                    <a:pt x="118617" y="7874"/>
                  </a:lnTo>
                  <a:lnTo>
                    <a:pt x="129793" y="9018"/>
                  </a:lnTo>
                  <a:lnTo>
                    <a:pt x="145796" y="11685"/>
                  </a:lnTo>
                  <a:lnTo>
                    <a:pt x="150240" y="13335"/>
                  </a:lnTo>
                  <a:lnTo>
                    <a:pt x="154813" y="14733"/>
                  </a:lnTo>
                  <a:lnTo>
                    <a:pt x="162814" y="16130"/>
                  </a:lnTo>
                  <a:lnTo>
                    <a:pt x="164718" y="17653"/>
                  </a:lnTo>
                  <a:lnTo>
                    <a:pt x="194690" y="24511"/>
                  </a:lnTo>
                  <a:lnTo>
                    <a:pt x="227964" y="34798"/>
                  </a:lnTo>
                  <a:lnTo>
                    <a:pt x="263016" y="46356"/>
                  </a:lnTo>
                  <a:lnTo>
                    <a:pt x="297941" y="57912"/>
                  </a:lnTo>
                  <a:lnTo>
                    <a:pt x="315467" y="65024"/>
                  </a:lnTo>
                  <a:lnTo>
                    <a:pt x="320293" y="66548"/>
                  </a:lnTo>
                  <a:lnTo>
                    <a:pt x="322961" y="69470"/>
                  </a:lnTo>
                  <a:lnTo>
                    <a:pt x="331342" y="70485"/>
                  </a:lnTo>
                  <a:lnTo>
                    <a:pt x="346837" y="76709"/>
                  </a:lnTo>
                  <a:lnTo>
                    <a:pt x="354964" y="81026"/>
                  </a:lnTo>
                  <a:lnTo>
                    <a:pt x="358393" y="80899"/>
                  </a:lnTo>
                  <a:lnTo>
                    <a:pt x="363347" y="82297"/>
                  </a:lnTo>
                  <a:lnTo>
                    <a:pt x="366394" y="84963"/>
                  </a:lnTo>
                  <a:lnTo>
                    <a:pt x="369315" y="85345"/>
                  </a:lnTo>
                  <a:lnTo>
                    <a:pt x="377189" y="90044"/>
                  </a:lnTo>
                  <a:lnTo>
                    <a:pt x="390271" y="95505"/>
                  </a:lnTo>
                  <a:lnTo>
                    <a:pt x="402971" y="10134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9" name="Freihandform 18"/>
            <p:cNvSpPr/>
            <p:nvPr/>
          </p:nvSpPr>
          <p:spPr>
            <a:xfrm>
              <a:off x="9248652" y="7315258"/>
              <a:ext cx="25387" cy="80987"/>
            </a:xfrm>
            <a:custGeom>
              <a:avLst/>
              <a:gdLst/>
              <a:ahLst/>
              <a:cxnLst/>
              <a:rect l="0" t="0" r="0" b="0"/>
              <a:pathLst>
                <a:path w="25529" h="80138">
                  <a:moveTo>
                    <a:pt x="255" y="80137"/>
                  </a:moveTo>
                  <a:lnTo>
                    <a:pt x="0" y="80137"/>
                  </a:lnTo>
                  <a:lnTo>
                    <a:pt x="5970" y="61849"/>
                  </a:lnTo>
                  <a:lnTo>
                    <a:pt x="13589" y="42165"/>
                  </a:lnTo>
                  <a:lnTo>
                    <a:pt x="17781" y="22607"/>
                  </a:lnTo>
                  <a:lnTo>
                    <a:pt x="25273" y="0"/>
                  </a:lnTo>
                  <a:lnTo>
                    <a:pt x="25528" y="0"/>
                  </a:lnTo>
                  <a:lnTo>
                    <a:pt x="17908" y="22607"/>
                  </a:lnTo>
                  <a:lnTo>
                    <a:pt x="13971" y="42165"/>
                  </a:lnTo>
                  <a:lnTo>
                    <a:pt x="6096" y="618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0" name="Freihandform 19"/>
            <p:cNvSpPr/>
            <p:nvPr/>
          </p:nvSpPr>
          <p:spPr>
            <a:xfrm>
              <a:off x="9691341" y="7420064"/>
              <a:ext cx="7933" cy="44463"/>
            </a:xfrm>
            <a:custGeom>
              <a:avLst/>
              <a:gdLst/>
              <a:ahLst/>
              <a:cxnLst/>
              <a:rect l="0" t="0" r="0" b="0"/>
              <a:pathLst>
                <a:path w="7240" h="45340">
                  <a:moveTo>
                    <a:pt x="7239" y="45339"/>
                  </a:moveTo>
                  <a:lnTo>
                    <a:pt x="6986" y="45339"/>
                  </a:lnTo>
                  <a:lnTo>
                    <a:pt x="0" y="0"/>
                  </a:lnTo>
                  <a:lnTo>
                    <a:pt x="254"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1" name="Freihandform 20"/>
            <p:cNvSpPr/>
            <p:nvPr/>
          </p:nvSpPr>
          <p:spPr>
            <a:xfrm>
              <a:off x="9697688" y="7448648"/>
              <a:ext cx="57121" cy="15880"/>
            </a:xfrm>
            <a:custGeom>
              <a:avLst/>
              <a:gdLst/>
              <a:ahLst/>
              <a:cxnLst/>
              <a:rect l="0" t="0" r="0" b="0"/>
              <a:pathLst>
                <a:path w="56516" h="16638">
                  <a:moveTo>
                    <a:pt x="55246" y="1778"/>
                  </a:moveTo>
                  <a:lnTo>
                    <a:pt x="55119" y="1396"/>
                  </a:lnTo>
                  <a:lnTo>
                    <a:pt x="56388" y="0"/>
                  </a:lnTo>
                  <a:lnTo>
                    <a:pt x="56515" y="380"/>
                  </a:lnTo>
                  <a:lnTo>
                    <a:pt x="55246" y="1778"/>
                  </a:lnTo>
                  <a:lnTo>
                    <a:pt x="45975" y="5206"/>
                  </a:lnTo>
                  <a:lnTo>
                    <a:pt x="34545" y="9652"/>
                  </a:lnTo>
                  <a:lnTo>
                    <a:pt x="24003" y="11429"/>
                  </a:lnTo>
                  <a:lnTo>
                    <a:pt x="11303" y="14604"/>
                  </a:lnTo>
                  <a:lnTo>
                    <a:pt x="0" y="16637"/>
                  </a:lnTo>
                  <a:lnTo>
                    <a:pt x="0" y="16255"/>
                  </a:lnTo>
                  <a:lnTo>
                    <a:pt x="11303" y="14224"/>
                  </a:lnTo>
                  <a:lnTo>
                    <a:pt x="24003" y="11303"/>
                  </a:lnTo>
                  <a:lnTo>
                    <a:pt x="34545" y="9398"/>
                  </a:lnTo>
                  <a:lnTo>
                    <a:pt x="45975" y="4826"/>
                  </a:lnTo>
                  <a:lnTo>
                    <a:pt x="55119" y="1396"/>
                  </a:lnTo>
                  <a:lnTo>
                    <a:pt x="56388" y="0"/>
                  </a:lnTo>
                  <a:lnTo>
                    <a:pt x="56515" y="38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2" name="Freihandform 21"/>
            <p:cNvSpPr/>
            <p:nvPr/>
          </p:nvSpPr>
          <p:spPr>
            <a:xfrm>
              <a:off x="9691341" y="7420064"/>
              <a:ext cx="61881" cy="30171"/>
            </a:xfrm>
            <a:custGeom>
              <a:avLst/>
              <a:gdLst/>
              <a:ahLst/>
              <a:cxnLst/>
              <a:rect l="0" t="0" r="0" b="0"/>
              <a:pathLst>
                <a:path w="61977" h="30735">
                  <a:moveTo>
                    <a:pt x="61976" y="30481"/>
                  </a:moveTo>
                  <a:lnTo>
                    <a:pt x="61976" y="30734"/>
                  </a:lnTo>
                  <a:lnTo>
                    <a:pt x="55244" y="28068"/>
                  </a:lnTo>
                  <a:lnTo>
                    <a:pt x="52324" y="25146"/>
                  </a:lnTo>
                  <a:lnTo>
                    <a:pt x="25018" y="12193"/>
                  </a:lnTo>
                  <a:lnTo>
                    <a:pt x="0" y="382"/>
                  </a:lnTo>
                  <a:lnTo>
                    <a:pt x="0" y="0"/>
                  </a:lnTo>
                  <a:lnTo>
                    <a:pt x="25018" y="11811"/>
                  </a:lnTo>
                  <a:lnTo>
                    <a:pt x="52705" y="24893"/>
                  </a:lnTo>
                  <a:lnTo>
                    <a:pt x="55626" y="2768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3" name="Freihandform 22"/>
            <p:cNvSpPr/>
            <p:nvPr/>
          </p:nvSpPr>
          <p:spPr>
            <a:xfrm>
              <a:off x="9375588" y="7694785"/>
              <a:ext cx="326860" cy="690772"/>
            </a:xfrm>
            <a:custGeom>
              <a:avLst/>
              <a:gdLst/>
              <a:ahLst/>
              <a:cxnLst/>
              <a:rect l="0" t="0" r="0" b="0"/>
              <a:pathLst>
                <a:path w="327915" h="691009">
                  <a:moveTo>
                    <a:pt x="0" y="685546"/>
                  </a:moveTo>
                  <a:lnTo>
                    <a:pt x="0" y="685293"/>
                  </a:lnTo>
                  <a:lnTo>
                    <a:pt x="10922" y="689610"/>
                  </a:lnTo>
                  <a:lnTo>
                    <a:pt x="21971" y="690881"/>
                  </a:lnTo>
                  <a:lnTo>
                    <a:pt x="33274" y="689357"/>
                  </a:lnTo>
                  <a:lnTo>
                    <a:pt x="45847" y="689103"/>
                  </a:lnTo>
                  <a:lnTo>
                    <a:pt x="58419" y="686055"/>
                  </a:lnTo>
                  <a:lnTo>
                    <a:pt x="71119" y="682880"/>
                  </a:lnTo>
                  <a:lnTo>
                    <a:pt x="85216" y="678308"/>
                  </a:lnTo>
                  <a:lnTo>
                    <a:pt x="91439" y="675006"/>
                  </a:lnTo>
                  <a:lnTo>
                    <a:pt x="98043" y="672084"/>
                  </a:lnTo>
                  <a:lnTo>
                    <a:pt x="122936" y="656718"/>
                  </a:lnTo>
                  <a:lnTo>
                    <a:pt x="135254" y="650495"/>
                  </a:lnTo>
                  <a:lnTo>
                    <a:pt x="145923" y="642747"/>
                  </a:lnTo>
                  <a:lnTo>
                    <a:pt x="169672" y="626110"/>
                  </a:lnTo>
                  <a:lnTo>
                    <a:pt x="179069" y="616967"/>
                  </a:lnTo>
                  <a:lnTo>
                    <a:pt x="191642" y="607822"/>
                  </a:lnTo>
                  <a:lnTo>
                    <a:pt x="201040" y="598679"/>
                  </a:lnTo>
                  <a:lnTo>
                    <a:pt x="210312" y="589408"/>
                  </a:lnTo>
                  <a:lnTo>
                    <a:pt x="228726" y="568325"/>
                  </a:lnTo>
                  <a:lnTo>
                    <a:pt x="244093" y="546735"/>
                  </a:lnTo>
                  <a:lnTo>
                    <a:pt x="261239" y="524257"/>
                  </a:lnTo>
                  <a:lnTo>
                    <a:pt x="273558" y="500254"/>
                  </a:lnTo>
                  <a:lnTo>
                    <a:pt x="279780" y="488316"/>
                  </a:lnTo>
                  <a:lnTo>
                    <a:pt x="284099" y="477520"/>
                  </a:lnTo>
                  <a:lnTo>
                    <a:pt x="288671" y="463805"/>
                  </a:lnTo>
                  <a:lnTo>
                    <a:pt x="291973" y="458090"/>
                  </a:lnTo>
                  <a:lnTo>
                    <a:pt x="295021" y="451612"/>
                  </a:lnTo>
                  <a:lnTo>
                    <a:pt x="297941" y="439547"/>
                  </a:lnTo>
                  <a:lnTo>
                    <a:pt x="299339" y="438278"/>
                  </a:lnTo>
                  <a:lnTo>
                    <a:pt x="299339" y="435483"/>
                  </a:lnTo>
                  <a:lnTo>
                    <a:pt x="300989" y="433833"/>
                  </a:lnTo>
                  <a:lnTo>
                    <a:pt x="303911" y="427736"/>
                  </a:lnTo>
                  <a:lnTo>
                    <a:pt x="303911" y="421895"/>
                  </a:lnTo>
                  <a:lnTo>
                    <a:pt x="307086" y="415671"/>
                  </a:lnTo>
                  <a:lnTo>
                    <a:pt x="308355" y="402209"/>
                  </a:lnTo>
                  <a:lnTo>
                    <a:pt x="309879" y="391669"/>
                  </a:lnTo>
                  <a:lnTo>
                    <a:pt x="312674" y="379604"/>
                  </a:lnTo>
                  <a:lnTo>
                    <a:pt x="314325" y="366142"/>
                  </a:lnTo>
                  <a:lnTo>
                    <a:pt x="313943" y="363220"/>
                  </a:lnTo>
                  <a:lnTo>
                    <a:pt x="313943" y="360045"/>
                  </a:lnTo>
                  <a:lnTo>
                    <a:pt x="315594" y="352680"/>
                  </a:lnTo>
                  <a:lnTo>
                    <a:pt x="316991" y="339218"/>
                  </a:lnTo>
                  <a:lnTo>
                    <a:pt x="316864" y="333121"/>
                  </a:lnTo>
                  <a:lnTo>
                    <a:pt x="316864" y="326898"/>
                  </a:lnTo>
                  <a:lnTo>
                    <a:pt x="319531" y="299847"/>
                  </a:lnTo>
                  <a:lnTo>
                    <a:pt x="317626" y="286385"/>
                  </a:lnTo>
                  <a:lnTo>
                    <a:pt x="319024" y="273050"/>
                  </a:lnTo>
                  <a:lnTo>
                    <a:pt x="321564" y="218948"/>
                  </a:lnTo>
                  <a:lnTo>
                    <a:pt x="326136" y="110998"/>
                  </a:lnTo>
                  <a:lnTo>
                    <a:pt x="324103" y="97536"/>
                  </a:lnTo>
                  <a:lnTo>
                    <a:pt x="325627" y="84074"/>
                  </a:lnTo>
                  <a:lnTo>
                    <a:pt x="324358" y="73533"/>
                  </a:lnTo>
                  <a:lnTo>
                    <a:pt x="325374" y="62993"/>
                  </a:lnTo>
                  <a:lnTo>
                    <a:pt x="326898" y="52706"/>
                  </a:lnTo>
                  <a:lnTo>
                    <a:pt x="326643" y="43434"/>
                  </a:lnTo>
                  <a:lnTo>
                    <a:pt x="325247" y="35687"/>
                  </a:lnTo>
                  <a:lnTo>
                    <a:pt x="326516" y="28703"/>
                  </a:lnTo>
                  <a:lnTo>
                    <a:pt x="326516" y="22225"/>
                  </a:lnTo>
                  <a:lnTo>
                    <a:pt x="326516" y="16510"/>
                  </a:lnTo>
                  <a:lnTo>
                    <a:pt x="326263" y="10542"/>
                  </a:lnTo>
                  <a:lnTo>
                    <a:pt x="326263" y="7240"/>
                  </a:lnTo>
                  <a:lnTo>
                    <a:pt x="326516" y="4319"/>
                  </a:lnTo>
                  <a:lnTo>
                    <a:pt x="326263" y="1524"/>
                  </a:lnTo>
                  <a:lnTo>
                    <a:pt x="327787" y="0"/>
                  </a:lnTo>
                  <a:lnTo>
                    <a:pt x="327914" y="382"/>
                  </a:lnTo>
                  <a:lnTo>
                    <a:pt x="326516" y="1524"/>
                  </a:lnTo>
                  <a:lnTo>
                    <a:pt x="326643" y="4319"/>
                  </a:lnTo>
                  <a:lnTo>
                    <a:pt x="326516" y="7240"/>
                  </a:lnTo>
                  <a:lnTo>
                    <a:pt x="326516" y="10542"/>
                  </a:lnTo>
                  <a:lnTo>
                    <a:pt x="326898" y="16510"/>
                  </a:lnTo>
                  <a:lnTo>
                    <a:pt x="326643" y="22225"/>
                  </a:lnTo>
                  <a:lnTo>
                    <a:pt x="326898" y="28703"/>
                  </a:lnTo>
                  <a:lnTo>
                    <a:pt x="325374" y="35687"/>
                  </a:lnTo>
                  <a:lnTo>
                    <a:pt x="327025" y="43434"/>
                  </a:lnTo>
                  <a:lnTo>
                    <a:pt x="327151" y="52706"/>
                  </a:lnTo>
                  <a:lnTo>
                    <a:pt x="325754" y="62993"/>
                  </a:lnTo>
                  <a:lnTo>
                    <a:pt x="324485" y="73533"/>
                  </a:lnTo>
                  <a:lnTo>
                    <a:pt x="325881" y="84074"/>
                  </a:lnTo>
                  <a:lnTo>
                    <a:pt x="324358" y="97536"/>
                  </a:lnTo>
                  <a:lnTo>
                    <a:pt x="326516" y="110998"/>
                  </a:lnTo>
                  <a:lnTo>
                    <a:pt x="321944" y="218948"/>
                  </a:lnTo>
                  <a:lnTo>
                    <a:pt x="319404" y="273050"/>
                  </a:lnTo>
                  <a:lnTo>
                    <a:pt x="317880" y="286385"/>
                  </a:lnTo>
                  <a:lnTo>
                    <a:pt x="319786" y="299847"/>
                  </a:lnTo>
                  <a:lnTo>
                    <a:pt x="317246" y="326898"/>
                  </a:lnTo>
                  <a:lnTo>
                    <a:pt x="317246" y="333121"/>
                  </a:lnTo>
                  <a:lnTo>
                    <a:pt x="317373" y="339218"/>
                  </a:lnTo>
                  <a:lnTo>
                    <a:pt x="315976" y="352680"/>
                  </a:lnTo>
                  <a:lnTo>
                    <a:pt x="314325" y="360045"/>
                  </a:lnTo>
                  <a:lnTo>
                    <a:pt x="314325" y="363220"/>
                  </a:lnTo>
                  <a:lnTo>
                    <a:pt x="314705" y="366142"/>
                  </a:lnTo>
                  <a:lnTo>
                    <a:pt x="313054" y="379604"/>
                  </a:lnTo>
                  <a:lnTo>
                    <a:pt x="310261" y="391669"/>
                  </a:lnTo>
                  <a:lnTo>
                    <a:pt x="308610" y="402209"/>
                  </a:lnTo>
                  <a:lnTo>
                    <a:pt x="307213" y="415671"/>
                  </a:lnTo>
                  <a:lnTo>
                    <a:pt x="304291" y="421895"/>
                  </a:lnTo>
                  <a:lnTo>
                    <a:pt x="304291" y="427736"/>
                  </a:lnTo>
                  <a:lnTo>
                    <a:pt x="301243" y="433959"/>
                  </a:lnTo>
                  <a:lnTo>
                    <a:pt x="299719" y="435483"/>
                  </a:lnTo>
                  <a:lnTo>
                    <a:pt x="299719" y="438278"/>
                  </a:lnTo>
                  <a:lnTo>
                    <a:pt x="298323" y="439802"/>
                  </a:lnTo>
                  <a:lnTo>
                    <a:pt x="295401" y="451612"/>
                  </a:lnTo>
                  <a:lnTo>
                    <a:pt x="292100" y="458090"/>
                  </a:lnTo>
                  <a:lnTo>
                    <a:pt x="289051" y="463805"/>
                  </a:lnTo>
                  <a:lnTo>
                    <a:pt x="284479" y="477520"/>
                  </a:lnTo>
                  <a:lnTo>
                    <a:pt x="280162" y="488316"/>
                  </a:lnTo>
                  <a:lnTo>
                    <a:pt x="273812" y="500254"/>
                  </a:lnTo>
                  <a:lnTo>
                    <a:pt x="261619" y="524257"/>
                  </a:lnTo>
                  <a:lnTo>
                    <a:pt x="244475" y="547117"/>
                  </a:lnTo>
                  <a:lnTo>
                    <a:pt x="229108" y="568580"/>
                  </a:lnTo>
                  <a:lnTo>
                    <a:pt x="210692" y="589661"/>
                  </a:lnTo>
                  <a:lnTo>
                    <a:pt x="201294" y="599059"/>
                  </a:lnTo>
                  <a:lnTo>
                    <a:pt x="191769" y="608204"/>
                  </a:lnTo>
                  <a:lnTo>
                    <a:pt x="179197" y="617347"/>
                  </a:lnTo>
                  <a:lnTo>
                    <a:pt x="169926" y="626492"/>
                  </a:lnTo>
                  <a:lnTo>
                    <a:pt x="146303" y="642874"/>
                  </a:lnTo>
                  <a:lnTo>
                    <a:pt x="135636" y="650621"/>
                  </a:lnTo>
                  <a:lnTo>
                    <a:pt x="122936" y="656971"/>
                  </a:lnTo>
                  <a:lnTo>
                    <a:pt x="98043" y="672338"/>
                  </a:lnTo>
                  <a:lnTo>
                    <a:pt x="91439" y="675259"/>
                  </a:lnTo>
                  <a:lnTo>
                    <a:pt x="85216" y="678561"/>
                  </a:lnTo>
                  <a:lnTo>
                    <a:pt x="71119" y="683260"/>
                  </a:lnTo>
                  <a:lnTo>
                    <a:pt x="58419" y="686308"/>
                  </a:lnTo>
                  <a:lnTo>
                    <a:pt x="45847" y="689483"/>
                  </a:lnTo>
                  <a:lnTo>
                    <a:pt x="33274" y="689610"/>
                  </a:lnTo>
                  <a:lnTo>
                    <a:pt x="21971" y="691008"/>
                  </a:lnTo>
                  <a:lnTo>
                    <a:pt x="10922" y="68986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4" name="Freihandform 23"/>
            <p:cNvSpPr/>
            <p:nvPr/>
          </p:nvSpPr>
          <p:spPr>
            <a:xfrm>
              <a:off x="9199465" y="7740837"/>
              <a:ext cx="176123" cy="639956"/>
            </a:xfrm>
            <a:custGeom>
              <a:avLst/>
              <a:gdLst/>
              <a:ahLst/>
              <a:cxnLst/>
              <a:rect l="0" t="0" r="0" b="0"/>
              <a:pathLst>
                <a:path w="175262" h="638938">
                  <a:moveTo>
                    <a:pt x="22099" y="0"/>
                  </a:moveTo>
                  <a:lnTo>
                    <a:pt x="22479" y="0"/>
                  </a:lnTo>
                  <a:lnTo>
                    <a:pt x="15113" y="43943"/>
                  </a:lnTo>
                  <a:lnTo>
                    <a:pt x="9017" y="85725"/>
                  </a:lnTo>
                  <a:lnTo>
                    <a:pt x="3684" y="128017"/>
                  </a:lnTo>
                  <a:lnTo>
                    <a:pt x="1144" y="172847"/>
                  </a:lnTo>
                  <a:lnTo>
                    <a:pt x="382" y="222505"/>
                  </a:lnTo>
                  <a:lnTo>
                    <a:pt x="1016" y="273305"/>
                  </a:lnTo>
                  <a:lnTo>
                    <a:pt x="3175" y="326009"/>
                  </a:lnTo>
                  <a:lnTo>
                    <a:pt x="9017" y="378334"/>
                  </a:lnTo>
                  <a:lnTo>
                    <a:pt x="12447" y="402463"/>
                  </a:lnTo>
                  <a:lnTo>
                    <a:pt x="17653" y="427863"/>
                  </a:lnTo>
                  <a:lnTo>
                    <a:pt x="19177" y="441580"/>
                  </a:lnTo>
                  <a:lnTo>
                    <a:pt x="24258" y="454534"/>
                  </a:lnTo>
                  <a:lnTo>
                    <a:pt x="34037" y="478409"/>
                  </a:lnTo>
                  <a:lnTo>
                    <a:pt x="43815" y="502794"/>
                  </a:lnTo>
                  <a:lnTo>
                    <a:pt x="56897" y="526161"/>
                  </a:lnTo>
                  <a:lnTo>
                    <a:pt x="71501" y="551308"/>
                  </a:lnTo>
                  <a:lnTo>
                    <a:pt x="79502" y="561975"/>
                  </a:lnTo>
                  <a:lnTo>
                    <a:pt x="89154" y="573659"/>
                  </a:lnTo>
                  <a:lnTo>
                    <a:pt x="97537" y="587122"/>
                  </a:lnTo>
                  <a:lnTo>
                    <a:pt x="108204" y="597155"/>
                  </a:lnTo>
                  <a:lnTo>
                    <a:pt x="116587" y="607696"/>
                  </a:lnTo>
                  <a:lnTo>
                    <a:pt x="123063" y="613537"/>
                  </a:lnTo>
                  <a:lnTo>
                    <a:pt x="129540" y="616839"/>
                  </a:lnTo>
                  <a:lnTo>
                    <a:pt x="133986" y="621031"/>
                  </a:lnTo>
                  <a:lnTo>
                    <a:pt x="140209" y="624079"/>
                  </a:lnTo>
                  <a:lnTo>
                    <a:pt x="151512" y="631318"/>
                  </a:lnTo>
                  <a:lnTo>
                    <a:pt x="162687" y="635509"/>
                  </a:lnTo>
                  <a:lnTo>
                    <a:pt x="168911" y="638810"/>
                  </a:lnTo>
                  <a:lnTo>
                    <a:pt x="175261" y="638557"/>
                  </a:lnTo>
                  <a:lnTo>
                    <a:pt x="175261" y="638810"/>
                  </a:lnTo>
                  <a:lnTo>
                    <a:pt x="168911" y="638937"/>
                  </a:lnTo>
                  <a:lnTo>
                    <a:pt x="162687" y="635889"/>
                  </a:lnTo>
                  <a:lnTo>
                    <a:pt x="151512" y="631698"/>
                  </a:lnTo>
                  <a:lnTo>
                    <a:pt x="140082" y="624459"/>
                  </a:lnTo>
                  <a:lnTo>
                    <a:pt x="133604" y="621284"/>
                  </a:lnTo>
                  <a:lnTo>
                    <a:pt x="129160" y="616967"/>
                  </a:lnTo>
                  <a:lnTo>
                    <a:pt x="122937" y="613919"/>
                  </a:lnTo>
                  <a:lnTo>
                    <a:pt x="116205" y="608076"/>
                  </a:lnTo>
                  <a:lnTo>
                    <a:pt x="107824" y="597535"/>
                  </a:lnTo>
                  <a:lnTo>
                    <a:pt x="97155" y="587375"/>
                  </a:lnTo>
                  <a:lnTo>
                    <a:pt x="88774" y="574041"/>
                  </a:lnTo>
                  <a:lnTo>
                    <a:pt x="79122" y="562357"/>
                  </a:lnTo>
                  <a:lnTo>
                    <a:pt x="71121" y="551434"/>
                  </a:lnTo>
                  <a:lnTo>
                    <a:pt x="71121" y="551308"/>
                  </a:lnTo>
                  <a:lnTo>
                    <a:pt x="56642" y="526161"/>
                  </a:lnTo>
                  <a:lnTo>
                    <a:pt x="43562" y="502794"/>
                  </a:lnTo>
                  <a:lnTo>
                    <a:pt x="33910" y="478409"/>
                  </a:lnTo>
                  <a:lnTo>
                    <a:pt x="23876" y="454534"/>
                  </a:lnTo>
                  <a:lnTo>
                    <a:pt x="18924" y="441580"/>
                  </a:lnTo>
                  <a:lnTo>
                    <a:pt x="17273" y="427863"/>
                  </a:lnTo>
                  <a:lnTo>
                    <a:pt x="12192" y="402463"/>
                  </a:lnTo>
                  <a:lnTo>
                    <a:pt x="8763" y="378334"/>
                  </a:lnTo>
                  <a:lnTo>
                    <a:pt x="2922" y="326009"/>
                  </a:lnTo>
                  <a:lnTo>
                    <a:pt x="762" y="273305"/>
                  </a:lnTo>
                  <a:lnTo>
                    <a:pt x="0" y="222505"/>
                  </a:lnTo>
                  <a:lnTo>
                    <a:pt x="762" y="172847"/>
                  </a:lnTo>
                  <a:lnTo>
                    <a:pt x="3302" y="128017"/>
                  </a:lnTo>
                  <a:lnTo>
                    <a:pt x="8763" y="85725"/>
                  </a:lnTo>
                  <a:lnTo>
                    <a:pt x="14733" y="4394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grpSp>
      <p:grpSp>
        <p:nvGrpSpPr>
          <p:cNvPr id="7169" name="Gruppieren 45"/>
          <p:cNvGrpSpPr>
            <a:grpSpLocks/>
          </p:cNvGrpSpPr>
          <p:nvPr/>
        </p:nvGrpSpPr>
        <p:grpSpPr bwMode="auto">
          <a:xfrm flipV="1">
            <a:off x="6891834" y="8578850"/>
            <a:ext cx="774700" cy="1292225"/>
            <a:chOff x="7937500" y="7366000"/>
            <a:chExt cx="773939" cy="1292987"/>
          </a:xfrm>
        </p:grpSpPr>
        <p:sp>
          <p:nvSpPr>
            <p:cNvPr id="26" name="Freihandform 25"/>
            <p:cNvSpPr/>
            <p:nvPr/>
          </p:nvSpPr>
          <p:spPr>
            <a:xfrm>
              <a:off x="7937500" y="7366000"/>
              <a:ext cx="594728" cy="333572"/>
            </a:xfrm>
            <a:custGeom>
              <a:avLst/>
              <a:gdLst/>
              <a:ahLst/>
              <a:cxnLst/>
              <a:rect l="0" t="0" r="0" b="0"/>
              <a:pathLst>
                <a:path w="593980" h="334138">
                  <a:moveTo>
                    <a:pt x="535558" y="15113"/>
                  </a:moveTo>
                  <a:lnTo>
                    <a:pt x="546607" y="19812"/>
                  </a:lnTo>
                  <a:lnTo>
                    <a:pt x="559942" y="23241"/>
                  </a:lnTo>
                  <a:lnTo>
                    <a:pt x="567690" y="27940"/>
                  </a:lnTo>
                  <a:lnTo>
                    <a:pt x="572262" y="50673"/>
                  </a:lnTo>
                  <a:lnTo>
                    <a:pt x="575309" y="72643"/>
                  </a:lnTo>
                  <a:lnTo>
                    <a:pt x="578230" y="93853"/>
                  </a:lnTo>
                  <a:lnTo>
                    <a:pt x="579374" y="117220"/>
                  </a:lnTo>
                  <a:lnTo>
                    <a:pt x="583945" y="143129"/>
                  </a:lnTo>
                  <a:lnTo>
                    <a:pt x="586613" y="170941"/>
                  </a:lnTo>
                  <a:lnTo>
                    <a:pt x="589533" y="195706"/>
                  </a:lnTo>
                  <a:lnTo>
                    <a:pt x="589406" y="220471"/>
                  </a:lnTo>
                  <a:lnTo>
                    <a:pt x="593979" y="234315"/>
                  </a:lnTo>
                  <a:lnTo>
                    <a:pt x="593598" y="246761"/>
                  </a:lnTo>
                  <a:lnTo>
                    <a:pt x="584073" y="240538"/>
                  </a:lnTo>
                  <a:lnTo>
                    <a:pt x="572769" y="232409"/>
                  </a:lnTo>
                  <a:lnTo>
                    <a:pt x="563371" y="225932"/>
                  </a:lnTo>
                  <a:lnTo>
                    <a:pt x="551941" y="218186"/>
                  </a:lnTo>
                  <a:lnTo>
                    <a:pt x="542416" y="215138"/>
                  </a:lnTo>
                  <a:lnTo>
                    <a:pt x="532638" y="208661"/>
                  </a:lnTo>
                  <a:lnTo>
                    <a:pt x="524764" y="204216"/>
                  </a:lnTo>
                  <a:lnTo>
                    <a:pt x="514984" y="200914"/>
                  </a:lnTo>
                  <a:lnTo>
                    <a:pt x="505459" y="197612"/>
                  </a:lnTo>
                  <a:lnTo>
                    <a:pt x="497458" y="196088"/>
                  </a:lnTo>
                  <a:lnTo>
                    <a:pt x="485902" y="194309"/>
                  </a:lnTo>
                  <a:lnTo>
                    <a:pt x="474599" y="196088"/>
                  </a:lnTo>
                  <a:lnTo>
                    <a:pt x="461644" y="195579"/>
                  </a:lnTo>
                  <a:lnTo>
                    <a:pt x="448817" y="195199"/>
                  </a:lnTo>
                  <a:lnTo>
                    <a:pt x="426212" y="198119"/>
                  </a:lnTo>
                  <a:lnTo>
                    <a:pt x="416432" y="197739"/>
                  </a:lnTo>
                  <a:lnTo>
                    <a:pt x="405129" y="199643"/>
                  </a:lnTo>
                  <a:lnTo>
                    <a:pt x="395351" y="199008"/>
                  </a:lnTo>
                  <a:lnTo>
                    <a:pt x="390525" y="200787"/>
                  </a:lnTo>
                  <a:lnTo>
                    <a:pt x="387604" y="200787"/>
                  </a:lnTo>
                  <a:lnTo>
                    <a:pt x="384048" y="200787"/>
                  </a:lnTo>
                  <a:lnTo>
                    <a:pt x="375666" y="201929"/>
                  </a:lnTo>
                  <a:lnTo>
                    <a:pt x="364616" y="203454"/>
                  </a:lnTo>
                  <a:lnTo>
                    <a:pt x="348233" y="206502"/>
                  </a:lnTo>
                  <a:lnTo>
                    <a:pt x="343280" y="207771"/>
                  </a:lnTo>
                  <a:lnTo>
                    <a:pt x="338708" y="209168"/>
                  </a:lnTo>
                  <a:lnTo>
                    <a:pt x="330580" y="210819"/>
                  </a:lnTo>
                  <a:lnTo>
                    <a:pt x="328929" y="212470"/>
                  </a:lnTo>
                  <a:lnTo>
                    <a:pt x="297815" y="219455"/>
                  </a:lnTo>
                  <a:lnTo>
                    <a:pt x="263779" y="229742"/>
                  </a:lnTo>
                  <a:lnTo>
                    <a:pt x="227965" y="241680"/>
                  </a:lnTo>
                  <a:lnTo>
                    <a:pt x="192151" y="253491"/>
                  </a:lnTo>
                  <a:lnTo>
                    <a:pt x="174243" y="261112"/>
                  </a:lnTo>
                  <a:lnTo>
                    <a:pt x="169037" y="262508"/>
                  </a:lnTo>
                  <a:lnTo>
                    <a:pt x="166242" y="265176"/>
                  </a:lnTo>
                  <a:lnTo>
                    <a:pt x="157733" y="267080"/>
                  </a:lnTo>
                  <a:lnTo>
                    <a:pt x="141731" y="272668"/>
                  </a:lnTo>
                  <a:lnTo>
                    <a:pt x="133604" y="277367"/>
                  </a:lnTo>
                  <a:lnTo>
                    <a:pt x="130302" y="277367"/>
                  </a:lnTo>
                  <a:lnTo>
                    <a:pt x="125349" y="278638"/>
                  </a:lnTo>
                  <a:lnTo>
                    <a:pt x="122301" y="281686"/>
                  </a:lnTo>
                  <a:lnTo>
                    <a:pt x="118617" y="281686"/>
                  </a:lnTo>
                  <a:lnTo>
                    <a:pt x="110870" y="286257"/>
                  </a:lnTo>
                  <a:lnTo>
                    <a:pt x="97790" y="292354"/>
                  </a:lnTo>
                  <a:lnTo>
                    <a:pt x="84454" y="298450"/>
                  </a:lnTo>
                  <a:lnTo>
                    <a:pt x="70104" y="302767"/>
                  </a:lnTo>
                  <a:lnTo>
                    <a:pt x="43941" y="314452"/>
                  </a:lnTo>
                  <a:lnTo>
                    <a:pt x="15875" y="327914"/>
                  </a:lnTo>
                  <a:lnTo>
                    <a:pt x="12827" y="330962"/>
                  </a:lnTo>
                  <a:lnTo>
                    <a:pt x="6223" y="334137"/>
                  </a:lnTo>
                  <a:lnTo>
                    <a:pt x="6730" y="331089"/>
                  </a:lnTo>
                  <a:lnTo>
                    <a:pt x="6477" y="327914"/>
                  </a:lnTo>
                  <a:lnTo>
                    <a:pt x="6477" y="321437"/>
                  </a:lnTo>
                  <a:lnTo>
                    <a:pt x="4953" y="311023"/>
                  </a:lnTo>
                  <a:lnTo>
                    <a:pt x="4953" y="307720"/>
                  </a:lnTo>
                  <a:lnTo>
                    <a:pt x="5333" y="304800"/>
                  </a:lnTo>
                  <a:lnTo>
                    <a:pt x="5333" y="298704"/>
                  </a:lnTo>
                  <a:lnTo>
                    <a:pt x="2413" y="286512"/>
                  </a:lnTo>
                  <a:lnTo>
                    <a:pt x="2413" y="264667"/>
                  </a:lnTo>
                  <a:lnTo>
                    <a:pt x="2793" y="252603"/>
                  </a:lnTo>
                  <a:lnTo>
                    <a:pt x="1269" y="241554"/>
                  </a:lnTo>
                  <a:lnTo>
                    <a:pt x="1651" y="229489"/>
                  </a:lnTo>
                  <a:lnTo>
                    <a:pt x="0" y="219075"/>
                  </a:lnTo>
                  <a:lnTo>
                    <a:pt x="1651" y="207644"/>
                  </a:lnTo>
                  <a:lnTo>
                    <a:pt x="2031" y="195199"/>
                  </a:lnTo>
                  <a:lnTo>
                    <a:pt x="2286" y="173736"/>
                  </a:lnTo>
                  <a:lnTo>
                    <a:pt x="4064" y="150621"/>
                  </a:lnTo>
                  <a:lnTo>
                    <a:pt x="25273" y="137414"/>
                  </a:lnTo>
                  <a:lnTo>
                    <a:pt x="43306" y="126745"/>
                  </a:lnTo>
                  <a:lnTo>
                    <a:pt x="59943" y="114807"/>
                  </a:lnTo>
                  <a:lnTo>
                    <a:pt x="76073" y="105664"/>
                  </a:lnTo>
                  <a:lnTo>
                    <a:pt x="77724" y="104266"/>
                  </a:lnTo>
                  <a:lnTo>
                    <a:pt x="79375" y="102616"/>
                  </a:lnTo>
                  <a:lnTo>
                    <a:pt x="85852" y="99567"/>
                  </a:lnTo>
                  <a:lnTo>
                    <a:pt x="87756" y="97916"/>
                  </a:lnTo>
                  <a:lnTo>
                    <a:pt x="89407" y="99567"/>
                  </a:lnTo>
                  <a:lnTo>
                    <a:pt x="92329" y="96901"/>
                  </a:lnTo>
                  <a:lnTo>
                    <a:pt x="99314" y="93726"/>
                  </a:lnTo>
                  <a:lnTo>
                    <a:pt x="103504" y="92202"/>
                  </a:lnTo>
                  <a:lnTo>
                    <a:pt x="105155" y="90804"/>
                  </a:lnTo>
                  <a:lnTo>
                    <a:pt x="115062" y="87629"/>
                  </a:lnTo>
                  <a:lnTo>
                    <a:pt x="123190" y="83184"/>
                  </a:lnTo>
                  <a:lnTo>
                    <a:pt x="134874" y="78993"/>
                  </a:lnTo>
                  <a:lnTo>
                    <a:pt x="145923" y="74167"/>
                  </a:lnTo>
                  <a:lnTo>
                    <a:pt x="157733" y="70104"/>
                  </a:lnTo>
                  <a:lnTo>
                    <a:pt x="172084" y="65404"/>
                  </a:lnTo>
                  <a:lnTo>
                    <a:pt x="183768" y="61087"/>
                  </a:lnTo>
                  <a:lnTo>
                    <a:pt x="198119" y="56261"/>
                  </a:lnTo>
                  <a:lnTo>
                    <a:pt x="214629" y="50927"/>
                  </a:lnTo>
                  <a:lnTo>
                    <a:pt x="232282" y="46354"/>
                  </a:lnTo>
                  <a:lnTo>
                    <a:pt x="248919" y="40386"/>
                  </a:lnTo>
                  <a:lnTo>
                    <a:pt x="283082" y="29971"/>
                  </a:lnTo>
                  <a:lnTo>
                    <a:pt x="316865" y="19557"/>
                  </a:lnTo>
                  <a:lnTo>
                    <a:pt x="347853" y="12445"/>
                  </a:lnTo>
                  <a:lnTo>
                    <a:pt x="375284" y="8381"/>
                  </a:lnTo>
                  <a:lnTo>
                    <a:pt x="399668" y="3682"/>
                  </a:lnTo>
                  <a:lnTo>
                    <a:pt x="425830" y="1142"/>
                  </a:lnTo>
                  <a:lnTo>
                    <a:pt x="446913" y="0"/>
                  </a:lnTo>
                  <a:lnTo>
                    <a:pt x="464566" y="1778"/>
                  </a:lnTo>
                  <a:lnTo>
                    <a:pt x="469518" y="3555"/>
                  </a:lnTo>
                  <a:lnTo>
                    <a:pt x="472948" y="3682"/>
                  </a:lnTo>
                  <a:lnTo>
                    <a:pt x="498475" y="7112"/>
                  </a:lnTo>
                  <a:lnTo>
                    <a:pt x="509651" y="8636"/>
                  </a:lnTo>
                  <a:lnTo>
                    <a:pt x="519176" y="11683"/>
                  </a:lnTo>
                  <a:close/>
                </a:path>
              </a:pathLst>
            </a:custGeom>
            <a:solidFill>
              <a:srgbClr val="169133"/>
            </a:solidFill>
            <a:ln w="0" cap="flat" cmpd="sng" algn="ctr">
              <a:solidFill>
                <a:srgbClr val="16913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7" name="Freihandform 26"/>
            <p:cNvSpPr/>
            <p:nvPr/>
          </p:nvSpPr>
          <p:spPr>
            <a:xfrm>
              <a:off x="7993008" y="7559789"/>
              <a:ext cx="718431" cy="1099198"/>
            </a:xfrm>
            <a:custGeom>
              <a:avLst/>
              <a:gdLst/>
              <a:ahLst/>
              <a:cxnLst/>
              <a:rect l="0" t="0" r="0" b="0"/>
              <a:pathLst>
                <a:path w="718313" h="1098424">
                  <a:moveTo>
                    <a:pt x="522478" y="164466"/>
                  </a:moveTo>
                  <a:lnTo>
                    <a:pt x="558927" y="206375"/>
                  </a:lnTo>
                  <a:lnTo>
                    <a:pt x="592456" y="245365"/>
                  </a:lnTo>
                  <a:lnTo>
                    <a:pt x="600329" y="252984"/>
                  </a:lnTo>
                  <a:lnTo>
                    <a:pt x="605156" y="257937"/>
                  </a:lnTo>
                  <a:lnTo>
                    <a:pt x="633731" y="289053"/>
                  </a:lnTo>
                  <a:lnTo>
                    <a:pt x="653035" y="310770"/>
                  </a:lnTo>
                  <a:lnTo>
                    <a:pt x="661036" y="321692"/>
                  </a:lnTo>
                  <a:lnTo>
                    <a:pt x="670687" y="331217"/>
                  </a:lnTo>
                  <a:lnTo>
                    <a:pt x="684658" y="354331"/>
                  </a:lnTo>
                  <a:lnTo>
                    <a:pt x="697103" y="379222"/>
                  </a:lnTo>
                  <a:lnTo>
                    <a:pt x="706501" y="403987"/>
                  </a:lnTo>
                  <a:lnTo>
                    <a:pt x="712471" y="428498"/>
                  </a:lnTo>
                  <a:lnTo>
                    <a:pt x="715646" y="440818"/>
                  </a:lnTo>
                  <a:lnTo>
                    <a:pt x="717170" y="454533"/>
                  </a:lnTo>
                  <a:lnTo>
                    <a:pt x="718312" y="481331"/>
                  </a:lnTo>
                  <a:lnTo>
                    <a:pt x="718312" y="493395"/>
                  </a:lnTo>
                  <a:lnTo>
                    <a:pt x="716281" y="506984"/>
                  </a:lnTo>
                  <a:lnTo>
                    <a:pt x="714502" y="524130"/>
                  </a:lnTo>
                  <a:lnTo>
                    <a:pt x="709423" y="537465"/>
                  </a:lnTo>
                  <a:lnTo>
                    <a:pt x="702819" y="549910"/>
                  </a:lnTo>
                  <a:lnTo>
                    <a:pt x="695961" y="562357"/>
                  </a:lnTo>
                  <a:lnTo>
                    <a:pt x="689357" y="568198"/>
                  </a:lnTo>
                  <a:lnTo>
                    <a:pt x="681356" y="575819"/>
                  </a:lnTo>
                  <a:lnTo>
                    <a:pt x="679704" y="577343"/>
                  </a:lnTo>
                  <a:lnTo>
                    <a:pt x="674624" y="581915"/>
                  </a:lnTo>
                  <a:lnTo>
                    <a:pt x="668148" y="585217"/>
                  </a:lnTo>
                  <a:lnTo>
                    <a:pt x="659892" y="586359"/>
                  </a:lnTo>
                  <a:lnTo>
                    <a:pt x="653542" y="588899"/>
                  </a:lnTo>
                  <a:lnTo>
                    <a:pt x="644145" y="589154"/>
                  </a:lnTo>
                  <a:lnTo>
                    <a:pt x="635889" y="587630"/>
                  </a:lnTo>
                  <a:lnTo>
                    <a:pt x="627762" y="585979"/>
                  </a:lnTo>
                  <a:lnTo>
                    <a:pt x="619507" y="581407"/>
                  </a:lnTo>
                  <a:lnTo>
                    <a:pt x="610236" y="574930"/>
                  </a:lnTo>
                  <a:lnTo>
                    <a:pt x="600457" y="568453"/>
                  </a:lnTo>
                  <a:lnTo>
                    <a:pt x="595885" y="563881"/>
                  </a:lnTo>
                  <a:lnTo>
                    <a:pt x="590804" y="559055"/>
                  </a:lnTo>
                  <a:lnTo>
                    <a:pt x="581534" y="549783"/>
                  </a:lnTo>
                  <a:lnTo>
                    <a:pt x="571882" y="540512"/>
                  </a:lnTo>
                  <a:lnTo>
                    <a:pt x="560578" y="526416"/>
                  </a:lnTo>
                  <a:lnTo>
                    <a:pt x="552832" y="515874"/>
                  </a:lnTo>
                  <a:lnTo>
                    <a:pt x="546482" y="503174"/>
                  </a:lnTo>
                  <a:lnTo>
                    <a:pt x="530607" y="478282"/>
                  </a:lnTo>
                  <a:lnTo>
                    <a:pt x="516763" y="455169"/>
                  </a:lnTo>
                  <a:lnTo>
                    <a:pt x="503683" y="430277"/>
                  </a:lnTo>
                  <a:lnTo>
                    <a:pt x="503937" y="427356"/>
                  </a:lnTo>
                  <a:lnTo>
                    <a:pt x="502412" y="425578"/>
                  </a:lnTo>
                  <a:lnTo>
                    <a:pt x="494538" y="408686"/>
                  </a:lnTo>
                  <a:lnTo>
                    <a:pt x="486411" y="388494"/>
                  </a:lnTo>
                  <a:lnTo>
                    <a:pt x="485140" y="377698"/>
                  </a:lnTo>
                  <a:lnTo>
                    <a:pt x="480569" y="367031"/>
                  </a:lnTo>
                  <a:lnTo>
                    <a:pt x="477521" y="357632"/>
                  </a:lnTo>
                  <a:lnTo>
                    <a:pt x="474091" y="348489"/>
                  </a:lnTo>
                  <a:lnTo>
                    <a:pt x="488062" y="405384"/>
                  </a:lnTo>
                  <a:lnTo>
                    <a:pt x="495554" y="437896"/>
                  </a:lnTo>
                  <a:lnTo>
                    <a:pt x="502794" y="482855"/>
                  </a:lnTo>
                  <a:lnTo>
                    <a:pt x="509144" y="525654"/>
                  </a:lnTo>
                  <a:lnTo>
                    <a:pt x="514604" y="568960"/>
                  </a:lnTo>
                  <a:lnTo>
                    <a:pt x="517145" y="615189"/>
                  </a:lnTo>
                  <a:lnTo>
                    <a:pt x="518034" y="666116"/>
                  </a:lnTo>
                  <a:lnTo>
                    <a:pt x="517399" y="718312"/>
                  </a:lnTo>
                  <a:lnTo>
                    <a:pt x="514986" y="772160"/>
                  </a:lnTo>
                  <a:lnTo>
                    <a:pt x="509144" y="825628"/>
                  </a:lnTo>
                  <a:lnTo>
                    <a:pt x="505461" y="850520"/>
                  </a:lnTo>
                  <a:lnTo>
                    <a:pt x="500253" y="876555"/>
                  </a:lnTo>
                  <a:lnTo>
                    <a:pt x="498602" y="890652"/>
                  </a:lnTo>
                  <a:lnTo>
                    <a:pt x="493523" y="903859"/>
                  </a:lnTo>
                  <a:lnTo>
                    <a:pt x="483362" y="928497"/>
                  </a:lnTo>
                  <a:lnTo>
                    <a:pt x="473329" y="953390"/>
                  </a:lnTo>
                  <a:lnTo>
                    <a:pt x="459995" y="977520"/>
                  </a:lnTo>
                  <a:lnTo>
                    <a:pt x="445136" y="1003173"/>
                  </a:lnTo>
                  <a:lnTo>
                    <a:pt x="436881" y="1014222"/>
                  </a:lnTo>
                  <a:lnTo>
                    <a:pt x="427101" y="1026287"/>
                  </a:lnTo>
                  <a:lnTo>
                    <a:pt x="418592" y="1040131"/>
                  </a:lnTo>
                  <a:lnTo>
                    <a:pt x="407416" y="1050545"/>
                  </a:lnTo>
                  <a:lnTo>
                    <a:pt x="398908" y="1061085"/>
                  </a:lnTo>
                  <a:lnTo>
                    <a:pt x="392176" y="1067308"/>
                  </a:lnTo>
                  <a:lnTo>
                    <a:pt x="385699" y="1070610"/>
                  </a:lnTo>
                  <a:lnTo>
                    <a:pt x="381127" y="1074674"/>
                  </a:lnTo>
                  <a:lnTo>
                    <a:pt x="374524" y="1077977"/>
                  </a:lnTo>
                  <a:lnTo>
                    <a:pt x="363094" y="1085470"/>
                  </a:lnTo>
                  <a:lnTo>
                    <a:pt x="351410" y="1089787"/>
                  </a:lnTo>
                  <a:lnTo>
                    <a:pt x="344933" y="1092962"/>
                  </a:lnTo>
                  <a:lnTo>
                    <a:pt x="338583" y="1092708"/>
                  </a:lnTo>
                  <a:lnTo>
                    <a:pt x="327279" y="1097154"/>
                  </a:lnTo>
                  <a:lnTo>
                    <a:pt x="315976" y="1098423"/>
                  </a:lnTo>
                  <a:lnTo>
                    <a:pt x="304547" y="1096772"/>
                  </a:lnTo>
                  <a:lnTo>
                    <a:pt x="291592" y="1096772"/>
                  </a:lnTo>
                  <a:lnTo>
                    <a:pt x="278638" y="1093597"/>
                  </a:lnTo>
                  <a:lnTo>
                    <a:pt x="265812" y="1090295"/>
                  </a:lnTo>
                  <a:lnTo>
                    <a:pt x="251207" y="1085596"/>
                  </a:lnTo>
                  <a:lnTo>
                    <a:pt x="244729" y="1082168"/>
                  </a:lnTo>
                  <a:lnTo>
                    <a:pt x="238125" y="1079246"/>
                  </a:lnTo>
                  <a:lnTo>
                    <a:pt x="212725" y="1063498"/>
                  </a:lnTo>
                  <a:lnTo>
                    <a:pt x="199772" y="1056895"/>
                  </a:lnTo>
                  <a:lnTo>
                    <a:pt x="188723" y="1048894"/>
                  </a:lnTo>
                  <a:lnTo>
                    <a:pt x="164720" y="1032003"/>
                  </a:lnTo>
                  <a:lnTo>
                    <a:pt x="155067" y="1022605"/>
                  </a:lnTo>
                  <a:lnTo>
                    <a:pt x="142113" y="1013460"/>
                  </a:lnTo>
                  <a:lnTo>
                    <a:pt x="132462" y="1003808"/>
                  </a:lnTo>
                  <a:lnTo>
                    <a:pt x="122810" y="994537"/>
                  </a:lnTo>
                  <a:lnTo>
                    <a:pt x="104140" y="972820"/>
                  </a:lnTo>
                  <a:lnTo>
                    <a:pt x="88265" y="950722"/>
                  </a:lnTo>
                  <a:lnTo>
                    <a:pt x="70866" y="927482"/>
                  </a:lnTo>
                  <a:lnTo>
                    <a:pt x="58039" y="902717"/>
                  </a:lnTo>
                  <a:lnTo>
                    <a:pt x="51689" y="890652"/>
                  </a:lnTo>
                  <a:lnTo>
                    <a:pt x="47117" y="879475"/>
                  </a:lnTo>
                  <a:lnTo>
                    <a:pt x="42673" y="865506"/>
                  </a:lnTo>
                  <a:lnTo>
                    <a:pt x="39116" y="859536"/>
                  </a:lnTo>
                  <a:lnTo>
                    <a:pt x="36069" y="852932"/>
                  </a:lnTo>
                  <a:lnTo>
                    <a:pt x="33021" y="840868"/>
                  </a:lnTo>
                  <a:lnTo>
                    <a:pt x="31497" y="839470"/>
                  </a:lnTo>
                  <a:lnTo>
                    <a:pt x="31497" y="836295"/>
                  </a:lnTo>
                  <a:lnTo>
                    <a:pt x="30099" y="834898"/>
                  </a:lnTo>
                  <a:lnTo>
                    <a:pt x="26544" y="828421"/>
                  </a:lnTo>
                  <a:lnTo>
                    <a:pt x="26924" y="822453"/>
                  </a:lnTo>
                  <a:lnTo>
                    <a:pt x="23749" y="815975"/>
                  </a:lnTo>
                  <a:lnTo>
                    <a:pt x="22099" y="802259"/>
                  </a:lnTo>
                  <a:lnTo>
                    <a:pt x="20828" y="791592"/>
                  </a:lnTo>
                  <a:lnTo>
                    <a:pt x="17908" y="779145"/>
                  </a:lnTo>
                  <a:lnTo>
                    <a:pt x="16384" y="765430"/>
                  </a:lnTo>
                  <a:lnTo>
                    <a:pt x="16384" y="762128"/>
                  </a:lnTo>
                  <a:lnTo>
                    <a:pt x="16637" y="759080"/>
                  </a:lnTo>
                  <a:lnTo>
                    <a:pt x="15113" y="751459"/>
                  </a:lnTo>
                  <a:lnTo>
                    <a:pt x="13716" y="737744"/>
                  </a:lnTo>
                  <a:lnTo>
                    <a:pt x="13716" y="731520"/>
                  </a:lnTo>
                  <a:lnTo>
                    <a:pt x="13716" y="725170"/>
                  </a:lnTo>
                  <a:lnTo>
                    <a:pt x="11176" y="697357"/>
                  </a:lnTo>
                  <a:lnTo>
                    <a:pt x="12954" y="683642"/>
                  </a:lnTo>
                  <a:lnTo>
                    <a:pt x="11558" y="669798"/>
                  </a:lnTo>
                  <a:lnTo>
                    <a:pt x="9017" y="614427"/>
                  </a:lnTo>
                  <a:lnTo>
                    <a:pt x="4191" y="503682"/>
                  </a:lnTo>
                  <a:lnTo>
                    <a:pt x="6097" y="489712"/>
                  </a:lnTo>
                  <a:lnTo>
                    <a:pt x="4573" y="476123"/>
                  </a:lnTo>
                  <a:lnTo>
                    <a:pt x="6224" y="465329"/>
                  </a:lnTo>
                  <a:lnTo>
                    <a:pt x="4826" y="454660"/>
                  </a:lnTo>
                  <a:lnTo>
                    <a:pt x="3557" y="443993"/>
                  </a:lnTo>
                  <a:lnTo>
                    <a:pt x="3557" y="434214"/>
                  </a:lnTo>
                  <a:lnTo>
                    <a:pt x="5081" y="426594"/>
                  </a:lnTo>
                  <a:lnTo>
                    <a:pt x="3557" y="419100"/>
                  </a:lnTo>
                  <a:lnTo>
                    <a:pt x="3811" y="412623"/>
                  </a:lnTo>
                  <a:lnTo>
                    <a:pt x="3684" y="406908"/>
                  </a:lnTo>
                  <a:lnTo>
                    <a:pt x="4064" y="400558"/>
                  </a:lnTo>
                  <a:lnTo>
                    <a:pt x="4064" y="397383"/>
                  </a:lnTo>
                  <a:lnTo>
                    <a:pt x="3811" y="394335"/>
                  </a:lnTo>
                  <a:lnTo>
                    <a:pt x="4064" y="391415"/>
                  </a:lnTo>
                  <a:lnTo>
                    <a:pt x="2287" y="390018"/>
                  </a:lnTo>
                  <a:lnTo>
                    <a:pt x="4064" y="388240"/>
                  </a:lnTo>
                  <a:lnTo>
                    <a:pt x="2540" y="386843"/>
                  </a:lnTo>
                  <a:lnTo>
                    <a:pt x="4191" y="385192"/>
                  </a:lnTo>
                  <a:lnTo>
                    <a:pt x="2795" y="380493"/>
                  </a:lnTo>
                  <a:lnTo>
                    <a:pt x="4191" y="378969"/>
                  </a:lnTo>
                  <a:lnTo>
                    <a:pt x="2540" y="374396"/>
                  </a:lnTo>
                  <a:lnTo>
                    <a:pt x="2922" y="364998"/>
                  </a:lnTo>
                  <a:lnTo>
                    <a:pt x="3175" y="356108"/>
                  </a:lnTo>
                  <a:lnTo>
                    <a:pt x="3175" y="349758"/>
                  </a:lnTo>
                  <a:lnTo>
                    <a:pt x="1906" y="341884"/>
                  </a:lnTo>
                  <a:lnTo>
                    <a:pt x="3302" y="334392"/>
                  </a:lnTo>
                  <a:lnTo>
                    <a:pt x="2033" y="326771"/>
                  </a:lnTo>
                  <a:lnTo>
                    <a:pt x="2033" y="317246"/>
                  </a:lnTo>
                  <a:lnTo>
                    <a:pt x="636" y="309754"/>
                  </a:lnTo>
                  <a:lnTo>
                    <a:pt x="1016" y="275971"/>
                  </a:lnTo>
                  <a:lnTo>
                    <a:pt x="0" y="240539"/>
                  </a:lnTo>
                  <a:lnTo>
                    <a:pt x="3684" y="197485"/>
                  </a:lnTo>
                  <a:lnTo>
                    <a:pt x="5462" y="192914"/>
                  </a:lnTo>
                  <a:lnTo>
                    <a:pt x="5715" y="186945"/>
                  </a:lnTo>
                  <a:lnTo>
                    <a:pt x="5715" y="177546"/>
                  </a:lnTo>
                  <a:lnTo>
                    <a:pt x="7874" y="154559"/>
                  </a:lnTo>
                  <a:lnTo>
                    <a:pt x="14987" y="108458"/>
                  </a:lnTo>
                  <a:lnTo>
                    <a:pt x="29337" y="104141"/>
                  </a:lnTo>
                  <a:lnTo>
                    <a:pt x="42799" y="98045"/>
                  </a:lnTo>
                  <a:lnTo>
                    <a:pt x="55373" y="92203"/>
                  </a:lnTo>
                  <a:lnTo>
                    <a:pt x="63500" y="87377"/>
                  </a:lnTo>
                  <a:lnTo>
                    <a:pt x="66802" y="87504"/>
                  </a:lnTo>
                  <a:lnTo>
                    <a:pt x="70232" y="84329"/>
                  </a:lnTo>
                  <a:lnTo>
                    <a:pt x="75185" y="83058"/>
                  </a:lnTo>
                  <a:lnTo>
                    <a:pt x="78106" y="83058"/>
                  </a:lnTo>
                  <a:lnTo>
                    <a:pt x="86487" y="78741"/>
                  </a:lnTo>
                  <a:lnTo>
                    <a:pt x="102616" y="72771"/>
                  </a:lnTo>
                  <a:lnTo>
                    <a:pt x="110999" y="71247"/>
                  </a:lnTo>
                  <a:lnTo>
                    <a:pt x="113920" y="68072"/>
                  </a:lnTo>
                  <a:lnTo>
                    <a:pt x="119126" y="66803"/>
                  </a:lnTo>
                  <a:lnTo>
                    <a:pt x="137034" y="59182"/>
                  </a:lnTo>
                  <a:lnTo>
                    <a:pt x="172848" y="47371"/>
                  </a:lnTo>
                  <a:lnTo>
                    <a:pt x="208662" y="35433"/>
                  </a:lnTo>
                  <a:lnTo>
                    <a:pt x="242698" y="25146"/>
                  </a:lnTo>
                  <a:lnTo>
                    <a:pt x="273812" y="18161"/>
                  </a:lnTo>
                  <a:lnTo>
                    <a:pt x="275210" y="16765"/>
                  </a:lnTo>
                  <a:lnTo>
                    <a:pt x="283591" y="14859"/>
                  </a:lnTo>
                  <a:lnTo>
                    <a:pt x="287783" y="13717"/>
                  </a:lnTo>
                  <a:lnTo>
                    <a:pt x="293116" y="12193"/>
                  </a:lnTo>
                  <a:lnTo>
                    <a:pt x="309499" y="9145"/>
                  </a:lnTo>
                  <a:lnTo>
                    <a:pt x="320549" y="7620"/>
                  </a:lnTo>
                  <a:lnTo>
                    <a:pt x="328931" y="6478"/>
                  </a:lnTo>
                  <a:lnTo>
                    <a:pt x="332487" y="6478"/>
                  </a:lnTo>
                  <a:lnTo>
                    <a:pt x="335408" y="6478"/>
                  </a:lnTo>
                  <a:lnTo>
                    <a:pt x="339979" y="5081"/>
                  </a:lnTo>
                  <a:lnTo>
                    <a:pt x="350012" y="5334"/>
                  </a:lnTo>
                  <a:lnTo>
                    <a:pt x="361315" y="3430"/>
                  </a:lnTo>
                  <a:lnTo>
                    <a:pt x="370967" y="4065"/>
                  </a:lnTo>
                  <a:lnTo>
                    <a:pt x="393700" y="890"/>
                  </a:lnTo>
                  <a:lnTo>
                    <a:pt x="406527" y="1270"/>
                  </a:lnTo>
                  <a:lnTo>
                    <a:pt x="419482" y="1779"/>
                  </a:lnTo>
                  <a:lnTo>
                    <a:pt x="430785" y="0"/>
                  </a:lnTo>
                  <a:lnTo>
                    <a:pt x="442341" y="1779"/>
                  </a:lnTo>
                  <a:lnTo>
                    <a:pt x="450088" y="24766"/>
                  </a:lnTo>
                  <a:lnTo>
                    <a:pt x="454534" y="44958"/>
                  </a:lnTo>
                  <a:lnTo>
                    <a:pt x="462408" y="65152"/>
                  </a:lnTo>
                  <a:lnTo>
                    <a:pt x="468249" y="83820"/>
                  </a:lnTo>
                  <a:lnTo>
                    <a:pt x="476250" y="100457"/>
                  </a:lnTo>
                  <a:lnTo>
                    <a:pt x="486029" y="116586"/>
                  </a:lnTo>
                  <a:lnTo>
                    <a:pt x="493649" y="130048"/>
                  </a:lnTo>
                  <a:lnTo>
                    <a:pt x="503301" y="142621"/>
                  </a:lnTo>
                  <a:lnTo>
                    <a:pt x="511302" y="150369"/>
                  </a:lnTo>
                  <a:close/>
                </a:path>
              </a:pathLst>
            </a:custGeom>
            <a:solidFill>
              <a:srgbClr val="136926"/>
            </a:solidFill>
            <a:ln w="0" cap="flat" cmpd="sng" algn="ctr">
              <a:solidFill>
                <a:srgbClr val="13692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8" name="Freihandform 27"/>
            <p:cNvSpPr/>
            <p:nvPr/>
          </p:nvSpPr>
          <p:spPr>
            <a:xfrm>
              <a:off x="8435485" y="7562966"/>
              <a:ext cx="95156" cy="81010"/>
            </a:xfrm>
            <a:custGeom>
              <a:avLst/>
              <a:gdLst/>
              <a:ahLst/>
              <a:cxnLst/>
              <a:rect l="0" t="0" r="0" b="0"/>
              <a:pathLst>
                <a:path w="96141" h="81789">
                  <a:moveTo>
                    <a:pt x="68326" y="70103"/>
                  </a:moveTo>
                  <a:lnTo>
                    <a:pt x="55372" y="76200"/>
                  </a:lnTo>
                  <a:lnTo>
                    <a:pt x="42292" y="79120"/>
                  </a:lnTo>
                  <a:lnTo>
                    <a:pt x="26035" y="81788"/>
                  </a:lnTo>
                  <a:lnTo>
                    <a:pt x="20194" y="63245"/>
                  </a:lnTo>
                  <a:lnTo>
                    <a:pt x="12193" y="43179"/>
                  </a:lnTo>
                  <a:lnTo>
                    <a:pt x="7747" y="22987"/>
                  </a:lnTo>
                  <a:lnTo>
                    <a:pt x="0" y="0"/>
                  </a:lnTo>
                  <a:lnTo>
                    <a:pt x="8001" y="1524"/>
                  </a:lnTo>
                  <a:lnTo>
                    <a:pt x="17526" y="4826"/>
                  </a:lnTo>
                  <a:lnTo>
                    <a:pt x="27306" y="8128"/>
                  </a:lnTo>
                  <a:lnTo>
                    <a:pt x="35180" y="12573"/>
                  </a:lnTo>
                  <a:lnTo>
                    <a:pt x="44958" y="19050"/>
                  </a:lnTo>
                  <a:lnTo>
                    <a:pt x="54483" y="22098"/>
                  </a:lnTo>
                  <a:lnTo>
                    <a:pt x="65913" y="29844"/>
                  </a:lnTo>
                  <a:lnTo>
                    <a:pt x="75311" y="36321"/>
                  </a:lnTo>
                  <a:lnTo>
                    <a:pt x="86615" y="44450"/>
                  </a:lnTo>
                  <a:lnTo>
                    <a:pt x="96140" y="50673"/>
                  </a:lnTo>
                  <a:lnTo>
                    <a:pt x="87884" y="58292"/>
                  </a:lnTo>
                  <a:lnTo>
                    <a:pt x="78486" y="64262"/>
                  </a:lnTo>
                  <a:close/>
                </a:path>
              </a:pathLst>
            </a:custGeom>
            <a:solidFill>
              <a:srgbClr val="0C3413"/>
            </a:solidFill>
            <a:ln w="0" cap="flat" cmpd="sng" algn="ctr">
              <a:solidFill>
                <a:srgbClr val="0C341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9" name="Freihandform 28"/>
            <p:cNvSpPr/>
            <p:nvPr/>
          </p:nvSpPr>
          <p:spPr>
            <a:xfrm>
              <a:off x="8467204" y="7909245"/>
              <a:ext cx="26961" cy="88952"/>
            </a:xfrm>
            <a:custGeom>
              <a:avLst/>
              <a:gdLst/>
              <a:ahLst/>
              <a:cxnLst/>
              <a:rect l="0" t="0" r="0" b="0"/>
              <a:pathLst>
                <a:path w="28068" h="89790">
                  <a:moveTo>
                    <a:pt x="0" y="0"/>
                  </a:moveTo>
                  <a:lnTo>
                    <a:pt x="3302" y="9525"/>
                  </a:lnTo>
                  <a:lnTo>
                    <a:pt x="6350" y="18670"/>
                  </a:lnTo>
                  <a:lnTo>
                    <a:pt x="10796" y="29591"/>
                  </a:lnTo>
                  <a:lnTo>
                    <a:pt x="12574" y="40387"/>
                  </a:lnTo>
                  <a:lnTo>
                    <a:pt x="20828" y="60325"/>
                  </a:lnTo>
                  <a:lnTo>
                    <a:pt x="28067" y="77471"/>
                  </a:lnTo>
                  <a:lnTo>
                    <a:pt x="24892" y="83566"/>
                  </a:lnTo>
                  <a:lnTo>
                    <a:pt x="21717" y="89789"/>
                  </a:lnTo>
                  <a:lnTo>
                    <a:pt x="13844" y="57150"/>
                  </a:lnTo>
                  <a:close/>
                </a:path>
              </a:pathLst>
            </a:custGeom>
            <a:solidFill>
              <a:srgbClr val="CCCCCC"/>
            </a:solidFill>
            <a:ln w="0" cap="flat" cmpd="sng" algn="ctr">
              <a:solidFill>
                <a:srgbClr val="CCCC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0" name="Freihandform 29"/>
            <p:cNvSpPr/>
            <p:nvPr/>
          </p:nvSpPr>
          <p:spPr>
            <a:xfrm>
              <a:off x="8490994" y="7985490"/>
              <a:ext cx="4757" cy="6354"/>
            </a:xfrm>
            <a:custGeom>
              <a:avLst/>
              <a:gdLst/>
              <a:ahLst/>
              <a:cxnLst/>
              <a:rect l="0" t="0" r="0" b="0"/>
              <a:pathLst>
                <a:path w="4828" h="5842">
                  <a:moveTo>
                    <a:pt x="0" y="5841"/>
                  </a:moveTo>
                  <a:lnTo>
                    <a:pt x="3303" y="0"/>
                  </a:lnTo>
                  <a:lnTo>
                    <a:pt x="4827" y="1524"/>
                  </a:lnTo>
                  <a:lnTo>
                    <a:pt x="4827" y="4825"/>
                  </a:lnTo>
                  <a:close/>
                </a:path>
              </a:pathLst>
            </a:custGeom>
            <a:solidFill>
              <a:srgbClr val="CCCCCC"/>
            </a:solidFill>
            <a:ln w="0" cap="flat" cmpd="sng" algn="ctr">
              <a:solidFill>
                <a:srgbClr val="CCCC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1" name="Freihandform 30"/>
            <p:cNvSpPr/>
            <p:nvPr/>
          </p:nvSpPr>
          <p:spPr>
            <a:xfrm>
              <a:off x="7943844" y="7669391"/>
              <a:ext cx="63438" cy="46065"/>
            </a:xfrm>
            <a:custGeom>
              <a:avLst/>
              <a:gdLst/>
              <a:ahLst/>
              <a:cxnLst/>
              <a:rect l="0" t="0" r="0" b="0"/>
              <a:pathLst>
                <a:path w="63501" h="46102">
                  <a:moveTo>
                    <a:pt x="56642" y="46101"/>
                  </a:moveTo>
                  <a:lnTo>
                    <a:pt x="44959" y="44197"/>
                  </a:lnTo>
                  <a:lnTo>
                    <a:pt x="32259" y="40895"/>
                  </a:lnTo>
                  <a:lnTo>
                    <a:pt x="21083" y="39244"/>
                  </a:lnTo>
                  <a:lnTo>
                    <a:pt x="9652" y="34545"/>
                  </a:lnTo>
                  <a:lnTo>
                    <a:pt x="0" y="31242"/>
                  </a:lnTo>
                  <a:lnTo>
                    <a:pt x="6732" y="28322"/>
                  </a:lnTo>
                  <a:lnTo>
                    <a:pt x="9907" y="25400"/>
                  </a:lnTo>
                  <a:lnTo>
                    <a:pt x="37847" y="12065"/>
                  </a:lnTo>
                  <a:lnTo>
                    <a:pt x="63500" y="0"/>
                  </a:lnTo>
                  <a:close/>
                </a:path>
              </a:pathLst>
            </a:custGeom>
            <a:solidFill>
              <a:srgbClr val="0C3413"/>
            </a:solidFill>
            <a:ln w="0" cap="flat" cmpd="sng" algn="ctr">
              <a:solidFill>
                <a:srgbClr val="0C341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2" name="Freihandform 31"/>
            <p:cNvSpPr/>
            <p:nvPr/>
          </p:nvSpPr>
          <p:spPr>
            <a:xfrm>
              <a:off x="7937500" y="7366000"/>
              <a:ext cx="594728" cy="333572"/>
            </a:xfrm>
            <a:custGeom>
              <a:avLst/>
              <a:gdLst/>
              <a:ahLst/>
              <a:cxnLst/>
              <a:rect l="0" t="0" r="0" b="0"/>
              <a:pathLst>
                <a:path w="594233" h="334265">
                  <a:moveTo>
                    <a:pt x="593852" y="234442"/>
                  </a:moveTo>
                  <a:lnTo>
                    <a:pt x="589280" y="220598"/>
                  </a:lnTo>
                  <a:lnTo>
                    <a:pt x="589660" y="195833"/>
                  </a:lnTo>
                  <a:lnTo>
                    <a:pt x="586613" y="171068"/>
                  </a:lnTo>
                  <a:lnTo>
                    <a:pt x="583818" y="143256"/>
                  </a:lnTo>
                  <a:lnTo>
                    <a:pt x="579373" y="117347"/>
                  </a:lnTo>
                  <a:lnTo>
                    <a:pt x="578231" y="93980"/>
                  </a:lnTo>
                  <a:lnTo>
                    <a:pt x="575309" y="72770"/>
                  </a:lnTo>
                  <a:lnTo>
                    <a:pt x="572261" y="50800"/>
                  </a:lnTo>
                  <a:lnTo>
                    <a:pt x="567817" y="28193"/>
                  </a:lnTo>
                  <a:lnTo>
                    <a:pt x="560069" y="23494"/>
                  </a:lnTo>
                  <a:lnTo>
                    <a:pt x="546734" y="20066"/>
                  </a:lnTo>
                  <a:lnTo>
                    <a:pt x="535685" y="15240"/>
                  </a:lnTo>
                  <a:lnTo>
                    <a:pt x="519303" y="11938"/>
                  </a:lnTo>
                  <a:lnTo>
                    <a:pt x="509778" y="8763"/>
                  </a:lnTo>
                  <a:lnTo>
                    <a:pt x="498602" y="7493"/>
                  </a:lnTo>
                  <a:lnTo>
                    <a:pt x="473075" y="3936"/>
                  </a:lnTo>
                  <a:lnTo>
                    <a:pt x="469645" y="3809"/>
                  </a:lnTo>
                  <a:lnTo>
                    <a:pt x="464693" y="2031"/>
                  </a:lnTo>
                  <a:lnTo>
                    <a:pt x="447040" y="381"/>
                  </a:lnTo>
                  <a:lnTo>
                    <a:pt x="425957" y="1396"/>
                  </a:lnTo>
                  <a:lnTo>
                    <a:pt x="399795" y="3936"/>
                  </a:lnTo>
                  <a:lnTo>
                    <a:pt x="375411" y="8635"/>
                  </a:lnTo>
                  <a:lnTo>
                    <a:pt x="347980" y="12827"/>
                  </a:lnTo>
                  <a:lnTo>
                    <a:pt x="316992" y="19939"/>
                  </a:lnTo>
                  <a:lnTo>
                    <a:pt x="283209" y="30098"/>
                  </a:lnTo>
                  <a:lnTo>
                    <a:pt x="249046" y="40640"/>
                  </a:lnTo>
                  <a:lnTo>
                    <a:pt x="232409" y="46608"/>
                  </a:lnTo>
                  <a:lnTo>
                    <a:pt x="214756" y="51181"/>
                  </a:lnTo>
                  <a:lnTo>
                    <a:pt x="198246" y="56515"/>
                  </a:lnTo>
                  <a:lnTo>
                    <a:pt x="183895" y="61341"/>
                  </a:lnTo>
                  <a:lnTo>
                    <a:pt x="172211" y="65658"/>
                  </a:lnTo>
                  <a:lnTo>
                    <a:pt x="157860" y="70357"/>
                  </a:lnTo>
                  <a:lnTo>
                    <a:pt x="146050" y="74548"/>
                  </a:lnTo>
                  <a:lnTo>
                    <a:pt x="135001" y="79375"/>
                  </a:lnTo>
                  <a:lnTo>
                    <a:pt x="123443" y="83439"/>
                  </a:lnTo>
                  <a:lnTo>
                    <a:pt x="115189" y="88138"/>
                  </a:lnTo>
                  <a:lnTo>
                    <a:pt x="105536" y="91058"/>
                  </a:lnTo>
                  <a:lnTo>
                    <a:pt x="103885" y="92456"/>
                  </a:lnTo>
                  <a:lnTo>
                    <a:pt x="99441" y="93980"/>
                  </a:lnTo>
                  <a:lnTo>
                    <a:pt x="92582" y="97155"/>
                  </a:lnTo>
                  <a:lnTo>
                    <a:pt x="89534" y="99948"/>
                  </a:lnTo>
                  <a:lnTo>
                    <a:pt x="87883" y="98170"/>
                  </a:lnTo>
                  <a:lnTo>
                    <a:pt x="86232" y="99948"/>
                  </a:lnTo>
                  <a:lnTo>
                    <a:pt x="79629" y="102869"/>
                  </a:lnTo>
                  <a:lnTo>
                    <a:pt x="77978" y="104520"/>
                  </a:lnTo>
                  <a:lnTo>
                    <a:pt x="76454" y="105918"/>
                  </a:lnTo>
                  <a:lnTo>
                    <a:pt x="60197" y="115061"/>
                  </a:lnTo>
                  <a:lnTo>
                    <a:pt x="43688" y="127000"/>
                  </a:lnTo>
                  <a:lnTo>
                    <a:pt x="25654" y="137794"/>
                  </a:lnTo>
                  <a:lnTo>
                    <a:pt x="4318" y="150876"/>
                  </a:lnTo>
                  <a:lnTo>
                    <a:pt x="2540" y="173863"/>
                  </a:lnTo>
                  <a:lnTo>
                    <a:pt x="2158" y="195326"/>
                  </a:lnTo>
                  <a:lnTo>
                    <a:pt x="1778" y="207771"/>
                  </a:lnTo>
                  <a:lnTo>
                    <a:pt x="127" y="219202"/>
                  </a:lnTo>
                  <a:lnTo>
                    <a:pt x="1778" y="229616"/>
                  </a:lnTo>
                  <a:lnTo>
                    <a:pt x="1651" y="241681"/>
                  </a:lnTo>
                  <a:lnTo>
                    <a:pt x="3047" y="252730"/>
                  </a:lnTo>
                  <a:lnTo>
                    <a:pt x="2667" y="264794"/>
                  </a:lnTo>
                  <a:lnTo>
                    <a:pt x="2667" y="286639"/>
                  </a:lnTo>
                  <a:lnTo>
                    <a:pt x="5588" y="298831"/>
                  </a:lnTo>
                  <a:lnTo>
                    <a:pt x="5588" y="304927"/>
                  </a:lnTo>
                  <a:lnTo>
                    <a:pt x="5333" y="307847"/>
                  </a:lnTo>
                  <a:lnTo>
                    <a:pt x="5333" y="311150"/>
                  </a:lnTo>
                  <a:lnTo>
                    <a:pt x="6731" y="321564"/>
                  </a:lnTo>
                  <a:lnTo>
                    <a:pt x="6731" y="328041"/>
                  </a:lnTo>
                  <a:lnTo>
                    <a:pt x="7111" y="331216"/>
                  </a:lnTo>
                  <a:lnTo>
                    <a:pt x="6604" y="334264"/>
                  </a:lnTo>
                  <a:lnTo>
                    <a:pt x="6350" y="334264"/>
                  </a:lnTo>
                  <a:lnTo>
                    <a:pt x="6731" y="331216"/>
                  </a:lnTo>
                  <a:lnTo>
                    <a:pt x="6350" y="328041"/>
                  </a:lnTo>
                  <a:lnTo>
                    <a:pt x="6350" y="321564"/>
                  </a:lnTo>
                  <a:lnTo>
                    <a:pt x="4953" y="311150"/>
                  </a:lnTo>
                  <a:lnTo>
                    <a:pt x="4953" y="307847"/>
                  </a:lnTo>
                  <a:lnTo>
                    <a:pt x="5333" y="304927"/>
                  </a:lnTo>
                  <a:lnTo>
                    <a:pt x="5333" y="298831"/>
                  </a:lnTo>
                  <a:lnTo>
                    <a:pt x="2413" y="286639"/>
                  </a:lnTo>
                  <a:lnTo>
                    <a:pt x="2413" y="264794"/>
                  </a:lnTo>
                  <a:lnTo>
                    <a:pt x="2667" y="252730"/>
                  </a:lnTo>
                  <a:lnTo>
                    <a:pt x="1269" y="241681"/>
                  </a:lnTo>
                  <a:lnTo>
                    <a:pt x="1651" y="229616"/>
                  </a:lnTo>
                  <a:lnTo>
                    <a:pt x="0" y="219202"/>
                  </a:lnTo>
                  <a:lnTo>
                    <a:pt x="1651" y="207771"/>
                  </a:lnTo>
                  <a:lnTo>
                    <a:pt x="1778" y="195326"/>
                  </a:lnTo>
                  <a:lnTo>
                    <a:pt x="2158" y="173863"/>
                  </a:lnTo>
                  <a:lnTo>
                    <a:pt x="4064" y="150621"/>
                  </a:lnTo>
                  <a:lnTo>
                    <a:pt x="25272" y="137414"/>
                  </a:lnTo>
                  <a:lnTo>
                    <a:pt x="43306" y="126745"/>
                  </a:lnTo>
                  <a:lnTo>
                    <a:pt x="60070" y="114807"/>
                  </a:lnTo>
                  <a:lnTo>
                    <a:pt x="76072" y="105664"/>
                  </a:lnTo>
                  <a:lnTo>
                    <a:pt x="77723" y="104267"/>
                  </a:lnTo>
                  <a:lnTo>
                    <a:pt x="79247" y="102616"/>
                  </a:lnTo>
                  <a:lnTo>
                    <a:pt x="85852" y="99568"/>
                  </a:lnTo>
                  <a:lnTo>
                    <a:pt x="87883" y="97790"/>
                  </a:lnTo>
                  <a:lnTo>
                    <a:pt x="89534" y="99568"/>
                  </a:lnTo>
                  <a:lnTo>
                    <a:pt x="92202" y="96773"/>
                  </a:lnTo>
                  <a:lnTo>
                    <a:pt x="99441" y="93726"/>
                  </a:lnTo>
                  <a:lnTo>
                    <a:pt x="103631" y="92329"/>
                  </a:lnTo>
                  <a:lnTo>
                    <a:pt x="105156" y="90551"/>
                  </a:lnTo>
                  <a:lnTo>
                    <a:pt x="115189" y="87756"/>
                  </a:lnTo>
                  <a:lnTo>
                    <a:pt x="123443" y="83184"/>
                  </a:lnTo>
                  <a:lnTo>
                    <a:pt x="135001" y="78993"/>
                  </a:lnTo>
                  <a:lnTo>
                    <a:pt x="146050" y="74168"/>
                  </a:lnTo>
                  <a:lnTo>
                    <a:pt x="157860" y="69977"/>
                  </a:lnTo>
                  <a:lnTo>
                    <a:pt x="172211" y="65278"/>
                  </a:lnTo>
                  <a:lnTo>
                    <a:pt x="183895" y="60959"/>
                  </a:lnTo>
                  <a:lnTo>
                    <a:pt x="198246" y="56133"/>
                  </a:lnTo>
                  <a:lnTo>
                    <a:pt x="214756" y="50800"/>
                  </a:lnTo>
                  <a:lnTo>
                    <a:pt x="232409" y="46355"/>
                  </a:lnTo>
                  <a:lnTo>
                    <a:pt x="249046" y="40385"/>
                  </a:lnTo>
                  <a:lnTo>
                    <a:pt x="283209" y="29844"/>
                  </a:lnTo>
                  <a:lnTo>
                    <a:pt x="316992" y="19557"/>
                  </a:lnTo>
                  <a:lnTo>
                    <a:pt x="347980" y="12572"/>
                  </a:lnTo>
                  <a:lnTo>
                    <a:pt x="375411" y="8255"/>
                  </a:lnTo>
                  <a:lnTo>
                    <a:pt x="399795" y="3682"/>
                  </a:lnTo>
                  <a:lnTo>
                    <a:pt x="425957" y="1016"/>
                  </a:lnTo>
                  <a:lnTo>
                    <a:pt x="447040" y="0"/>
                  </a:lnTo>
                  <a:lnTo>
                    <a:pt x="464693" y="1778"/>
                  </a:lnTo>
                  <a:lnTo>
                    <a:pt x="469645" y="3682"/>
                  </a:lnTo>
                  <a:lnTo>
                    <a:pt x="473075" y="3682"/>
                  </a:lnTo>
                  <a:lnTo>
                    <a:pt x="498602" y="7111"/>
                  </a:lnTo>
                  <a:lnTo>
                    <a:pt x="509778" y="8635"/>
                  </a:lnTo>
                  <a:lnTo>
                    <a:pt x="519303" y="11556"/>
                  </a:lnTo>
                  <a:lnTo>
                    <a:pt x="535685" y="14985"/>
                  </a:lnTo>
                  <a:lnTo>
                    <a:pt x="546734" y="19684"/>
                  </a:lnTo>
                  <a:lnTo>
                    <a:pt x="560069" y="23114"/>
                  </a:lnTo>
                  <a:lnTo>
                    <a:pt x="568070" y="27813"/>
                  </a:lnTo>
                  <a:lnTo>
                    <a:pt x="572643" y="50800"/>
                  </a:lnTo>
                  <a:lnTo>
                    <a:pt x="575691" y="72770"/>
                  </a:lnTo>
                  <a:lnTo>
                    <a:pt x="578611" y="93980"/>
                  </a:lnTo>
                  <a:lnTo>
                    <a:pt x="579628" y="117347"/>
                  </a:lnTo>
                  <a:lnTo>
                    <a:pt x="584200" y="143256"/>
                  </a:lnTo>
                  <a:lnTo>
                    <a:pt x="586993" y="171068"/>
                  </a:lnTo>
                  <a:lnTo>
                    <a:pt x="589915" y="195833"/>
                  </a:lnTo>
                  <a:lnTo>
                    <a:pt x="589660" y="220598"/>
                  </a:lnTo>
                  <a:lnTo>
                    <a:pt x="594232" y="234442"/>
                  </a:lnTo>
                  <a:lnTo>
                    <a:pt x="593852" y="246888"/>
                  </a:lnTo>
                  <a:lnTo>
                    <a:pt x="593725" y="24688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3" name="Freihandform 32"/>
            <p:cNvSpPr/>
            <p:nvPr/>
          </p:nvSpPr>
          <p:spPr>
            <a:xfrm>
              <a:off x="8460860" y="7643976"/>
              <a:ext cx="136391" cy="174728"/>
            </a:xfrm>
            <a:custGeom>
              <a:avLst/>
              <a:gdLst/>
              <a:ahLst/>
              <a:cxnLst/>
              <a:rect l="0" t="0" r="0" b="0"/>
              <a:pathLst>
                <a:path w="137161" h="174118">
                  <a:moveTo>
                    <a:pt x="8381" y="16637"/>
                  </a:moveTo>
                  <a:lnTo>
                    <a:pt x="18033" y="32259"/>
                  </a:lnTo>
                  <a:lnTo>
                    <a:pt x="18033" y="32386"/>
                  </a:lnTo>
                  <a:lnTo>
                    <a:pt x="25653" y="46228"/>
                  </a:lnTo>
                  <a:lnTo>
                    <a:pt x="35178" y="58421"/>
                  </a:lnTo>
                  <a:lnTo>
                    <a:pt x="43306" y="66295"/>
                  </a:lnTo>
                  <a:lnTo>
                    <a:pt x="54610" y="80391"/>
                  </a:lnTo>
                  <a:lnTo>
                    <a:pt x="90804" y="122555"/>
                  </a:lnTo>
                  <a:lnTo>
                    <a:pt x="124587" y="161290"/>
                  </a:lnTo>
                  <a:lnTo>
                    <a:pt x="132461" y="168911"/>
                  </a:lnTo>
                  <a:lnTo>
                    <a:pt x="137160" y="173737"/>
                  </a:lnTo>
                  <a:lnTo>
                    <a:pt x="137032" y="174117"/>
                  </a:lnTo>
                  <a:lnTo>
                    <a:pt x="132079" y="169291"/>
                  </a:lnTo>
                  <a:lnTo>
                    <a:pt x="124332" y="161672"/>
                  </a:lnTo>
                  <a:lnTo>
                    <a:pt x="90424" y="122937"/>
                  </a:lnTo>
                  <a:lnTo>
                    <a:pt x="54228" y="80773"/>
                  </a:lnTo>
                  <a:lnTo>
                    <a:pt x="42926" y="66549"/>
                  </a:lnTo>
                  <a:lnTo>
                    <a:pt x="34798" y="58801"/>
                  </a:lnTo>
                  <a:lnTo>
                    <a:pt x="25273" y="46610"/>
                  </a:lnTo>
                  <a:lnTo>
                    <a:pt x="17653" y="32386"/>
                  </a:lnTo>
                  <a:lnTo>
                    <a:pt x="8001" y="16637"/>
                  </a:lnTo>
                  <a:lnTo>
                    <a:pt x="0" y="0"/>
                  </a:lnTo>
                  <a:lnTo>
                    <a:pt x="380"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4" name="Freihandform 33"/>
            <p:cNvSpPr/>
            <p:nvPr/>
          </p:nvSpPr>
          <p:spPr>
            <a:xfrm>
              <a:off x="8460860" y="7612207"/>
              <a:ext cx="69781" cy="31769"/>
            </a:xfrm>
            <a:custGeom>
              <a:avLst/>
              <a:gdLst/>
              <a:ahLst/>
              <a:cxnLst/>
              <a:rect l="0" t="0" r="0" b="0"/>
              <a:pathLst>
                <a:path w="70106" h="31751">
                  <a:moveTo>
                    <a:pt x="61849" y="8127"/>
                  </a:moveTo>
                  <a:lnTo>
                    <a:pt x="52451" y="13970"/>
                  </a:lnTo>
                  <a:lnTo>
                    <a:pt x="42546" y="19938"/>
                  </a:lnTo>
                  <a:lnTo>
                    <a:pt x="29084" y="26035"/>
                  </a:lnTo>
                  <a:lnTo>
                    <a:pt x="16257" y="29210"/>
                  </a:lnTo>
                  <a:lnTo>
                    <a:pt x="0" y="31750"/>
                  </a:lnTo>
                  <a:lnTo>
                    <a:pt x="0" y="31368"/>
                  </a:lnTo>
                  <a:lnTo>
                    <a:pt x="16257" y="28828"/>
                  </a:lnTo>
                  <a:lnTo>
                    <a:pt x="29084" y="25908"/>
                  </a:lnTo>
                  <a:lnTo>
                    <a:pt x="42037" y="19812"/>
                  </a:lnTo>
                  <a:lnTo>
                    <a:pt x="52071" y="13588"/>
                  </a:lnTo>
                  <a:lnTo>
                    <a:pt x="61469" y="7747"/>
                  </a:lnTo>
                  <a:lnTo>
                    <a:pt x="69723" y="0"/>
                  </a:lnTo>
                  <a:lnTo>
                    <a:pt x="70105" y="25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5" name="Freihandform 34"/>
            <p:cNvSpPr/>
            <p:nvPr/>
          </p:nvSpPr>
          <p:spPr>
            <a:xfrm>
              <a:off x="8435485" y="7561377"/>
              <a:ext cx="95156" cy="52419"/>
            </a:xfrm>
            <a:custGeom>
              <a:avLst/>
              <a:gdLst/>
              <a:ahLst/>
              <a:cxnLst/>
              <a:rect l="0" t="0" r="0" b="0"/>
              <a:pathLst>
                <a:path w="96268" h="50928">
                  <a:moveTo>
                    <a:pt x="8001" y="1651"/>
                  </a:moveTo>
                  <a:lnTo>
                    <a:pt x="17526" y="4826"/>
                  </a:lnTo>
                  <a:lnTo>
                    <a:pt x="27306" y="8001"/>
                  </a:lnTo>
                  <a:lnTo>
                    <a:pt x="35560" y="12572"/>
                  </a:lnTo>
                  <a:lnTo>
                    <a:pt x="44958" y="18922"/>
                  </a:lnTo>
                  <a:lnTo>
                    <a:pt x="54483" y="22097"/>
                  </a:lnTo>
                  <a:lnTo>
                    <a:pt x="66041" y="29844"/>
                  </a:lnTo>
                  <a:lnTo>
                    <a:pt x="75566" y="36194"/>
                  </a:lnTo>
                  <a:lnTo>
                    <a:pt x="86615" y="44322"/>
                  </a:lnTo>
                  <a:lnTo>
                    <a:pt x="96267" y="50545"/>
                  </a:lnTo>
                  <a:lnTo>
                    <a:pt x="96140" y="50927"/>
                  </a:lnTo>
                  <a:lnTo>
                    <a:pt x="86487" y="44577"/>
                  </a:lnTo>
                  <a:lnTo>
                    <a:pt x="75184" y="36576"/>
                  </a:lnTo>
                  <a:lnTo>
                    <a:pt x="65659" y="30226"/>
                  </a:lnTo>
                  <a:lnTo>
                    <a:pt x="54483" y="22352"/>
                  </a:lnTo>
                  <a:lnTo>
                    <a:pt x="44958" y="19304"/>
                  </a:lnTo>
                  <a:lnTo>
                    <a:pt x="34925" y="12954"/>
                  </a:lnTo>
                  <a:lnTo>
                    <a:pt x="27306" y="8255"/>
                  </a:lnTo>
                  <a:lnTo>
                    <a:pt x="17526" y="5080"/>
                  </a:lnTo>
                  <a:lnTo>
                    <a:pt x="8001" y="1778"/>
                  </a:lnTo>
                  <a:lnTo>
                    <a:pt x="0" y="254"/>
                  </a:lnTo>
                  <a:lnTo>
                    <a:pt x="0"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6" name="Freihandform 35"/>
            <p:cNvSpPr/>
            <p:nvPr/>
          </p:nvSpPr>
          <p:spPr>
            <a:xfrm>
              <a:off x="8467204" y="7909245"/>
              <a:ext cx="26961" cy="88952"/>
            </a:xfrm>
            <a:custGeom>
              <a:avLst/>
              <a:gdLst/>
              <a:ahLst/>
              <a:cxnLst/>
              <a:rect l="0" t="0" r="0" b="0"/>
              <a:pathLst>
                <a:path w="28322" h="89790">
                  <a:moveTo>
                    <a:pt x="20701" y="60579"/>
                  </a:moveTo>
                  <a:lnTo>
                    <a:pt x="12573" y="40387"/>
                  </a:lnTo>
                  <a:lnTo>
                    <a:pt x="10922" y="29591"/>
                  </a:lnTo>
                  <a:lnTo>
                    <a:pt x="6096" y="18670"/>
                  </a:lnTo>
                  <a:lnTo>
                    <a:pt x="3428" y="9525"/>
                  </a:lnTo>
                  <a:lnTo>
                    <a:pt x="888" y="3049"/>
                  </a:lnTo>
                  <a:lnTo>
                    <a:pt x="14224" y="57150"/>
                  </a:lnTo>
                  <a:lnTo>
                    <a:pt x="21843" y="89789"/>
                  </a:lnTo>
                  <a:lnTo>
                    <a:pt x="21589" y="89789"/>
                  </a:lnTo>
                  <a:lnTo>
                    <a:pt x="13842" y="57150"/>
                  </a:lnTo>
                  <a:lnTo>
                    <a:pt x="0" y="0"/>
                  </a:lnTo>
                  <a:lnTo>
                    <a:pt x="380" y="0"/>
                  </a:lnTo>
                  <a:lnTo>
                    <a:pt x="3555" y="9525"/>
                  </a:lnTo>
                  <a:lnTo>
                    <a:pt x="6476" y="18670"/>
                  </a:lnTo>
                  <a:lnTo>
                    <a:pt x="11049" y="29591"/>
                  </a:lnTo>
                  <a:lnTo>
                    <a:pt x="12826" y="40387"/>
                  </a:lnTo>
                  <a:lnTo>
                    <a:pt x="21081" y="60579"/>
                  </a:lnTo>
                  <a:lnTo>
                    <a:pt x="28321" y="77471"/>
                  </a:lnTo>
                  <a:lnTo>
                    <a:pt x="27939" y="7747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7" name="Freihandform 36"/>
            <p:cNvSpPr/>
            <p:nvPr/>
          </p:nvSpPr>
          <p:spPr>
            <a:xfrm>
              <a:off x="8495751" y="7818704"/>
              <a:ext cx="215688" cy="330395"/>
            </a:xfrm>
            <a:custGeom>
              <a:avLst/>
              <a:gdLst/>
              <a:ahLst/>
              <a:cxnLst/>
              <a:rect l="0" t="0" r="0" b="0"/>
              <a:pathLst>
                <a:path w="216409" h="331345">
                  <a:moveTo>
                    <a:pt x="131699" y="30988"/>
                  </a:moveTo>
                  <a:lnTo>
                    <a:pt x="150876" y="52324"/>
                  </a:lnTo>
                  <a:lnTo>
                    <a:pt x="158876" y="63628"/>
                  </a:lnTo>
                  <a:lnTo>
                    <a:pt x="168401" y="73153"/>
                  </a:lnTo>
                  <a:lnTo>
                    <a:pt x="182626" y="96394"/>
                  </a:lnTo>
                  <a:lnTo>
                    <a:pt x="194945" y="121285"/>
                  </a:lnTo>
                  <a:lnTo>
                    <a:pt x="204342" y="146050"/>
                  </a:lnTo>
                  <a:lnTo>
                    <a:pt x="210565" y="170434"/>
                  </a:lnTo>
                  <a:lnTo>
                    <a:pt x="213487" y="182881"/>
                  </a:lnTo>
                  <a:lnTo>
                    <a:pt x="215138" y="196596"/>
                  </a:lnTo>
                  <a:lnTo>
                    <a:pt x="216408" y="223012"/>
                  </a:lnTo>
                  <a:lnTo>
                    <a:pt x="216026" y="235458"/>
                  </a:lnTo>
                  <a:lnTo>
                    <a:pt x="214249" y="249047"/>
                  </a:lnTo>
                  <a:lnTo>
                    <a:pt x="212598" y="265811"/>
                  </a:lnTo>
                  <a:lnTo>
                    <a:pt x="207263" y="279528"/>
                  </a:lnTo>
                  <a:lnTo>
                    <a:pt x="200533" y="291973"/>
                  </a:lnTo>
                  <a:lnTo>
                    <a:pt x="193801" y="304420"/>
                  </a:lnTo>
                  <a:lnTo>
                    <a:pt x="187325" y="310516"/>
                  </a:lnTo>
                  <a:lnTo>
                    <a:pt x="179324" y="318008"/>
                  </a:lnTo>
                  <a:lnTo>
                    <a:pt x="177673" y="319659"/>
                  </a:lnTo>
                  <a:lnTo>
                    <a:pt x="172592" y="324105"/>
                  </a:lnTo>
                  <a:lnTo>
                    <a:pt x="166242" y="327025"/>
                  </a:lnTo>
                  <a:lnTo>
                    <a:pt x="157606" y="328549"/>
                  </a:lnTo>
                  <a:lnTo>
                    <a:pt x="151256" y="331217"/>
                  </a:lnTo>
                  <a:lnTo>
                    <a:pt x="141859" y="331344"/>
                  </a:lnTo>
                  <a:lnTo>
                    <a:pt x="133603" y="329693"/>
                  </a:lnTo>
                  <a:lnTo>
                    <a:pt x="125476" y="328295"/>
                  </a:lnTo>
                  <a:lnTo>
                    <a:pt x="117221" y="323470"/>
                  </a:lnTo>
                  <a:lnTo>
                    <a:pt x="107950" y="316993"/>
                  </a:lnTo>
                  <a:lnTo>
                    <a:pt x="98043" y="310643"/>
                  </a:lnTo>
                  <a:lnTo>
                    <a:pt x="93472" y="306070"/>
                  </a:lnTo>
                  <a:lnTo>
                    <a:pt x="88391" y="301245"/>
                  </a:lnTo>
                  <a:lnTo>
                    <a:pt x="79121" y="291973"/>
                  </a:lnTo>
                  <a:lnTo>
                    <a:pt x="69596" y="282830"/>
                  </a:lnTo>
                  <a:lnTo>
                    <a:pt x="58292" y="268479"/>
                  </a:lnTo>
                  <a:lnTo>
                    <a:pt x="50546" y="257683"/>
                  </a:lnTo>
                  <a:lnTo>
                    <a:pt x="43941" y="245492"/>
                  </a:lnTo>
                  <a:lnTo>
                    <a:pt x="28193" y="220599"/>
                  </a:lnTo>
                  <a:lnTo>
                    <a:pt x="28193" y="220345"/>
                  </a:lnTo>
                  <a:lnTo>
                    <a:pt x="14351" y="197232"/>
                  </a:lnTo>
                  <a:lnTo>
                    <a:pt x="1397" y="172340"/>
                  </a:lnTo>
                  <a:lnTo>
                    <a:pt x="1397" y="169419"/>
                  </a:lnTo>
                  <a:lnTo>
                    <a:pt x="0" y="167895"/>
                  </a:lnTo>
                  <a:lnTo>
                    <a:pt x="126" y="167641"/>
                  </a:lnTo>
                  <a:lnTo>
                    <a:pt x="1777" y="169419"/>
                  </a:lnTo>
                  <a:lnTo>
                    <a:pt x="1651" y="172340"/>
                  </a:lnTo>
                  <a:lnTo>
                    <a:pt x="14477" y="197232"/>
                  </a:lnTo>
                  <a:lnTo>
                    <a:pt x="28575" y="220219"/>
                  </a:lnTo>
                  <a:lnTo>
                    <a:pt x="44323" y="245110"/>
                  </a:lnTo>
                  <a:lnTo>
                    <a:pt x="50673" y="257683"/>
                  </a:lnTo>
                  <a:lnTo>
                    <a:pt x="58674" y="268097"/>
                  </a:lnTo>
                  <a:lnTo>
                    <a:pt x="69850" y="282448"/>
                  </a:lnTo>
                  <a:lnTo>
                    <a:pt x="79501" y="291593"/>
                  </a:lnTo>
                  <a:lnTo>
                    <a:pt x="88773" y="300991"/>
                  </a:lnTo>
                  <a:lnTo>
                    <a:pt x="93852" y="305817"/>
                  </a:lnTo>
                  <a:lnTo>
                    <a:pt x="98298" y="310261"/>
                  </a:lnTo>
                  <a:lnTo>
                    <a:pt x="108330" y="316738"/>
                  </a:lnTo>
                  <a:lnTo>
                    <a:pt x="117601" y="323088"/>
                  </a:lnTo>
                  <a:lnTo>
                    <a:pt x="125476" y="327915"/>
                  </a:lnTo>
                  <a:lnTo>
                    <a:pt x="133603" y="329438"/>
                  </a:lnTo>
                  <a:lnTo>
                    <a:pt x="141859" y="330962"/>
                  </a:lnTo>
                  <a:lnTo>
                    <a:pt x="151256" y="330835"/>
                  </a:lnTo>
                  <a:lnTo>
                    <a:pt x="157606" y="328295"/>
                  </a:lnTo>
                  <a:lnTo>
                    <a:pt x="166242" y="326645"/>
                  </a:lnTo>
                  <a:lnTo>
                    <a:pt x="172212" y="323723"/>
                  </a:lnTo>
                  <a:lnTo>
                    <a:pt x="177291" y="319279"/>
                  </a:lnTo>
                  <a:lnTo>
                    <a:pt x="178942" y="317755"/>
                  </a:lnTo>
                  <a:lnTo>
                    <a:pt x="186943" y="310134"/>
                  </a:lnTo>
                  <a:lnTo>
                    <a:pt x="193675" y="304293"/>
                  </a:lnTo>
                  <a:lnTo>
                    <a:pt x="200405" y="291973"/>
                  </a:lnTo>
                  <a:lnTo>
                    <a:pt x="206883" y="279528"/>
                  </a:lnTo>
                  <a:lnTo>
                    <a:pt x="212216" y="265811"/>
                  </a:lnTo>
                  <a:lnTo>
                    <a:pt x="213867" y="249047"/>
                  </a:lnTo>
                  <a:lnTo>
                    <a:pt x="215900" y="235458"/>
                  </a:lnTo>
                  <a:lnTo>
                    <a:pt x="216026" y="223012"/>
                  </a:lnTo>
                  <a:lnTo>
                    <a:pt x="214756" y="196596"/>
                  </a:lnTo>
                  <a:lnTo>
                    <a:pt x="213360" y="182881"/>
                  </a:lnTo>
                  <a:lnTo>
                    <a:pt x="210438" y="170434"/>
                  </a:lnTo>
                  <a:lnTo>
                    <a:pt x="204088" y="146050"/>
                  </a:lnTo>
                  <a:lnTo>
                    <a:pt x="194563" y="121285"/>
                  </a:lnTo>
                  <a:lnTo>
                    <a:pt x="182245" y="96394"/>
                  </a:lnTo>
                  <a:lnTo>
                    <a:pt x="168148" y="73407"/>
                  </a:lnTo>
                  <a:lnTo>
                    <a:pt x="158623" y="64008"/>
                  </a:lnTo>
                  <a:lnTo>
                    <a:pt x="150749" y="52706"/>
                  </a:lnTo>
                  <a:lnTo>
                    <a:pt x="131317" y="31243"/>
                  </a:lnTo>
                  <a:lnTo>
                    <a:pt x="102870" y="128"/>
                  </a:lnTo>
                  <a:lnTo>
                    <a:pt x="103124"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8" name="Freihandform 37"/>
            <p:cNvSpPr/>
            <p:nvPr/>
          </p:nvSpPr>
          <p:spPr>
            <a:xfrm>
              <a:off x="8487822" y="7985490"/>
              <a:ext cx="7929" cy="12707"/>
            </a:xfrm>
            <a:custGeom>
              <a:avLst/>
              <a:gdLst/>
              <a:ahLst/>
              <a:cxnLst/>
              <a:rect l="0" t="0" r="0" b="0"/>
              <a:pathLst>
                <a:path w="7113" h="12192">
                  <a:moveTo>
                    <a:pt x="3301" y="5968"/>
                  </a:moveTo>
                  <a:lnTo>
                    <a:pt x="6730" y="0"/>
                  </a:lnTo>
                  <a:lnTo>
                    <a:pt x="7112" y="0"/>
                  </a:lnTo>
                  <a:lnTo>
                    <a:pt x="3555" y="5968"/>
                  </a:lnTo>
                  <a:lnTo>
                    <a:pt x="380" y="12191"/>
                  </a:lnTo>
                  <a:lnTo>
                    <a:pt x="0" y="1219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9" name="Freihandform 38"/>
            <p:cNvSpPr/>
            <p:nvPr/>
          </p:nvSpPr>
          <p:spPr>
            <a:xfrm>
              <a:off x="8007281" y="7559789"/>
              <a:ext cx="428204" cy="109602"/>
            </a:xfrm>
            <a:custGeom>
              <a:avLst/>
              <a:gdLst/>
              <a:ahLst/>
              <a:cxnLst/>
              <a:rect l="0" t="0" r="0" b="0"/>
              <a:pathLst>
                <a:path w="427482" h="108586">
                  <a:moveTo>
                    <a:pt x="14351" y="103886"/>
                  </a:moveTo>
                  <a:lnTo>
                    <a:pt x="27431" y="97791"/>
                  </a:lnTo>
                  <a:lnTo>
                    <a:pt x="40767" y="92330"/>
                  </a:lnTo>
                  <a:lnTo>
                    <a:pt x="48894" y="87504"/>
                  </a:lnTo>
                  <a:lnTo>
                    <a:pt x="51816" y="87122"/>
                  </a:lnTo>
                  <a:lnTo>
                    <a:pt x="54991" y="84456"/>
                  </a:lnTo>
                  <a:lnTo>
                    <a:pt x="60070" y="82932"/>
                  </a:lnTo>
                  <a:lnTo>
                    <a:pt x="63500" y="83185"/>
                  </a:lnTo>
                  <a:lnTo>
                    <a:pt x="71881" y="78613"/>
                  </a:lnTo>
                  <a:lnTo>
                    <a:pt x="87630" y="72263"/>
                  </a:lnTo>
                  <a:lnTo>
                    <a:pt x="96393" y="71247"/>
                  </a:lnTo>
                  <a:lnTo>
                    <a:pt x="99314" y="68199"/>
                  </a:lnTo>
                  <a:lnTo>
                    <a:pt x="104013" y="66675"/>
                  </a:lnTo>
                  <a:lnTo>
                    <a:pt x="122046" y="59309"/>
                  </a:lnTo>
                  <a:lnTo>
                    <a:pt x="157860" y="47498"/>
                  </a:lnTo>
                  <a:lnTo>
                    <a:pt x="193675" y="35560"/>
                  </a:lnTo>
                  <a:lnTo>
                    <a:pt x="227965" y="25273"/>
                  </a:lnTo>
                  <a:lnTo>
                    <a:pt x="258698" y="18161"/>
                  </a:lnTo>
                  <a:lnTo>
                    <a:pt x="260477" y="16637"/>
                  </a:lnTo>
                  <a:lnTo>
                    <a:pt x="268605" y="15241"/>
                  </a:lnTo>
                  <a:lnTo>
                    <a:pt x="273177" y="13589"/>
                  </a:lnTo>
                  <a:lnTo>
                    <a:pt x="277876" y="11938"/>
                  </a:lnTo>
                  <a:lnTo>
                    <a:pt x="294258" y="9145"/>
                  </a:lnTo>
                  <a:lnTo>
                    <a:pt x="305561" y="7874"/>
                  </a:lnTo>
                  <a:lnTo>
                    <a:pt x="314070" y="6223"/>
                  </a:lnTo>
                  <a:lnTo>
                    <a:pt x="317372" y="6350"/>
                  </a:lnTo>
                  <a:lnTo>
                    <a:pt x="320293" y="6350"/>
                  </a:lnTo>
                  <a:lnTo>
                    <a:pt x="325373" y="4954"/>
                  </a:lnTo>
                  <a:lnTo>
                    <a:pt x="334898" y="5208"/>
                  </a:lnTo>
                  <a:lnTo>
                    <a:pt x="346456" y="3810"/>
                  </a:lnTo>
                  <a:lnTo>
                    <a:pt x="356361" y="3937"/>
                  </a:lnTo>
                  <a:lnTo>
                    <a:pt x="378841" y="1017"/>
                  </a:lnTo>
                  <a:lnTo>
                    <a:pt x="391541" y="1524"/>
                  </a:lnTo>
                  <a:lnTo>
                    <a:pt x="404748" y="1397"/>
                  </a:lnTo>
                  <a:lnTo>
                    <a:pt x="416179" y="0"/>
                  </a:lnTo>
                  <a:lnTo>
                    <a:pt x="427481" y="2033"/>
                  </a:lnTo>
                  <a:lnTo>
                    <a:pt x="427481" y="2286"/>
                  </a:lnTo>
                  <a:lnTo>
                    <a:pt x="416179" y="382"/>
                  </a:lnTo>
                  <a:lnTo>
                    <a:pt x="404748" y="1651"/>
                  </a:lnTo>
                  <a:lnTo>
                    <a:pt x="391541" y="1906"/>
                  </a:lnTo>
                  <a:lnTo>
                    <a:pt x="378841" y="1397"/>
                  </a:lnTo>
                  <a:lnTo>
                    <a:pt x="356361" y="4319"/>
                  </a:lnTo>
                  <a:lnTo>
                    <a:pt x="346456" y="4192"/>
                  </a:lnTo>
                  <a:lnTo>
                    <a:pt x="334898" y="5461"/>
                  </a:lnTo>
                  <a:lnTo>
                    <a:pt x="325373" y="5334"/>
                  </a:lnTo>
                  <a:lnTo>
                    <a:pt x="320293" y="6732"/>
                  </a:lnTo>
                  <a:lnTo>
                    <a:pt x="317372" y="6732"/>
                  </a:lnTo>
                  <a:lnTo>
                    <a:pt x="314070" y="6605"/>
                  </a:lnTo>
                  <a:lnTo>
                    <a:pt x="305561" y="8256"/>
                  </a:lnTo>
                  <a:lnTo>
                    <a:pt x="294258" y="9525"/>
                  </a:lnTo>
                  <a:lnTo>
                    <a:pt x="277876" y="12193"/>
                  </a:lnTo>
                  <a:lnTo>
                    <a:pt x="273177" y="13844"/>
                  </a:lnTo>
                  <a:lnTo>
                    <a:pt x="268605" y="15368"/>
                  </a:lnTo>
                  <a:lnTo>
                    <a:pt x="260477" y="16892"/>
                  </a:lnTo>
                  <a:lnTo>
                    <a:pt x="258698" y="18416"/>
                  </a:lnTo>
                  <a:lnTo>
                    <a:pt x="227965" y="25527"/>
                  </a:lnTo>
                  <a:lnTo>
                    <a:pt x="193675" y="35942"/>
                  </a:lnTo>
                  <a:lnTo>
                    <a:pt x="157860" y="47752"/>
                  </a:lnTo>
                  <a:lnTo>
                    <a:pt x="122046" y="59563"/>
                  </a:lnTo>
                  <a:lnTo>
                    <a:pt x="104013" y="66930"/>
                  </a:lnTo>
                  <a:lnTo>
                    <a:pt x="99441" y="68454"/>
                  </a:lnTo>
                  <a:lnTo>
                    <a:pt x="96393" y="71501"/>
                  </a:lnTo>
                  <a:lnTo>
                    <a:pt x="87630" y="72645"/>
                  </a:lnTo>
                  <a:lnTo>
                    <a:pt x="71881" y="78995"/>
                  </a:lnTo>
                  <a:lnTo>
                    <a:pt x="63500" y="83312"/>
                  </a:lnTo>
                  <a:lnTo>
                    <a:pt x="60070" y="83185"/>
                  </a:lnTo>
                  <a:lnTo>
                    <a:pt x="55244" y="84709"/>
                  </a:lnTo>
                  <a:lnTo>
                    <a:pt x="51816" y="87504"/>
                  </a:lnTo>
                  <a:lnTo>
                    <a:pt x="48894" y="87758"/>
                  </a:lnTo>
                  <a:lnTo>
                    <a:pt x="40767" y="92457"/>
                  </a:lnTo>
                  <a:lnTo>
                    <a:pt x="27431" y="98172"/>
                  </a:lnTo>
                  <a:lnTo>
                    <a:pt x="14351" y="104268"/>
                  </a:lnTo>
                  <a:lnTo>
                    <a:pt x="0" y="108585"/>
                  </a:lnTo>
                  <a:lnTo>
                    <a:pt x="0" y="10820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0" name="Freihandform 39"/>
            <p:cNvSpPr/>
            <p:nvPr/>
          </p:nvSpPr>
          <p:spPr>
            <a:xfrm>
              <a:off x="8435485" y="7562966"/>
              <a:ext cx="25375" cy="81010"/>
            </a:xfrm>
            <a:custGeom>
              <a:avLst/>
              <a:gdLst/>
              <a:ahLst/>
              <a:cxnLst/>
              <a:rect l="0" t="0" r="0" b="0"/>
              <a:pathLst>
                <a:path w="26163" h="82042">
                  <a:moveTo>
                    <a:pt x="19812" y="63245"/>
                  </a:moveTo>
                  <a:lnTo>
                    <a:pt x="11811" y="43053"/>
                  </a:lnTo>
                  <a:lnTo>
                    <a:pt x="7621" y="22987"/>
                  </a:lnTo>
                  <a:lnTo>
                    <a:pt x="0" y="0"/>
                  </a:lnTo>
                  <a:lnTo>
                    <a:pt x="127" y="0"/>
                  </a:lnTo>
                  <a:lnTo>
                    <a:pt x="8001" y="22987"/>
                  </a:lnTo>
                  <a:lnTo>
                    <a:pt x="12193" y="43053"/>
                  </a:lnTo>
                  <a:lnTo>
                    <a:pt x="20067" y="63245"/>
                  </a:lnTo>
                  <a:lnTo>
                    <a:pt x="26162" y="82041"/>
                  </a:lnTo>
                  <a:lnTo>
                    <a:pt x="25782" y="8204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1" name="Freihandform 40"/>
            <p:cNvSpPr/>
            <p:nvPr/>
          </p:nvSpPr>
          <p:spPr>
            <a:xfrm>
              <a:off x="7999352" y="7669391"/>
              <a:ext cx="7929" cy="46065"/>
            </a:xfrm>
            <a:custGeom>
              <a:avLst/>
              <a:gdLst/>
              <a:ahLst/>
              <a:cxnLst/>
              <a:rect l="0" t="0" r="0" b="0"/>
              <a:pathLst>
                <a:path w="7622" h="46355">
                  <a:moveTo>
                    <a:pt x="7366" y="0"/>
                  </a:moveTo>
                  <a:lnTo>
                    <a:pt x="7621" y="0"/>
                  </a:lnTo>
                  <a:lnTo>
                    <a:pt x="382" y="46354"/>
                  </a:lnTo>
                  <a:lnTo>
                    <a:pt x="0" y="4635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2" name="Freihandform 41"/>
            <p:cNvSpPr/>
            <p:nvPr/>
          </p:nvSpPr>
          <p:spPr>
            <a:xfrm>
              <a:off x="7942258" y="7697983"/>
              <a:ext cx="57094" cy="17473"/>
            </a:xfrm>
            <a:custGeom>
              <a:avLst/>
              <a:gdLst/>
              <a:ahLst/>
              <a:cxnLst/>
              <a:rect l="0" t="0" r="0" b="0"/>
              <a:pathLst>
                <a:path w="57913" h="16892">
                  <a:moveTo>
                    <a:pt x="0" y="382"/>
                  </a:moveTo>
                  <a:lnTo>
                    <a:pt x="255" y="0"/>
                  </a:lnTo>
                  <a:lnTo>
                    <a:pt x="1652" y="1525"/>
                  </a:lnTo>
                  <a:lnTo>
                    <a:pt x="10922" y="5080"/>
                  </a:lnTo>
                  <a:lnTo>
                    <a:pt x="22353" y="9652"/>
                  </a:lnTo>
                  <a:lnTo>
                    <a:pt x="33529" y="11430"/>
                  </a:lnTo>
                  <a:lnTo>
                    <a:pt x="46356" y="14478"/>
                  </a:lnTo>
                  <a:lnTo>
                    <a:pt x="57912" y="16637"/>
                  </a:lnTo>
                  <a:lnTo>
                    <a:pt x="57912" y="16891"/>
                  </a:lnTo>
                  <a:lnTo>
                    <a:pt x="46356" y="14860"/>
                  </a:lnTo>
                  <a:lnTo>
                    <a:pt x="33529" y="11812"/>
                  </a:lnTo>
                  <a:lnTo>
                    <a:pt x="22353" y="10034"/>
                  </a:lnTo>
                  <a:lnTo>
                    <a:pt x="10922" y="5335"/>
                  </a:lnTo>
                  <a:lnTo>
                    <a:pt x="1270" y="1905"/>
                  </a:lnTo>
                  <a:lnTo>
                    <a:pt x="0" y="382"/>
                  </a:lnTo>
                  <a:lnTo>
                    <a:pt x="255" y="0"/>
                  </a:lnTo>
                  <a:lnTo>
                    <a:pt x="1652" y="1525"/>
                  </a:lnTo>
                  <a:lnTo>
                    <a:pt x="1270" y="190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3" name="Freihandform 42"/>
            <p:cNvSpPr/>
            <p:nvPr/>
          </p:nvSpPr>
          <p:spPr>
            <a:xfrm>
              <a:off x="7943844" y="7669391"/>
              <a:ext cx="63438" cy="30181"/>
            </a:xfrm>
            <a:custGeom>
              <a:avLst/>
              <a:gdLst/>
              <a:ahLst/>
              <a:cxnLst/>
              <a:rect l="0" t="0" r="0" b="0"/>
              <a:pathLst>
                <a:path w="63501" h="31371">
                  <a:moveTo>
                    <a:pt x="6604" y="28067"/>
                  </a:moveTo>
                  <a:lnTo>
                    <a:pt x="9652" y="25147"/>
                  </a:lnTo>
                  <a:lnTo>
                    <a:pt x="37847" y="11938"/>
                  </a:lnTo>
                  <a:lnTo>
                    <a:pt x="63500" y="0"/>
                  </a:lnTo>
                  <a:lnTo>
                    <a:pt x="63500" y="127"/>
                  </a:lnTo>
                  <a:lnTo>
                    <a:pt x="37847" y="12192"/>
                  </a:lnTo>
                  <a:lnTo>
                    <a:pt x="9907" y="25527"/>
                  </a:lnTo>
                  <a:lnTo>
                    <a:pt x="6986" y="28322"/>
                  </a:lnTo>
                  <a:lnTo>
                    <a:pt x="0" y="31370"/>
                  </a:lnTo>
                  <a:lnTo>
                    <a:pt x="0" y="3111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4" name="Freihandform 43"/>
            <p:cNvSpPr/>
            <p:nvPr/>
          </p:nvSpPr>
          <p:spPr>
            <a:xfrm>
              <a:off x="7994594" y="7950544"/>
              <a:ext cx="336219" cy="708443"/>
            </a:xfrm>
            <a:custGeom>
              <a:avLst/>
              <a:gdLst/>
              <a:ahLst/>
              <a:cxnLst/>
              <a:rect l="0" t="0" r="0" b="0"/>
              <a:pathLst>
                <a:path w="336171" h="708533">
                  <a:moveTo>
                    <a:pt x="324866" y="707389"/>
                  </a:moveTo>
                  <a:lnTo>
                    <a:pt x="313563" y="708532"/>
                  </a:lnTo>
                  <a:lnTo>
                    <a:pt x="302134" y="707136"/>
                  </a:lnTo>
                  <a:lnTo>
                    <a:pt x="289179" y="706754"/>
                  </a:lnTo>
                  <a:lnTo>
                    <a:pt x="276352" y="703706"/>
                  </a:lnTo>
                  <a:lnTo>
                    <a:pt x="263399" y="700404"/>
                  </a:lnTo>
                  <a:lnTo>
                    <a:pt x="248794" y="695705"/>
                  </a:lnTo>
                  <a:lnTo>
                    <a:pt x="242316" y="692277"/>
                  </a:lnTo>
                  <a:lnTo>
                    <a:pt x="235712" y="689355"/>
                  </a:lnTo>
                  <a:lnTo>
                    <a:pt x="210312" y="673480"/>
                  </a:lnTo>
                  <a:lnTo>
                    <a:pt x="197232" y="667003"/>
                  </a:lnTo>
                  <a:lnTo>
                    <a:pt x="186310" y="659129"/>
                  </a:lnTo>
                  <a:lnTo>
                    <a:pt x="162052" y="642112"/>
                  </a:lnTo>
                  <a:lnTo>
                    <a:pt x="152400" y="632840"/>
                  </a:lnTo>
                  <a:lnTo>
                    <a:pt x="139574" y="623697"/>
                  </a:lnTo>
                  <a:lnTo>
                    <a:pt x="129922" y="614172"/>
                  </a:lnTo>
                  <a:lnTo>
                    <a:pt x="120270" y="604647"/>
                  </a:lnTo>
                  <a:lnTo>
                    <a:pt x="101347" y="583056"/>
                  </a:lnTo>
                  <a:lnTo>
                    <a:pt x="85725" y="560959"/>
                  </a:lnTo>
                  <a:lnTo>
                    <a:pt x="68073" y="537464"/>
                  </a:lnTo>
                  <a:lnTo>
                    <a:pt x="55626" y="512826"/>
                  </a:lnTo>
                  <a:lnTo>
                    <a:pt x="49149" y="500634"/>
                  </a:lnTo>
                  <a:lnTo>
                    <a:pt x="44704" y="489585"/>
                  </a:lnTo>
                  <a:lnTo>
                    <a:pt x="40006" y="475488"/>
                  </a:lnTo>
                  <a:lnTo>
                    <a:pt x="36703" y="469773"/>
                  </a:lnTo>
                  <a:lnTo>
                    <a:pt x="33656" y="462914"/>
                  </a:lnTo>
                  <a:lnTo>
                    <a:pt x="30353" y="450977"/>
                  </a:lnTo>
                  <a:lnTo>
                    <a:pt x="29084" y="449452"/>
                  </a:lnTo>
                  <a:lnTo>
                    <a:pt x="29084" y="446531"/>
                  </a:lnTo>
                  <a:lnTo>
                    <a:pt x="27433" y="444880"/>
                  </a:lnTo>
                  <a:lnTo>
                    <a:pt x="24385" y="438530"/>
                  </a:lnTo>
                  <a:lnTo>
                    <a:pt x="24385" y="432435"/>
                  </a:lnTo>
                  <a:lnTo>
                    <a:pt x="21336" y="426085"/>
                  </a:lnTo>
                  <a:lnTo>
                    <a:pt x="19812" y="412368"/>
                  </a:lnTo>
                  <a:lnTo>
                    <a:pt x="18161" y="401574"/>
                  </a:lnTo>
                  <a:lnTo>
                    <a:pt x="15495" y="389127"/>
                  </a:lnTo>
                  <a:lnTo>
                    <a:pt x="13844" y="375412"/>
                  </a:lnTo>
                  <a:lnTo>
                    <a:pt x="13971" y="372364"/>
                  </a:lnTo>
                  <a:lnTo>
                    <a:pt x="13971" y="369062"/>
                  </a:lnTo>
                  <a:lnTo>
                    <a:pt x="12574" y="361441"/>
                  </a:lnTo>
                  <a:lnTo>
                    <a:pt x="11049" y="347726"/>
                  </a:lnTo>
                  <a:lnTo>
                    <a:pt x="11303" y="341502"/>
                  </a:lnTo>
                  <a:lnTo>
                    <a:pt x="11303" y="335152"/>
                  </a:lnTo>
                  <a:lnTo>
                    <a:pt x="8510" y="307339"/>
                  </a:lnTo>
                  <a:lnTo>
                    <a:pt x="10414" y="293624"/>
                  </a:lnTo>
                  <a:lnTo>
                    <a:pt x="8890" y="279907"/>
                  </a:lnTo>
                  <a:lnTo>
                    <a:pt x="6350" y="224409"/>
                  </a:lnTo>
                  <a:lnTo>
                    <a:pt x="1651" y="113791"/>
                  </a:lnTo>
                  <a:lnTo>
                    <a:pt x="3811" y="99949"/>
                  </a:lnTo>
                  <a:lnTo>
                    <a:pt x="2160" y="86105"/>
                  </a:lnTo>
                  <a:lnTo>
                    <a:pt x="3684" y="75311"/>
                  </a:lnTo>
                  <a:lnTo>
                    <a:pt x="2413" y="64642"/>
                  </a:lnTo>
                  <a:lnTo>
                    <a:pt x="889" y="53975"/>
                  </a:lnTo>
                  <a:lnTo>
                    <a:pt x="1144" y="44577"/>
                  </a:lnTo>
                  <a:lnTo>
                    <a:pt x="2540" y="36576"/>
                  </a:lnTo>
                  <a:lnTo>
                    <a:pt x="1144" y="29210"/>
                  </a:lnTo>
                  <a:lnTo>
                    <a:pt x="1271" y="22605"/>
                  </a:lnTo>
                  <a:lnTo>
                    <a:pt x="1144" y="16890"/>
                  </a:lnTo>
                  <a:lnTo>
                    <a:pt x="1398" y="10540"/>
                  </a:lnTo>
                  <a:lnTo>
                    <a:pt x="1398" y="7365"/>
                  </a:lnTo>
                  <a:lnTo>
                    <a:pt x="1271" y="4317"/>
                  </a:lnTo>
                  <a:lnTo>
                    <a:pt x="1398" y="1397"/>
                  </a:lnTo>
                  <a:lnTo>
                    <a:pt x="0" y="127"/>
                  </a:lnTo>
                  <a:lnTo>
                    <a:pt x="382" y="0"/>
                  </a:lnTo>
                  <a:lnTo>
                    <a:pt x="1778" y="1397"/>
                  </a:lnTo>
                  <a:lnTo>
                    <a:pt x="1651" y="4317"/>
                  </a:lnTo>
                  <a:lnTo>
                    <a:pt x="1778" y="7365"/>
                  </a:lnTo>
                  <a:lnTo>
                    <a:pt x="1778" y="10540"/>
                  </a:lnTo>
                  <a:lnTo>
                    <a:pt x="1398" y="16890"/>
                  </a:lnTo>
                  <a:lnTo>
                    <a:pt x="1651" y="22605"/>
                  </a:lnTo>
                  <a:lnTo>
                    <a:pt x="1398" y="29210"/>
                  </a:lnTo>
                  <a:lnTo>
                    <a:pt x="2922" y="36576"/>
                  </a:lnTo>
                  <a:lnTo>
                    <a:pt x="1271" y="44577"/>
                  </a:lnTo>
                  <a:lnTo>
                    <a:pt x="1144" y="53975"/>
                  </a:lnTo>
                  <a:lnTo>
                    <a:pt x="2540" y="64642"/>
                  </a:lnTo>
                  <a:lnTo>
                    <a:pt x="3811" y="75311"/>
                  </a:lnTo>
                  <a:lnTo>
                    <a:pt x="2413" y="86105"/>
                  </a:lnTo>
                  <a:lnTo>
                    <a:pt x="4191" y="99949"/>
                  </a:lnTo>
                  <a:lnTo>
                    <a:pt x="2033" y="113791"/>
                  </a:lnTo>
                  <a:lnTo>
                    <a:pt x="6732" y="224409"/>
                  </a:lnTo>
                  <a:lnTo>
                    <a:pt x="9272" y="279907"/>
                  </a:lnTo>
                  <a:lnTo>
                    <a:pt x="10796" y="293624"/>
                  </a:lnTo>
                  <a:lnTo>
                    <a:pt x="8763" y="307339"/>
                  </a:lnTo>
                  <a:lnTo>
                    <a:pt x="11431" y="335152"/>
                  </a:lnTo>
                  <a:lnTo>
                    <a:pt x="11431" y="341502"/>
                  </a:lnTo>
                  <a:lnTo>
                    <a:pt x="11303" y="347726"/>
                  </a:lnTo>
                  <a:lnTo>
                    <a:pt x="12700" y="361441"/>
                  </a:lnTo>
                  <a:lnTo>
                    <a:pt x="14351" y="369062"/>
                  </a:lnTo>
                  <a:lnTo>
                    <a:pt x="14351" y="372364"/>
                  </a:lnTo>
                  <a:lnTo>
                    <a:pt x="13971" y="375412"/>
                  </a:lnTo>
                  <a:lnTo>
                    <a:pt x="15622" y="389127"/>
                  </a:lnTo>
                  <a:lnTo>
                    <a:pt x="18543" y="401574"/>
                  </a:lnTo>
                  <a:lnTo>
                    <a:pt x="20194" y="412368"/>
                  </a:lnTo>
                  <a:lnTo>
                    <a:pt x="21590" y="426085"/>
                  </a:lnTo>
                  <a:lnTo>
                    <a:pt x="24765" y="432435"/>
                  </a:lnTo>
                  <a:lnTo>
                    <a:pt x="24765" y="438530"/>
                  </a:lnTo>
                  <a:lnTo>
                    <a:pt x="27686" y="444753"/>
                  </a:lnTo>
                  <a:lnTo>
                    <a:pt x="29337" y="446531"/>
                  </a:lnTo>
                  <a:lnTo>
                    <a:pt x="29337" y="449452"/>
                  </a:lnTo>
                  <a:lnTo>
                    <a:pt x="30735" y="450596"/>
                  </a:lnTo>
                  <a:lnTo>
                    <a:pt x="33783" y="462914"/>
                  </a:lnTo>
                  <a:lnTo>
                    <a:pt x="37085" y="469773"/>
                  </a:lnTo>
                  <a:lnTo>
                    <a:pt x="40386" y="475488"/>
                  </a:lnTo>
                  <a:lnTo>
                    <a:pt x="44959" y="489585"/>
                  </a:lnTo>
                  <a:lnTo>
                    <a:pt x="49531" y="500634"/>
                  </a:lnTo>
                  <a:lnTo>
                    <a:pt x="55881" y="512826"/>
                  </a:lnTo>
                  <a:lnTo>
                    <a:pt x="68453" y="537464"/>
                  </a:lnTo>
                  <a:lnTo>
                    <a:pt x="85979" y="560577"/>
                  </a:lnTo>
                  <a:lnTo>
                    <a:pt x="101854" y="582676"/>
                  </a:lnTo>
                  <a:lnTo>
                    <a:pt x="120650" y="604265"/>
                  </a:lnTo>
                  <a:lnTo>
                    <a:pt x="130175" y="613790"/>
                  </a:lnTo>
                  <a:lnTo>
                    <a:pt x="139827" y="623315"/>
                  </a:lnTo>
                  <a:lnTo>
                    <a:pt x="152782" y="632714"/>
                  </a:lnTo>
                  <a:lnTo>
                    <a:pt x="162434" y="641857"/>
                  </a:lnTo>
                  <a:lnTo>
                    <a:pt x="186436" y="658876"/>
                  </a:lnTo>
                  <a:lnTo>
                    <a:pt x="197359" y="666877"/>
                  </a:lnTo>
                  <a:lnTo>
                    <a:pt x="210312" y="673227"/>
                  </a:lnTo>
                  <a:lnTo>
                    <a:pt x="235712" y="688975"/>
                  </a:lnTo>
                  <a:lnTo>
                    <a:pt x="242316" y="692150"/>
                  </a:lnTo>
                  <a:lnTo>
                    <a:pt x="248794" y="695452"/>
                  </a:lnTo>
                  <a:lnTo>
                    <a:pt x="263399" y="700024"/>
                  </a:lnTo>
                  <a:lnTo>
                    <a:pt x="276352" y="703326"/>
                  </a:lnTo>
                  <a:lnTo>
                    <a:pt x="289179" y="706501"/>
                  </a:lnTo>
                  <a:lnTo>
                    <a:pt x="302134" y="706754"/>
                  </a:lnTo>
                  <a:lnTo>
                    <a:pt x="313563" y="708405"/>
                  </a:lnTo>
                  <a:lnTo>
                    <a:pt x="324866" y="707136"/>
                  </a:lnTo>
                  <a:lnTo>
                    <a:pt x="336170" y="702437"/>
                  </a:lnTo>
                  <a:lnTo>
                    <a:pt x="336170" y="70294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5" name="Freihandform 44"/>
            <p:cNvSpPr/>
            <p:nvPr/>
          </p:nvSpPr>
          <p:spPr>
            <a:xfrm>
              <a:off x="8330813" y="7998198"/>
              <a:ext cx="179212" cy="656024"/>
            </a:xfrm>
            <a:custGeom>
              <a:avLst/>
              <a:gdLst/>
              <a:ahLst/>
              <a:cxnLst/>
              <a:rect l="0" t="0" r="0" b="0"/>
              <a:pathLst>
                <a:path w="179452" h="655195">
                  <a:moveTo>
                    <a:pt x="164338" y="44959"/>
                  </a:moveTo>
                  <a:lnTo>
                    <a:pt x="170561" y="87758"/>
                  </a:lnTo>
                  <a:lnTo>
                    <a:pt x="176149" y="131064"/>
                  </a:lnTo>
                  <a:lnTo>
                    <a:pt x="178816" y="177293"/>
                  </a:lnTo>
                  <a:lnTo>
                    <a:pt x="179451" y="228220"/>
                  </a:lnTo>
                  <a:lnTo>
                    <a:pt x="178942" y="280416"/>
                  </a:lnTo>
                  <a:lnTo>
                    <a:pt x="176783" y="334264"/>
                  </a:lnTo>
                  <a:lnTo>
                    <a:pt x="170561" y="387732"/>
                  </a:lnTo>
                  <a:lnTo>
                    <a:pt x="167131" y="412624"/>
                  </a:lnTo>
                  <a:lnTo>
                    <a:pt x="161798" y="438659"/>
                  </a:lnTo>
                  <a:lnTo>
                    <a:pt x="160146" y="452756"/>
                  </a:lnTo>
                  <a:lnTo>
                    <a:pt x="155066" y="465963"/>
                  </a:lnTo>
                  <a:lnTo>
                    <a:pt x="144906" y="490601"/>
                  </a:lnTo>
                  <a:lnTo>
                    <a:pt x="134874" y="515494"/>
                  </a:lnTo>
                  <a:lnTo>
                    <a:pt x="121666" y="539497"/>
                  </a:lnTo>
                  <a:lnTo>
                    <a:pt x="106553" y="565277"/>
                  </a:lnTo>
                  <a:lnTo>
                    <a:pt x="106553" y="565404"/>
                  </a:lnTo>
                  <a:lnTo>
                    <a:pt x="98425" y="576453"/>
                  </a:lnTo>
                  <a:lnTo>
                    <a:pt x="88773" y="588519"/>
                  </a:lnTo>
                  <a:lnTo>
                    <a:pt x="80009" y="602235"/>
                  </a:lnTo>
                  <a:lnTo>
                    <a:pt x="69088" y="612649"/>
                  </a:lnTo>
                  <a:lnTo>
                    <a:pt x="60579" y="623316"/>
                  </a:lnTo>
                  <a:lnTo>
                    <a:pt x="53848" y="629539"/>
                  </a:lnTo>
                  <a:lnTo>
                    <a:pt x="47243" y="632714"/>
                  </a:lnTo>
                  <a:lnTo>
                    <a:pt x="42544" y="637033"/>
                  </a:lnTo>
                  <a:lnTo>
                    <a:pt x="36194" y="640208"/>
                  </a:lnTo>
                  <a:lnTo>
                    <a:pt x="24511" y="647700"/>
                  </a:lnTo>
                  <a:lnTo>
                    <a:pt x="12827" y="652019"/>
                  </a:lnTo>
                  <a:lnTo>
                    <a:pt x="6350" y="655194"/>
                  </a:lnTo>
                  <a:lnTo>
                    <a:pt x="0" y="655194"/>
                  </a:lnTo>
                  <a:lnTo>
                    <a:pt x="0" y="654559"/>
                  </a:lnTo>
                  <a:lnTo>
                    <a:pt x="6350" y="654812"/>
                  </a:lnTo>
                  <a:lnTo>
                    <a:pt x="12827" y="651637"/>
                  </a:lnTo>
                  <a:lnTo>
                    <a:pt x="24511" y="647320"/>
                  </a:lnTo>
                  <a:lnTo>
                    <a:pt x="35814" y="639953"/>
                  </a:lnTo>
                  <a:lnTo>
                    <a:pt x="42291" y="636651"/>
                  </a:lnTo>
                  <a:lnTo>
                    <a:pt x="46863" y="632461"/>
                  </a:lnTo>
                  <a:lnTo>
                    <a:pt x="53466" y="629159"/>
                  </a:lnTo>
                  <a:lnTo>
                    <a:pt x="60198" y="622936"/>
                  </a:lnTo>
                  <a:lnTo>
                    <a:pt x="68706" y="612395"/>
                  </a:lnTo>
                  <a:lnTo>
                    <a:pt x="79755" y="601853"/>
                  </a:lnTo>
                  <a:lnTo>
                    <a:pt x="88391" y="588264"/>
                  </a:lnTo>
                  <a:lnTo>
                    <a:pt x="98170" y="576073"/>
                  </a:lnTo>
                  <a:lnTo>
                    <a:pt x="106426" y="565024"/>
                  </a:lnTo>
                  <a:lnTo>
                    <a:pt x="106426" y="565277"/>
                  </a:lnTo>
                  <a:lnTo>
                    <a:pt x="121284" y="539497"/>
                  </a:lnTo>
                  <a:lnTo>
                    <a:pt x="134619" y="515494"/>
                  </a:lnTo>
                  <a:lnTo>
                    <a:pt x="144779" y="490601"/>
                  </a:lnTo>
                  <a:lnTo>
                    <a:pt x="154686" y="465963"/>
                  </a:lnTo>
                  <a:lnTo>
                    <a:pt x="159892" y="452756"/>
                  </a:lnTo>
                  <a:lnTo>
                    <a:pt x="161416" y="438659"/>
                  </a:lnTo>
                  <a:lnTo>
                    <a:pt x="166751" y="412624"/>
                  </a:lnTo>
                  <a:lnTo>
                    <a:pt x="170433" y="387732"/>
                  </a:lnTo>
                  <a:lnTo>
                    <a:pt x="176403" y="334264"/>
                  </a:lnTo>
                  <a:lnTo>
                    <a:pt x="178562" y="280416"/>
                  </a:lnTo>
                  <a:lnTo>
                    <a:pt x="179324" y="228220"/>
                  </a:lnTo>
                  <a:lnTo>
                    <a:pt x="178434" y="177293"/>
                  </a:lnTo>
                  <a:lnTo>
                    <a:pt x="175894" y="131064"/>
                  </a:lnTo>
                  <a:lnTo>
                    <a:pt x="170433" y="87758"/>
                  </a:lnTo>
                  <a:lnTo>
                    <a:pt x="164083" y="44959"/>
                  </a:lnTo>
                  <a:lnTo>
                    <a:pt x="156717" y="0"/>
                  </a:lnTo>
                  <a:lnTo>
                    <a:pt x="156971"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grpSp>
      <p:sp>
        <p:nvSpPr>
          <p:cNvPr id="102" name="Rechteck 101"/>
          <p:cNvSpPr>
            <a:spLocks noChangeArrowheads="1"/>
          </p:cNvSpPr>
          <p:nvPr/>
        </p:nvSpPr>
        <p:spPr bwMode="auto">
          <a:xfrm>
            <a:off x="903288" y="3368675"/>
            <a:ext cx="1944687" cy="646113"/>
          </a:xfrm>
          <a:prstGeom prst="rect">
            <a:avLst/>
          </a:prstGeom>
          <a:noFill/>
          <a:ln w="9525">
            <a:noFill/>
            <a:miter lim="800000"/>
            <a:headEnd/>
            <a:tailEnd/>
          </a:ln>
        </p:spPr>
        <p:txBody>
          <a:bodyPr>
            <a:spAutoFit/>
          </a:bodyPr>
          <a:lstStyle/>
          <a:p>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Mein Kopf </a:t>
            </a:r>
          </a:p>
          <a:p>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ist kalt!</a:t>
            </a:r>
          </a:p>
        </p:txBody>
      </p:sp>
      <p:sp>
        <p:nvSpPr>
          <p:cNvPr id="103" name="Rechteck 102"/>
          <p:cNvSpPr>
            <a:spLocks noChangeArrowheads="1"/>
          </p:cNvSpPr>
          <p:nvPr/>
        </p:nvSpPr>
        <p:spPr bwMode="auto">
          <a:xfrm>
            <a:off x="972344" y="3276540"/>
            <a:ext cx="1911350" cy="646113"/>
          </a:xfrm>
          <a:prstGeom prst="rect">
            <a:avLst/>
          </a:prstGeom>
          <a:noFill/>
          <a:ln w="9525">
            <a:noFill/>
            <a:miter lim="800000"/>
            <a:headEnd/>
            <a:tailEnd/>
          </a:ln>
        </p:spPr>
        <p:txBody>
          <a:bodyPr>
            <a:spAutoFit/>
          </a:bodyPr>
          <a:lstStyle/>
          <a:p>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Meine Füße</a:t>
            </a:r>
          </a:p>
          <a:p>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sind kalt!</a:t>
            </a:r>
          </a:p>
        </p:txBody>
      </p:sp>
      <p:sp>
        <p:nvSpPr>
          <p:cNvPr id="104" name="Rechteck 103"/>
          <p:cNvSpPr>
            <a:spLocks noChangeArrowheads="1"/>
          </p:cNvSpPr>
          <p:nvPr/>
        </p:nvSpPr>
        <p:spPr bwMode="auto">
          <a:xfrm>
            <a:off x="1042116" y="3295650"/>
            <a:ext cx="1727200" cy="923330"/>
          </a:xfrm>
          <a:prstGeom prst="rect">
            <a:avLst/>
          </a:prstGeom>
          <a:noFill/>
          <a:ln w="9525">
            <a:noFill/>
            <a:miter lim="800000"/>
            <a:headEnd/>
            <a:tailEnd/>
          </a:ln>
        </p:spPr>
        <p:txBody>
          <a:bodyPr>
            <a:spAutoFit/>
          </a:bodyPr>
          <a:lstStyle/>
          <a:p>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Meine Beine</a:t>
            </a:r>
          </a:p>
          <a:p>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sind kalt!</a:t>
            </a:r>
          </a:p>
        </p:txBody>
      </p:sp>
      <p:sp>
        <p:nvSpPr>
          <p:cNvPr id="105" name="Rechteck 104"/>
          <p:cNvSpPr>
            <a:spLocks noChangeArrowheads="1"/>
          </p:cNvSpPr>
          <p:nvPr/>
        </p:nvSpPr>
        <p:spPr bwMode="auto">
          <a:xfrm>
            <a:off x="1019790" y="3266796"/>
            <a:ext cx="1582737" cy="923330"/>
          </a:xfrm>
          <a:prstGeom prst="rect">
            <a:avLst/>
          </a:prstGeom>
          <a:noFill/>
          <a:ln w="9525">
            <a:noFill/>
            <a:miter lim="800000"/>
            <a:headEnd/>
            <a:tailEnd/>
          </a:ln>
        </p:spPr>
        <p:txBody>
          <a:bodyPr>
            <a:spAutoFit/>
          </a:bodyPr>
          <a:lstStyle/>
          <a:p>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Mein Bauch</a:t>
            </a:r>
          </a:p>
          <a:p>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ist kalt!</a:t>
            </a:r>
          </a:p>
        </p:txBody>
      </p:sp>
      <p:sp>
        <p:nvSpPr>
          <p:cNvPr id="106" name="Rechteck 105"/>
          <p:cNvSpPr>
            <a:spLocks noChangeArrowheads="1"/>
          </p:cNvSpPr>
          <p:nvPr/>
        </p:nvSpPr>
        <p:spPr bwMode="auto">
          <a:xfrm>
            <a:off x="5879429" y="3126085"/>
            <a:ext cx="1655762" cy="1200329"/>
          </a:xfrm>
          <a:prstGeom prst="rect">
            <a:avLst/>
          </a:prstGeom>
          <a:noFill/>
          <a:ln w="9525">
            <a:noFill/>
            <a:miter lim="800000"/>
            <a:headEnd/>
            <a:tailEnd/>
          </a:ln>
        </p:spPr>
        <p:txBody>
          <a:bodyPr>
            <a:spAutoFit/>
          </a:bodyPr>
          <a:lstStyle/>
          <a:p>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Felix braucht</a:t>
            </a:r>
          </a:p>
          <a:p>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eine Mütze.</a:t>
            </a:r>
          </a:p>
        </p:txBody>
      </p:sp>
      <p:sp>
        <p:nvSpPr>
          <p:cNvPr id="107" name="Rechteck 106"/>
          <p:cNvSpPr>
            <a:spLocks noChangeArrowheads="1"/>
          </p:cNvSpPr>
          <p:nvPr/>
        </p:nvSpPr>
        <p:spPr bwMode="auto">
          <a:xfrm>
            <a:off x="5777084" y="3137931"/>
            <a:ext cx="1655763" cy="923330"/>
          </a:xfrm>
          <a:prstGeom prst="rect">
            <a:avLst/>
          </a:prstGeom>
          <a:noFill/>
          <a:ln w="9525">
            <a:noFill/>
            <a:miter lim="800000"/>
            <a:headEnd/>
            <a:tailEnd/>
          </a:ln>
        </p:spPr>
        <p:txBody>
          <a:bodyPr>
            <a:spAutoFit/>
          </a:bodyPr>
          <a:lstStyle/>
          <a:p>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Felix braucht</a:t>
            </a:r>
          </a:p>
          <a:p>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Schuhe.</a:t>
            </a:r>
          </a:p>
        </p:txBody>
      </p:sp>
      <p:sp>
        <p:nvSpPr>
          <p:cNvPr id="108" name="Rechteck 107"/>
          <p:cNvSpPr>
            <a:spLocks noChangeArrowheads="1"/>
          </p:cNvSpPr>
          <p:nvPr/>
        </p:nvSpPr>
        <p:spPr bwMode="auto">
          <a:xfrm>
            <a:off x="5777084" y="3195390"/>
            <a:ext cx="1728788" cy="923330"/>
          </a:xfrm>
          <a:prstGeom prst="rect">
            <a:avLst/>
          </a:prstGeom>
          <a:noFill/>
          <a:ln w="9525">
            <a:noFill/>
            <a:miter lim="800000"/>
            <a:headEnd/>
            <a:tailEnd/>
          </a:ln>
        </p:spPr>
        <p:txBody>
          <a:bodyPr>
            <a:spAutoFit/>
          </a:bodyPr>
          <a:lstStyle/>
          <a:p>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Felix braucht</a:t>
            </a:r>
          </a:p>
          <a:p>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eine Hose.</a:t>
            </a:r>
          </a:p>
        </p:txBody>
      </p:sp>
      <p:sp>
        <p:nvSpPr>
          <p:cNvPr id="109" name="Rechteck 108"/>
          <p:cNvSpPr>
            <a:spLocks noChangeArrowheads="1"/>
          </p:cNvSpPr>
          <p:nvPr/>
        </p:nvSpPr>
        <p:spPr bwMode="auto">
          <a:xfrm>
            <a:off x="5629302" y="3278114"/>
            <a:ext cx="1963737" cy="647700"/>
          </a:xfrm>
          <a:prstGeom prst="rect">
            <a:avLst/>
          </a:prstGeom>
          <a:noFill/>
          <a:ln w="9525">
            <a:noFill/>
            <a:miter lim="800000"/>
            <a:headEnd/>
            <a:tailEnd/>
          </a:ln>
        </p:spPr>
        <p:txBody>
          <a:bodyPr>
            <a:spAutoFit/>
          </a:bodyPr>
          <a:lstStyle/>
          <a:p>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Felix braucht</a:t>
            </a:r>
          </a:p>
          <a:p>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eine Jacke.</a:t>
            </a:r>
          </a:p>
        </p:txBody>
      </p:sp>
      <p:pic>
        <p:nvPicPr>
          <p:cNvPr id="1026" name="Picture 2" descr="F:\Clipart Sammlung Friede\Wiki Gifs\Felix und Franzi\Franzi sitzend Kopie.gif"/>
          <p:cNvPicPr>
            <a:picLocks noChangeAspect="1" noChangeArrowheads="1"/>
          </p:cNvPicPr>
          <p:nvPr/>
        </p:nvPicPr>
        <p:blipFill>
          <a:blip r:embed="rId9" cstate="print"/>
          <a:srcRect/>
          <a:stretch>
            <a:fillRect/>
          </a:stretch>
        </p:blipFill>
        <p:spPr bwMode="auto">
          <a:xfrm>
            <a:off x="6232128" y="5758532"/>
            <a:ext cx="864096" cy="778148"/>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0838E-6 2.3905E-6 L -0.543 -0.21245 " pathEditMode="relative" rAng="0" ptsTypes="AA">
                                      <p:cBhvr>
                                        <p:cTn id="6" dur="2000" fill="hold"/>
                                        <p:tgtEl>
                                          <p:spTgt spid="7169"/>
                                        </p:tgtEl>
                                        <p:attrNameLst>
                                          <p:attrName>ppt_x</p:attrName>
                                          <p:attrName>ppt_y</p:attrName>
                                        </p:attrNameLst>
                                      </p:cBhvr>
                                      <p:rCtr x="-27200" y="-10600"/>
                                    </p:animMotion>
                                  </p:childTnLst>
                                </p:cTn>
                              </p:par>
                              <p:par>
                                <p:cTn id="7" presetID="35" presetClass="path" presetSubtype="0" accel="50000" decel="50000" fill="hold" nodeType="withEffect">
                                  <p:stCondLst>
                                    <p:cond delay="0"/>
                                  </p:stCondLst>
                                  <p:childTnLst>
                                    <p:animMotion origin="layout" path="M -3.49593E-6 -3.63897E-6 L -0.37054 -0.25228 " pathEditMode="relative" rAng="0" ptsTypes="AA">
                                      <p:cBhvr>
                                        <p:cTn id="8" dur="2000" fill="hold"/>
                                        <p:tgtEl>
                                          <p:spTgt spid="7168"/>
                                        </p:tgtEl>
                                        <p:attrNameLst>
                                          <p:attrName>ppt_x</p:attrName>
                                          <p:attrName>ppt_y</p:attrName>
                                        </p:attrNameLst>
                                      </p:cBhvr>
                                      <p:rCtr x="-18500" y="-12600"/>
                                    </p:animMotion>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2000"/>
                                        <p:tgtEl>
                                          <p:spTgt spid="7181"/>
                                        </p:tgtEl>
                                      </p:cBhvr>
                                    </p:animEffect>
                                    <p:set>
                                      <p:cBhvr>
                                        <p:cTn id="13" dur="1" fill="hold">
                                          <p:stCondLst>
                                            <p:cond delay="1999"/>
                                          </p:stCondLst>
                                        </p:cTn>
                                        <p:tgtEl>
                                          <p:spTgt spid="718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2000"/>
                                        <p:tgtEl>
                                          <p:spTgt spid="7184"/>
                                        </p:tgtEl>
                                      </p:cBhvr>
                                    </p:animEffect>
                                    <p:set>
                                      <p:cBhvr>
                                        <p:cTn id="18" dur="1" fill="hold">
                                          <p:stCondLst>
                                            <p:cond delay="1999"/>
                                          </p:stCondLst>
                                        </p:cTn>
                                        <p:tgtEl>
                                          <p:spTgt spid="718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4" presetClass="path" presetSubtype="0" accel="50000" decel="50000" fill="hold" nodeType="clickEffect">
                                  <p:stCondLst>
                                    <p:cond delay="0"/>
                                  </p:stCondLst>
                                  <p:childTnLst>
                                    <p:animMotion origin="layout" path="M -2.72045E-6 4.27071E-6 L -0.4126 -0.40688 " pathEditMode="relative" rAng="0" ptsTypes="AA">
                                      <p:cBhvr>
                                        <p:cTn id="30" dur="2000" fill="hold"/>
                                        <p:tgtEl>
                                          <p:spTgt spid="2"/>
                                        </p:tgtEl>
                                        <p:attrNameLst>
                                          <p:attrName>ppt_x</p:attrName>
                                          <p:attrName>ppt_y</p:attrName>
                                        </p:attrNameLst>
                                      </p:cBhvr>
                                      <p:rCtr x="-20600" y="-20300"/>
                                    </p:animMotion>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2000"/>
                                        <p:tgtEl>
                                          <p:spTgt spid="102"/>
                                        </p:tgtEl>
                                      </p:cBhvr>
                                    </p:animEffect>
                                    <p:set>
                                      <p:cBhvr>
                                        <p:cTn id="35" dur="1" fill="hold">
                                          <p:stCondLst>
                                            <p:cond delay="1999"/>
                                          </p:stCondLst>
                                        </p:cTn>
                                        <p:tgtEl>
                                          <p:spTgt spid="10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2000"/>
                                        <p:tgtEl>
                                          <p:spTgt spid="106"/>
                                        </p:tgtEl>
                                      </p:cBhvr>
                                    </p:animEffect>
                                    <p:set>
                                      <p:cBhvr>
                                        <p:cTn id="40" dur="1" fill="hold">
                                          <p:stCondLst>
                                            <p:cond delay="1999"/>
                                          </p:stCondLst>
                                        </p:cTn>
                                        <p:tgtEl>
                                          <p:spTgt spid="10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35" presetClass="path" presetSubtype="0" accel="50000" decel="50000" fill="hold" nodeType="clickEffect">
                                  <p:stCondLst>
                                    <p:cond delay="0"/>
                                  </p:stCondLst>
                                  <p:childTnLst>
                                    <p:animMotion origin="layout" path="M -7.19199E-7 -3.54755E-8 L -0.5394 0.18174 " pathEditMode="relative" rAng="0" ptsTypes="AA">
                                      <p:cBhvr>
                                        <p:cTn id="52" dur="2000" fill="hold"/>
                                        <p:tgtEl>
                                          <p:spTgt spid="7176"/>
                                        </p:tgtEl>
                                        <p:attrNameLst>
                                          <p:attrName>ppt_x</p:attrName>
                                          <p:attrName>ppt_y</p:attrName>
                                        </p:attrNameLst>
                                      </p:cBhvr>
                                      <p:rCtr x="-27000" y="9100"/>
                                    </p:animMotion>
                                  </p:childTnLst>
                                </p:cTn>
                              </p:par>
                              <p:par>
                                <p:cTn id="53" presetID="35" presetClass="path" presetSubtype="0" accel="50000" decel="50000" fill="hold" nodeType="withEffect">
                                  <p:stCondLst>
                                    <p:cond delay="0"/>
                                  </p:stCondLst>
                                  <p:childTnLst>
                                    <p:animMotion origin="layout" path="M 2.21388E-6 4.88743E-6 L -0.39666 0.06958 " pathEditMode="relative" rAng="0" ptsTypes="AA">
                                      <p:cBhvr>
                                        <p:cTn id="54" dur="2000" fill="hold"/>
                                        <p:tgtEl>
                                          <p:spTgt spid="7175"/>
                                        </p:tgtEl>
                                        <p:attrNameLst>
                                          <p:attrName>ppt_x</p:attrName>
                                          <p:attrName>ppt_y</p:attrName>
                                        </p:attrNameLst>
                                      </p:cBhvr>
                                      <p:rCtr x="-19800" y="3500"/>
                                    </p:animMotion>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2000"/>
                                        <p:tgtEl>
                                          <p:spTgt spid="103"/>
                                        </p:tgtEl>
                                      </p:cBhvr>
                                    </p:animEffect>
                                    <p:set>
                                      <p:cBhvr>
                                        <p:cTn id="59" dur="1" fill="hold">
                                          <p:stCondLst>
                                            <p:cond delay="1999"/>
                                          </p:stCondLst>
                                        </p:cTn>
                                        <p:tgtEl>
                                          <p:spTgt spid="103"/>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2000"/>
                                        <p:tgtEl>
                                          <p:spTgt spid="107"/>
                                        </p:tgtEl>
                                      </p:cBhvr>
                                    </p:animEffect>
                                    <p:set>
                                      <p:cBhvr>
                                        <p:cTn id="64" dur="1" fill="hold">
                                          <p:stCondLst>
                                            <p:cond delay="1999"/>
                                          </p:stCondLst>
                                        </p:cTn>
                                        <p:tgtEl>
                                          <p:spTgt spid="10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0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35" presetClass="path" presetSubtype="0" accel="50000" decel="50000" fill="hold" nodeType="clickEffect">
                                  <p:stCondLst>
                                    <p:cond delay="0"/>
                                  </p:stCondLst>
                                  <p:childTnLst>
                                    <p:animMotion origin="layout" path="M -5.31582E-7 1.36444E-7 L -0.50954 -0.1082 " pathEditMode="relative" rAng="0" ptsTypes="AA">
                                      <p:cBhvr>
                                        <p:cTn id="76" dur="2000" fill="hold"/>
                                        <p:tgtEl>
                                          <p:spTgt spid="7178"/>
                                        </p:tgtEl>
                                        <p:attrNameLst>
                                          <p:attrName>ppt_x</p:attrName>
                                          <p:attrName>ppt_y</p:attrName>
                                        </p:attrNameLst>
                                      </p:cBhvr>
                                      <p:rCtr x="-25500" y="-5400"/>
                                    </p:animMotion>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2000"/>
                                        <p:tgtEl>
                                          <p:spTgt spid="105"/>
                                        </p:tgtEl>
                                      </p:cBhvr>
                                    </p:animEffect>
                                    <p:set>
                                      <p:cBhvr>
                                        <p:cTn id="81" dur="1" fill="hold">
                                          <p:stCondLst>
                                            <p:cond delay="1999"/>
                                          </p:stCondLst>
                                        </p:cTn>
                                        <p:tgtEl>
                                          <p:spTgt spid="105"/>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2000"/>
                                        <p:tgtEl>
                                          <p:spTgt spid="109"/>
                                        </p:tgtEl>
                                      </p:cBhvr>
                                    </p:animEffect>
                                    <p:set>
                                      <p:cBhvr>
                                        <p:cTn id="86" dur="1" fill="hold">
                                          <p:stCondLst>
                                            <p:cond delay="1999"/>
                                          </p:stCondLst>
                                        </p:cTn>
                                        <p:tgtEl>
                                          <p:spTgt spid="109"/>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0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0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35" presetClass="path" presetSubtype="0" accel="50000" decel="50000" fill="hold" nodeType="clickEffect">
                                  <p:stCondLst>
                                    <p:cond delay="0"/>
                                  </p:stCondLst>
                                  <p:childTnLst>
                                    <p:animMotion origin="layout" path="M 4.98437E-6 3.35107E-6 L -0.43152 -0.14859 " pathEditMode="relative" rAng="0" ptsTypes="AA">
                                      <p:cBhvr>
                                        <p:cTn id="98" dur="2000" fill="hold"/>
                                        <p:tgtEl>
                                          <p:spTgt spid="7177"/>
                                        </p:tgtEl>
                                        <p:attrNameLst>
                                          <p:attrName>ppt_x</p:attrName>
                                          <p:attrName>ppt_y</p:attrName>
                                        </p:attrNameLst>
                                      </p:cBhvr>
                                      <p:rCtr x="-21600" y="-7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1" grpId="0"/>
      <p:bldP spid="7184" grpId="0"/>
      <p:bldP spid="102" grpId="0"/>
      <p:bldP spid="102" grpId="1"/>
      <p:bldP spid="103" grpId="0"/>
      <p:bldP spid="103" grpId="1"/>
      <p:bldP spid="104" grpId="0"/>
      <p:bldP spid="105" grpId="0"/>
      <p:bldP spid="105" grpId="1"/>
      <p:bldP spid="106" grpId="0"/>
      <p:bldP spid="106" grpId="1"/>
      <p:bldP spid="107" grpId="0"/>
      <p:bldP spid="107" grpId="1"/>
      <p:bldP spid="108" grpId="0"/>
      <p:bldP spid="109" grpId="0"/>
      <p:bldP spid="10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a:srcRect l="18900" t="19195" r="17516" b="29329"/>
          <a:stretch/>
        </p:blipFill>
        <p:spPr>
          <a:xfrm>
            <a:off x="687512" y="2936280"/>
            <a:ext cx="8783298" cy="5688632"/>
          </a:xfrm>
          <a:prstGeom prst="rect">
            <a:avLst/>
          </a:prstGeom>
        </p:spPr>
      </p:pic>
    </p:spTree>
    <p:extLst>
      <p:ext uri="{BB962C8B-B14F-4D97-AF65-F5344CB8AC3E}">
        <p14:creationId xmlns:p14="http://schemas.microsoft.com/office/powerpoint/2010/main" val="68997214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326</Words>
  <Application>Microsoft Macintosh PowerPoint</Application>
  <PresentationFormat>Custom</PresentationFormat>
  <Paragraphs>48</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Larissa-Design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Naomi</dc:creator>
  <cp:lastModifiedBy>Britta</cp:lastModifiedBy>
  <cp:revision>29</cp:revision>
  <dcterms:created xsi:type="dcterms:W3CDTF">2016-10-31T22:03:59Z</dcterms:created>
  <dcterms:modified xsi:type="dcterms:W3CDTF">2018-02-18T22:02:41Z</dcterms:modified>
</cp:coreProperties>
</file>