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10160000" cy="10414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08" y="90"/>
      </p:cViewPr>
      <p:guideLst>
        <p:guide orient="horz" pos="32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35092"/>
            <a:ext cx="8636000" cy="22322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01266"/>
            <a:ext cx="7112000" cy="26613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85FD-3266-40B6-AE79-835298AD5C6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C43F-0ECA-4FC9-BAC5-1218366E0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13D7-9049-4393-B76D-2858E697E7E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5E58-A44A-4B28-8E09-21403494CE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7045"/>
            <a:ext cx="2286000" cy="888564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7045"/>
            <a:ext cx="6688667" cy="888564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98C2-FB5F-42EE-A7DD-BFF28764268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F414-81F8-4E9A-B2D8-98CC2DF178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AD7F-B47B-4C1F-B5CB-63E47DA0391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41DB-ED20-4B28-80E4-033BAE3D8E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91962"/>
            <a:ext cx="8636000" cy="20683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13898"/>
            <a:ext cx="8636000" cy="22780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1E5B-70E4-46AE-BB60-1B333C6856E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6F06-517D-4E09-B10D-2960771E9C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AAF-D57C-4C0F-961F-474FA6AE2F5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409E-881D-4A67-914D-52572C0320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31098"/>
            <a:ext cx="4489098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302588"/>
            <a:ext cx="4489098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31098"/>
            <a:ext cx="4490861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302588"/>
            <a:ext cx="4490861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A857-2277-4296-865D-DEB3499256B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6452-5DB9-4EB3-B3EB-66C7041A46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07F4-198D-497C-8170-986BD663B554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AD50-066A-4B02-8113-6096C891CD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B41A-A52C-4B4E-BC43-A844F3C9B64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D0E6-DE4C-44EF-9030-BF00810B94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4632"/>
            <a:ext cx="3342570" cy="1764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4634"/>
            <a:ext cx="5679722" cy="8888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9228"/>
            <a:ext cx="3342570" cy="7123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1AA2-F19F-409F-8895-8BD2CDF8CEF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3008-E98C-4A06-84DF-017D9D369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89800"/>
            <a:ext cx="6096000" cy="8606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30510"/>
            <a:ext cx="6096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50402"/>
            <a:ext cx="6096000" cy="1222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7DB6-EAB5-4650-95B1-6E39F0B14D6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0A96-C4CC-4CEF-A5D4-7D4D99F7C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7513"/>
            <a:ext cx="9144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30463"/>
            <a:ext cx="9144000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52000"/>
            <a:ext cx="2370138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B3666-CA24-40E1-B407-5F003E07FFDA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52000"/>
            <a:ext cx="3216275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52000"/>
            <a:ext cx="2370137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EC309-FF06-4209-98A8-8E1EA267B7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Naomi\Desktop\ZumGeburtstag_Playback.mp3" TargetMode="External"/><Relationship Id="rId1" Type="http://schemas.openxmlformats.org/officeDocument/2006/relationships/audio" Target="file:///F:\Felix%20und%20Franzi%20Whiteboard\Y1_Ch_9_Felix_Franzi_birthday_numbers\ZumGeburtstag_Playbac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93519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39868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53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D Geburtstag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939800"/>
            <a:ext cx="6194425" cy="4953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Textfeld 2"/>
          <p:cNvSpPr txBox="1">
            <a:spLocks noChangeArrowheads="1"/>
          </p:cNvSpPr>
          <p:nvPr/>
        </p:nvSpPr>
        <p:spPr bwMode="auto">
          <a:xfrm>
            <a:off x="4038600" y="6045200"/>
            <a:ext cx="555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Glück, 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Glück,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Geburtstag, liebe Franzi,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</a:t>
            </a:r>
            <a:r>
              <a:rPr lang="de-DE" b="1" dirty="0" smtClean="0">
                <a:solidFill>
                  <a:srgbClr val="000000"/>
                </a:solidFill>
                <a:latin typeface="Verdana - 24"/>
              </a:rPr>
              <a:t>Glück.</a:t>
            </a:r>
            <a:endParaRPr lang="de-DE" b="1" dirty="0">
              <a:solidFill>
                <a:srgbClr val="000000"/>
              </a:solidFill>
              <a:latin typeface="Verdana - 24"/>
            </a:endParaRPr>
          </a:p>
        </p:txBody>
      </p:sp>
      <p:pic>
        <p:nvPicPr>
          <p:cNvPr id="4100" name="Grafik 3" descr="Noten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0" y="5905500"/>
            <a:ext cx="1458913" cy="1381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4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3100" y="11747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Grafik 5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1366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Grafik 6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2400" y="11112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4" name="Grafik 7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5300" y="12890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5" name="Grafik 8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00" y="12509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6" name="Grafik 9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0" y="15049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7" name="Grafik 10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9500" y="14033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11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2200" y="14541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9" name="Grafik 12" descr="Noten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6324600"/>
            <a:ext cx="1458913" cy="1381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10" name="Textfeld 13"/>
          <p:cNvSpPr txBox="1">
            <a:spLocks noChangeArrowheads="1"/>
          </p:cNvSpPr>
          <p:nvPr/>
        </p:nvSpPr>
        <p:spPr bwMode="auto">
          <a:xfrm>
            <a:off x="1548482" y="427649"/>
            <a:ext cx="389914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Verdana - 24"/>
              </a:rPr>
              <a:t>Sing the birthday song to </a:t>
            </a:r>
            <a:r>
              <a:rPr lang="en-US" b="1" dirty="0" err="1">
                <a:solidFill>
                  <a:srgbClr val="0000FF"/>
                </a:solidFill>
                <a:latin typeface="Verdana - 24"/>
              </a:rPr>
              <a:t>Franzi</a:t>
            </a:r>
            <a:r>
              <a:rPr lang="en-US" b="1" dirty="0">
                <a:solidFill>
                  <a:srgbClr val="0000FF"/>
                </a:solidFill>
                <a:latin typeface="Verdana - 24"/>
              </a:rPr>
              <a:t>!</a:t>
            </a:r>
            <a:endParaRPr lang="de-DE" b="1" dirty="0">
              <a:solidFill>
                <a:srgbClr val="0000FF"/>
              </a:solidFill>
              <a:latin typeface="Verdana - 24"/>
            </a:endParaRPr>
          </a:p>
        </p:txBody>
      </p:sp>
      <p:pic>
        <p:nvPicPr>
          <p:cNvPr id="4111" name="Grafik 14" descr="Franzi_1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3700" y="1892300"/>
            <a:ext cx="2514600" cy="31718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4" name="ZumGeburtstag_Playb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208" y="742504"/>
            <a:ext cx="1011364" cy="101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1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2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3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9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AD5B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1263576" y="527931"/>
            <a:ext cx="684076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ist Franzi?</a:t>
            </a:r>
            <a:r>
              <a:rPr lang="de-DE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Drag the right amount of candles on the birthday 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cake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While 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do this, count out loud in German!</a:t>
            </a:r>
            <a:endParaRPr lang="de-DE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Grafik 2" descr="Kuchen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744" y="3694832"/>
            <a:ext cx="5237163" cy="43100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Grafik 4" descr="Franzi Basecap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8272" y="1979360"/>
            <a:ext cx="2020119" cy="252028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5246 -0.10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7494 -0.120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3246 -0.09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0419 -0.085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7576 -0.12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5452 -0.092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1923 -0.106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28378 -0.106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4165600" y="6359128"/>
            <a:ext cx="2655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500" b="1">
                <a:solidFill>
                  <a:srgbClr val="000000"/>
                </a:solidFill>
                <a:latin typeface="Arial - 127"/>
              </a:rPr>
              <a:t>1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3136900" y="16510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2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1435100" y="67691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3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8674100" y="67437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4</a:t>
            </a:r>
          </a:p>
        </p:txBody>
      </p:sp>
      <p:sp>
        <p:nvSpPr>
          <p:cNvPr id="6150" name="Textfeld 5"/>
          <p:cNvSpPr txBox="1">
            <a:spLocks noChangeArrowheads="1"/>
          </p:cNvSpPr>
          <p:nvPr/>
        </p:nvSpPr>
        <p:spPr bwMode="auto">
          <a:xfrm>
            <a:off x="5270500" y="3416300"/>
            <a:ext cx="370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900" b="1">
                <a:solidFill>
                  <a:srgbClr val="000000"/>
                </a:solidFill>
                <a:latin typeface="Arial - 133"/>
              </a:rPr>
              <a:t>10</a:t>
            </a:r>
          </a:p>
        </p:txBody>
      </p:sp>
      <p:sp>
        <p:nvSpPr>
          <p:cNvPr id="6151" name="Textfeld 6"/>
          <p:cNvSpPr txBox="1">
            <a:spLocks noChangeArrowheads="1"/>
          </p:cNvSpPr>
          <p:nvPr/>
        </p:nvSpPr>
        <p:spPr bwMode="auto">
          <a:xfrm>
            <a:off x="6654800" y="10668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5</a:t>
            </a:r>
          </a:p>
        </p:txBody>
      </p:sp>
      <p:sp>
        <p:nvSpPr>
          <p:cNvPr id="6152" name="Textfeld 7"/>
          <p:cNvSpPr txBox="1">
            <a:spLocks noChangeArrowheads="1"/>
          </p:cNvSpPr>
          <p:nvPr/>
        </p:nvSpPr>
        <p:spPr bwMode="auto">
          <a:xfrm>
            <a:off x="7137400" y="55880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6</a:t>
            </a:r>
          </a:p>
        </p:txBody>
      </p:sp>
      <p:sp>
        <p:nvSpPr>
          <p:cNvPr id="6153" name="Textfeld 8"/>
          <p:cNvSpPr txBox="1">
            <a:spLocks noChangeArrowheads="1"/>
          </p:cNvSpPr>
          <p:nvPr/>
        </p:nvSpPr>
        <p:spPr bwMode="auto">
          <a:xfrm>
            <a:off x="1219200" y="3273028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 dirty="0">
                <a:solidFill>
                  <a:srgbClr val="000000"/>
                </a:solidFill>
                <a:latin typeface="Arial - 133"/>
              </a:rPr>
              <a:t>7</a:t>
            </a:r>
          </a:p>
        </p:txBody>
      </p:sp>
      <p:sp>
        <p:nvSpPr>
          <p:cNvPr id="6154" name="Textfeld 9"/>
          <p:cNvSpPr txBox="1">
            <a:spLocks noChangeArrowheads="1"/>
          </p:cNvSpPr>
          <p:nvPr/>
        </p:nvSpPr>
        <p:spPr bwMode="auto">
          <a:xfrm>
            <a:off x="2819400" y="47498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8</a:t>
            </a:r>
          </a:p>
        </p:txBody>
      </p:sp>
      <p:sp>
        <p:nvSpPr>
          <p:cNvPr id="6155" name="Textfeld 10"/>
          <p:cNvSpPr txBox="1">
            <a:spLocks noChangeArrowheads="1"/>
          </p:cNvSpPr>
          <p:nvPr/>
        </p:nvSpPr>
        <p:spPr bwMode="auto">
          <a:xfrm>
            <a:off x="8521700" y="2523728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 dirty="0">
                <a:solidFill>
                  <a:srgbClr val="000000"/>
                </a:solidFill>
                <a:latin typeface="Arial - 133"/>
              </a:rPr>
              <a:t>9</a:t>
            </a:r>
          </a:p>
        </p:txBody>
      </p:sp>
      <p:sp>
        <p:nvSpPr>
          <p:cNvPr id="6156" name="Textfeld 11"/>
          <p:cNvSpPr txBox="1">
            <a:spLocks noChangeArrowheads="1"/>
          </p:cNvSpPr>
          <p:nvPr/>
        </p:nvSpPr>
        <p:spPr bwMode="auto">
          <a:xfrm>
            <a:off x="920218" y="376878"/>
            <a:ext cx="5868020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00008B"/>
                </a:solidFill>
                <a:latin typeface="Verdana - 28"/>
              </a:rPr>
              <a:t>Watch closely. Which </a:t>
            </a:r>
            <a:r>
              <a:rPr lang="de-DE" sz="2100" b="1" dirty="0" err="1" smtClean="0">
                <a:solidFill>
                  <a:srgbClr val="00008B"/>
                </a:solidFill>
                <a:latin typeface="Verdana - 28"/>
              </a:rPr>
              <a:t>number</a:t>
            </a:r>
            <a:r>
              <a:rPr lang="de-DE" sz="2100" b="1" dirty="0" smtClean="0">
                <a:solidFill>
                  <a:srgbClr val="00008B"/>
                </a:solidFill>
                <a:latin typeface="Verdana - 28"/>
              </a:rPr>
              <a:t> </a:t>
            </a:r>
            <a:r>
              <a:rPr lang="de-DE" sz="2100" b="1" dirty="0" err="1" smtClean="0">
                <a:solidFill>
                  <a:srgbClr val="00008B"/>
                </a:solidFill>
                <a:latin typeface="Verdana - 28"/>
              </a:rPr>
              <a:t>is</a:t>
            </a:r>
            <a:r>
              <a:rPr lang="de-DE" sz="2100" b="1" dirty="0" smtClean="0">
                <a:solidFill>
                  <a:srgbClr val="00008B"/>
                </a:solidFill>
                <a:latin typeface="Verdana - 28"/>
              </a:rPr>
              <a:t> </a:t>
            </a:r>
            <a:r>
              <a:rPr lang="de-DE" sz="2100" b="1" dirty="0" err="1" smtClean="0">
                <a:solidFill>
                  <a:srgbClr val="00008B"/>
                </a:solidFill>
                <a:latin typeface="Verdana - 28"/>
              </a:rPr>
              <a:t>showing</a:t>
            </a:r>
            <a:r>
              <a:rPr lang="de-DE" sz="2100" b="1" dirty="0" smtClean="0">
                <a:solidFill>
                  <a:srgbClr val="00008B"/>
                </a:solidFill>
                <a:latin typeface="Verdana - 28"/>
              </a:rPr>
              <a:t>?</a:t>
            </a:r>
            <a:endParaRPr lang="de-DE" sz="2100" b="1" dirty="0">
              <a:solidFill>
                <a:srgbClr val="00008B"/>
              </a:solidFill>
              <a:latin typeface="Verdana - 28"/>
            </a:endParaRPr>
          </a:p>
        </p:txBody>
      </p:sp>
      <p:pic>
        <p:nvPicPr>
          <p:cNvPr id="6157" name="Grafik 12" descr="Franzi Purzelbaum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976" y="284286"/>
            <a:ext cx="1746424" cy="152189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feld 1"/>
          <p:cNvSpPr txBox="1">
            <a:spLocks noChangeArrowheads="1"/>
          </p:cNvSpPr>
          <p:nvPr/>
        </p:nvSpPr>
        <p:spPr bwMode="auto">
          <a:xfrm>
            <a:off x="1847961" y="292743"/>
            <a:ext cx="688816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the number out loud, first in German and then in </a:t>
            </a:r>
            <a:r>
              <a:rPr lang="en-US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2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Grafik 2" descr="Felix Ball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96" y="5567040"/>
            <a:ext cx="1651000" cy="214384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fünf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zehn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vier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zwei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acht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neun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eins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drei</a:t>
            </a:r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sechs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808312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sieben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5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10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4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2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8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9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1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6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775744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7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808312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687512" y="283073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1</a:t>
            </a:r>
          </a:p>
        </p:txBody>
      </p:sp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9385300" y="3478808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2</a:t>
            </a:r>
          </a:p>
        </p:txBody>
      </p:sp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3711848" y="1822624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3</a:t>
            </a:r>
          </a:p>
        </p:txBody>
      </p:sp>
      <p:sp>
        <p:nvSpPr>
          <p:cNvPr id="7173" name="Textfeld 4"/>
          <p:cNvSpPr txBox="1">
            <a:spLocks noChangeArrowheads="1"/>
          </p:cNvSpPr>
          <p:nvPr/>
        </p:nvSpPr>
        <p:spPr bwMode="auto">
          <a:xfrm>
            <a:off x="2847752" y="3334792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4</a:t>
            </a:r>
          </a:p>
        </p:txBody>
      </p:sp>
      <p:sp>
        <p:nvSpPr>
          <p:cNvPr id="7174" name="Textfeld 5"/>
          <p:cNvSpPr txBox="1">
            <a:spLocks noChangeArrowheads="1"/>
          </p:cNvSpPr>
          <p:nvPr/>
        </p:nvSpPr>
        <p:spPr bwMode="auto">
          <a:xfrm>
            <a:off x="1911648" y="175061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5</a:t>
            </a:r>
          </a:p>
        </p:txBody>
      </p:sp>
      <p:sp>
        <p:nvSpPr>
          <p:cNvPr id="7175" name="Textfeld 6"/>
          <p:cNvSpPr txBox="1">
            <a:spLocks noChangeArrowheads="1"/>
          </p:cNvSpPr>
          <p:nvPr/>
        </p:nvSpPr>
        <p:spPr bwMode="auto">
          <a:xfrm>
            <a:off x="7312248" y="3982864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6</a:t>
            </a:r>
          </a:p>
        </p:txBody>
      </p:sp>
      <p:sp>
        <p:nvSpPr>
          <p:cNvPr id="7176" name="Textfeld 7"/>
          <p:cNvSpPr txBox="1">
            <a:spLocks noChangeArrowheads="1"/>
          </p:cNvSpPr>
          <p:nvPr/>
        </p:nvSpPr>
        <p:spPr bwMode="auto">
          <a:xfrm>
            <a:off x="5368032" y="1174552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7</a:t>
            </a:r>
          </a:p>
        </p:txBody>
      </p:sp>
      <p:sp>
        <p:nvSpPr>
          <p:cNvPr id="7177" name="Textfeld 8"/>
          <p:cNvSpPr txBox="1">
            <a:spLocks noChangeArrowheads="1"/>
          </p:cNvSpPr>
          <p:nvPr/>
        </p:nvSpPr>
        <p:spPr bwMode="auto">
          <a:xfrm>
            <a:off x="6448152" y="247069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8</a:t>
            </a:r>
          </a:p>
        </p:txBody>
      </p:sp>
      <p:sp>
        <p:nvSpPr>
          <p:cNvPr id="7178" name="Textfeld 9"/>
          <p:cNvSpPr txBox="1">
            <a:spLocks noChangeArrowheads="1"/>
          </p:cNvSpPr>
          <p:nvPr/>
        </p:nvSpPr>
        <p:spPr bwMode="auto">
          <a:xfrm>
            <a:off x="8255000" y="1689100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005500"/>
                </a:solidFill>
                <a:latin typeface="Arial - 72"/>
              </a:rPr>
              <a:t>9</a:t>
            </a:r>
          </a:p>
        </p:txBody>
      </p:sp>
      <p:sp>
        <p:nvSpPr>
          <p:cNvPr id="7179" name="Textfeld 10"/>
          <p:cNvSpPr txBox="1">
            <a:spLocks noChangeArrowheads="1"/>
          </p:cNvSpPr>
          <p:nvPr/>
        </p:nvSpPr>
        <p:spPr bwMode="auto">
          <a:xfrm>
            <a:off x="4431928" y="3406800"/>
            <a:ext cx="2057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300" b="1" dirty="0">
                <a:solidFill>
                  <a:srgbClr val="005500"/>
                </a:solidFill>
                <a:latin typeface="Arial - 71"/>
              </a:rPr>
              <a:t>10</a:t>
            </a:r>
          </a:p>
        </p:txBody>
      </p:sp>
      <p:sp>
        <p:nvSpPr>
          <p:cNvPr id="7180" name="Textfeld 11"/>
          <p:cNvSpPr txBox="1">
            <a:spLocks noChangeArrowheads="1"/>
          </p:cNvSpPr>
          <p:nvPr/>
        </p:nvSpPr>
        <p:spPr bwMode="auto">
          <a:xfrm>
            <a:off x="622300" y="7505700"/>
            <a:ext cx="1127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Verdana - 40"/>
              </a:rPr>
              <a:t>fünf</a:t>
            </a:r>
          </a:p>
        </p:txBody>
      </p:sp>
      <p:sp>
        <p:nvSpPr>
          <p:cNvPr id="7181" name="Textfeld 12"/>
          <p:cNvSpPr txBox="1">
            <a:spLocks noChangeArrowheads="1"/>
          </p:cNvSpPr>
          <p:nvPr/>
        </p:nvSpPr>
        <p:spPr bwMode="auto">
          <a:xfrm>
            <a:off x="2349500" y="6248400"/>
            <a:ext cx="1155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Verdana - 40"/>
              </a:rPr>
              <a:t>eins</a:t>
            </a:r>
          </a:p>
        </p:txBody>
      </p:sp>
      <p:sp>
        <p:nvSpPr>
          <p:cNvPr id="7182" name="Textfeld 13"/>
          <p:cNvSpPr txBox="1">
            <a:spLocks noChangeArrowheads="1"/>
          </p:cNvSpPr>
          <p:nvPr/>
        </p:nvSpPr>
        <p:spPr bwMode="auto">
          <a:xfrm>
            <a:off x="6858000" y="7315200"/>
            <a:ext cx="1250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zwei</a:t>
            </a:r>
          </a:p>
        </p:txBody>
      </p:sp>
      <p:sp>
        <p:nvSpPr>
          <p:cNvPr id="7183" name="Textfeld 14"/>
          <p:cNvSpPr txBox="1">
            <a:spLocks noChangeArrowheads="1"/>
          </p:cNvSpPr>
          <p:nvPr/>
        </p:nvSpPr>
        <p:spPr bwMode="auto">
          <a:xfrm>
            <a:off x="5168900" y="7442200"/>
            <a:ext cx="1101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drei</a:t>
            </a:r>
          </a:p>
        </p:txBody>
      </p:sp>
      <p:sp>
        <p:nvSpPr>
          <p:cNvPr id="7184" name="Textfeld 15"/>
          <p:cNvSpPr txBox="1">
            <a:spLocks noChangeArrowheads="1"/>
          </p:cNvSpPr>
          <p:nvPr/>
        </p:nvSpPr>
        <p:spPr bwMode="auto">
          <a:xfrm>
            <a:off x="4483100" y="6045200"/>
            <a:ext cx="1085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vier</a:t>
            </a:r>
          </a:p>
        </p:txBody>
      </p:sp>
      <p:sp>
        <p:nvSpPr>
          <p:cNvPr id="7185" name="Textfeld 16"/>
          <p:cNvSpPr txBox="1">
            <a:spLocks noChangeArrowheads="1"/>
          </p:cNvSpPr>
          <p:nvPr/>
        </p:nvSpPr>
        <p:spPr bwMode="auto">
          <a:xfrm>
            <a:off x="457200" y="6388100"/>
            <a:ext cx="1544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sechs</a:t>
            </a:r>
          </a:p>
        </p:txBody>
      </p:sp>
      <p:sp>
        <p:nvSpPr>
          <p:cNvPr id="7186" name="Textfeld 17"/>
          <p:cNvSpPr txBox="1">
            <a:spLocks noChangeArrowheads="1"/>
          </p:cNvSpPr>
          <p:nvPr/>
        </p:nvSpPr>
        <p:spPr bwMode="auto">
          <a:xfrm>
            <a:off x="2743200" y="7518400"/>
            <a:ext cx="1774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Verdana - 40"/>
              </a:rPr>
              <a:t>sieben</a:t>
            </a:r>
          </a:p>
        </p:txBody>
      </p:sp>
      <p:sp>
        <p:nvSpPr>
          <p:cNvPr id="7187" name="Textfeld 18"/>
          <p:cNvSpPr txBox="1">
            <a:spLocks noChangeArrowheads="1"/>
          </p:cNvSpPr>
          <p:nvPr/>
        </p:nvSpPr>
        <p:spPr bwMode="auto">
          <a:xfrm>
            <a:off x="3797300" y="6756400"/>
            <a:ext cx="1219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acht</a:t>
            </a:r>
          </a:p>
        </p:txBody>
      </p:sp>
      <p:sp>
        <p:nvSpPr>
          <p:cNvPr id="7188" name="Textfeld 19"/>
          <p:cNvSpPr txBox="1">
            <a:spLocks noChangeArrowheads="1"/>
          </p:cNvSpPr>
          <p:nvPr/>
        </p:nvSpPr>
        <p:spPr bwMode="auto">
          <a:xfrm>
            <a:off x="8039100" y="6489700"/>
            <a:ext cx="1393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neun</a:t>
            </a:r>
          </a:p>
        </p:txBody>
      </p:sp>
      <p:sp>
        <p:nvSpPr>
          <p:cNvPr id="7189" name="Textfeld 20"/>
          <p:cNvSpPr txBox="1">
            <a:spLocks noChangeArrowheads="1"/>
          </p:cNvSpPr>
          <p:nvPr/>
        </p:nvSpPr>
        <p:spPr bwMode="auto">
          <a:xfrm>
            <a:off x="6134100" y="6540500"/>
            <a:ext cx="1339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zehn</a:t>
            </a:r>
          </a:p>
        </p:txBody>
      </p:sp>
      <p:sp>
        <p:nvSpPr>
          <p:cNvPr id="7190" name="Textfeld 21"/>
          <p:cNvSpPr txBox="1">
            <a:spLocks noChangeArrowheads="1"/>
          </p:cNvSpPr>
          <p:nvPr/>
        </p:nvSpPr>
        <p:spPr bwMode="auto">
          <a:xfrm>
            <a:off x="2088545" y="575771"/>
            <a:ext cx="77040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5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</a:t>
            </a:r>
            <a:r>
              <a:rPr lang="en-US" sz="19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words with the </a:t>
            </a:r>
            <a:r>
              <a:rPr lang="en-US" sz="1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</a:t>
            </a:r>
            <a:r>
              <a:rPr lang="en-US" sz="19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from the </a:t>
            </a:r>
            <a:r>
              <a:rPr lang="en-US" sz="1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left.</a:t>
            </a:r>
          </a:p>
          <a:p>
            <a:endParaRPr lang="de-DE" sz="8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91" name="Grafik 22" descr="Felix_2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85" y="300028"/>
            <a:ext cx="1732260" cy="172103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53E-9 -2.59598E-6 L -0.18491 -0.2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349E-6 -3.25617E-6 L 0.11401 -0.46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612E-6 -2.29129E-6 L -0.17883 -0.196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204E-6 3.11395E-6 L -0.16913 -0.462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06E-6 -4.28397E-6 L -0.17663 -0.216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5868E-7 -1.65398E-6 L 0.22083 -0.53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779E-6 2.21444E-6 L 0.24366 -0.3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5299E-7 -4.24916E-6 L 0.64185 -0.1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7084E-7 7.922E-7 L -0.01249 -0.370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532E-6 2.71094E-6 L 0.22428 -0.29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Textfeld 21"/>
          <p:cNvSpPr txBox="1">
            <a:spLocks noChangeArrowheads="1"/>
          </p:cNvSpPr>
          <p:nvPr/>
        </p:nvSpPr>
        <p:spPr bwMode="auto">
          <a:xfrm>
            <a:off x="2199680" y="808613"/>
            <a:ext cx="7488832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ist die Zahl versteckt? 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seconds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Grafik 2" descr="Felix Ball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57" y="653946"/>
            <a:ext cx="1440160" cy="208823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1191568" y="2830736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ichhabeaugenohrennasemundzweihändefüßeundbeine</a:t>
            </a:r>
            <a:endParaRPr lang="de-D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3576" y="398286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meinfreundisstgernvierbananenerisstnichtgernäpfelundorangen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3576" y="491896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heuteistsonntagammittwochhabeichgeburtstagundichwerdezehn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51608" y="607109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diefahnevondeutschlandistschwarzrotgoldsiehatdreistreifen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335584" y="715121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dielieblingsfarbemeinermutteristblausiehatsiebenblauepullover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" descr="Felix Ball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72" y="326852"/>
            <a:ext cx="1651000" cy="214384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191568" y="2830736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ichhabeaugenohrennasemund</a:t>
            </a:r>
            <a:r>
              <a:rPr lang="de-DE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händefüßeundbeine</a:t>
            </a:r>
            <a:endParaRPr lang="de-D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3576" y="403890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meinfreundisstgern</a:t>
            </a:r>
            <a:r>
              <a:rPr lang="de-DE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</a:t>
            </a: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bananenerisstnichtgernäpfelundorangen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3576" y="491896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heuteistsonntagammittwochhabeichgeburtstagundichwerde</a:t>
            </a:r>
            <a:r>
              <a:rPr lang="de-DE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51608" y="607109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diefahnevondeutschlandistschwarzrotgoldsiehat</a:t>
            </a:r>
            <a:r>
              <a:rPr lang="de-DE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35584" y="715121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dielieblingsfarbemeinermutteristblausiehat</a:t>
            </a:r>
            <a:r>
              <a:rPr lang="de-DE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sieben</a:t>
            </a: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blauepullover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21"/>
          <p:cNvSpPr txBox="1">
            <a:spLocks noChangeArrowheads="1"/>
          </p:cNvSpPr>
          <p:nvPr/>
        </p:nvSpPr>
        <p:spPr bwMode="auto">
          <a:xfrm>
            <a:off x="3189790" y="744749"/>
            <a:ext cx="4716524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ist die Zahl versteckt? 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e-DE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32668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Benutzerdefiniert</PresentationFormat>
  <Paragraphs>79</Paragraphs>
  <Slides>9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 - 133</vt:lpstr>
      <vt:lpstr>Arial - 71</vt:lpstr>
      <vt:lpstr>Verdana - 40</vt:lpstr>
      <vt:lpstr>Calibri</vt:lpstr>
      <vt:lpstr>Verdana</vt:lpstr>
      <vt:lpstr>Arial - 72</vt:lpstr>
      <vt:lpstr>Verdana - 24</vt:lpstr>
      <vt:lpstr>Verdana - 28</vt:lpstr>
      <vt:lpstr>Arial</vt:lpstr>
      <vt:lpstr>Arial - 127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29</cp:revision>
  <dcterms:created xsi:type="dcterms:W3CDTF">2016-11-05T17:03:49Z</dcterms:created>
  <dcterms:modified xsi:type="dcterms:W3CDTF">2016-12-07T18:54:13Z</dcterms:modified>
</cp:coreProperties>
</file>