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2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737" r:id="rId5"/>
    <p:sldMasterId id="2147483767" r:id="rId6"/>
  </p:sldMasterIdLst>
  <p:notesMasterIdLst>
    <p:notesMasterId r:id="rId15"/>
  </p:notesMasterIdLst>
  <p:handoutMasterIdLst>
    <p:handoutMasterId r:id="rId16"/>
  </p:handoutMasterIdLst>
  <p:sldIdLst>
    <p:sldId id="294" r:id="rId7"/>
    <p:sldId id="295" r:id="rId8"/>
    <p:sldId id="301" r:id="rId9"/>
    <p:sldId id="302" r:id="rId10"/>
    <p:sldId id="297" r:id="rId11"/>
    <p:sldId id="298" r:id="rId12"/>
    <p:sldId id="303" r:id="rId13"/>
    <p:sldId id="277" r:id="rId14"/>
  </p:sldIdLst>
  <p:sldSz cx="9144000" cy="5143500" type="screen16x9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Genev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4">
          <p15:clr>
            <a:srgbClr val="A4A3A4"/>
          </p15:clr>
        </p15:guide>
        <p15:guide id="2" orient="horz" pos="3032">
          <p15:clr>
            <a:srgbClr val="A4A3A4"/>
          </p15:clr>
        </p15:guide>
        <p15:guide id="3" orient="horz" pos="209">
          <p15:clr>
            <a:srgbClr val="A4A3A4"/>
          </p15:clr>
        </p15:guide>
        <p15:guide id="4" pos="272">
          <p15:clr>
            <a:srgbClr val="A4A3A4"/>
          </p15:clr>
        </p15:guide>
        <p15:guide id="5" pos="5488">
          <p15:clr>
            <a:srgbClr val="A4A3A4"/>
          </p15:clr>
        </p15:guide>
        <p15:guide id="6" pos="4604">
          <p15:clr>
            <a:srgbClr val="A4A3A4"/>
          </p15:clr>
        </p15:guide>
        <p15:guide id="7" pos="4694">
          <p15:clr>
            <a:srgbClr val="A4A3A4"/>
          </p15:clr>
        </p15:guide>
        <p15:guide id="8" pos="3810">
          <p15:clr>
            <a:srgbClr val="A4A3A4"/>
          </p15:clr>
        </p15:guide>
        <p15:guide id="9" pos="3719">
          <p15:clr>
            <a:srgbClr val="A4A3A4"/>
          </p15:clr>
        </p15:guide>
        <p15:guide id="10" pos="2925">
          <p15:clr>
            <a:srgbClr val="A4A3A4"/>
          </p15:clr>
        </p15:guide>
        <p15:guide id="11" pos="28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3300"/>
    <a:srgbClr val="660033"/>
    <a:srgbClr val="C8B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 autoAdjust="0"/>
  </p:normalViewPr>
  <p:slideViewPr>
    <p:cSldViewPr>
      <p:cViewPr varScale="1">
        <p:scale>
          <a:sx n="128" d="100"/>
          <a:sy n="128" d="100"/>
        </p:scale>
        <p:origin x="187" y="82"/>
      </p:cViewPr>
      <p:guideLst>
        <p:guide orient="horz" pos="854"/>
        <p:guide orient="horz" pos="3032"/>
        <p:guide orient="horz" pos="209"/>
        <p:guide pos="272"/>
        <p:guide pos="5488"/>
        <p:guide pos="4604"/>
        <p:guide pos="4694"/>
        <p:guide pos="3810"/>
        <p:guide pos="3719"/>
        <p:guide pos="2925"/>
        <p:guide pos="2835"/>
      </p:guideLst>
    </p:cSldViewPr>
  </p:slideViewPr>
  <p:outlineViewPr>
    <p:cViewPr>
      <p:scale>
        <a:sx n="33" d="100"/>
        <a:sy n="33" d="100"/>
      </p:scale>
      <p:origin x="54" y="227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52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lanNarrowLF-Book" charset="0"/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lanNarrowLF-Book" charset="0"/>
              </a:defRPr>
            </a:lvl1pPr>
          </a:lstStyle>
          <a:p>
            <a:fld id="{5DE2F404-E118-4738-B0E0-A2804815B9B2}" type="datetimeFigureOut">
              <a:rPr lang="de-DE"/>
              <a:pPr/>
              <a:t>03.03.2025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lanNarrowLF-Book" charset="0"/>
              </a:defRPr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lanNarrowLF-Book" charset="0"/>
              </a:defRPr>
            </a:lvl1pPr>
          </a:lstStyle>
          <a:p>
            <a:fld id="{D005B27C-8BF5-4845-B4A9-28334D366EA7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3617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lanNarrowLF-Book" charset="0"/>
              </a:defRPr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lanNarrowLF-Book" charset="0"/>
              </a:defRPr>
            </a:lvl1pPr>
          </a:lstStyle>
          <a:p>
            <a:fld id="{DF0F50C5-E971-4FF6-BCF9-2A6CA41A1C20}" type="datetimeFigureOut">
              <a:rPr lang="de-DE"/>
              <a:pPr/>
              <a:t>03.03.2025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lanNarrowLF-Book" charset="0"/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lanNarrowLF-Book" charset="0"/>
              </a:defRPr>
            </a:lvl1pPr>
          </a:lstStyle>
          <a:p>
            <a:fld id="{3C36366E-571A-4874-B202-EE2528B775D3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237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Geneva" charset="-128"/>
        <a:cs typeface="+mn-cs"/>
      </a:defRPr>
    </a:lvl1pPr>
    <a:lvl2pPr marL="174625" indent="-174625" algn="l" rtl="0" fontAlgn="base">
      <a:spcBef>
        <a:spcPct val="30000"/>
      </a:spcBef>
      <a:spcAft>
        <a:spcPct val="0"/>
      </a:spcAft>
      <a:buFont typeface="Arial" pitchFamily="34" charset="0"/>
      <a:buChar char="•"/>
      <a:defRPr kern="1200">
        <a:solidFill>
          <a:schemeClr val="tx1"/>
        </a:solidFill>
        <a:latin typeface="+mn-lt"/>
        <a:ea typeface="Geneva" charset="-128"/>
        <a:cs typeface="+mn-cs"/>
      </a:defRPr>
    </a:lvl2pPr>
    <a:lvl3pPr marL="360363" indent="-185738" algn="l" rtl="0" fontAlgn="base">
      <a:spcBef>
        <a:spcPct val="30000"/>
      </a:spcBef>
      <a:spcAft>
        <a:spcPct val="0"/>
      </a:spcAft>
      <a:buFont typeface="Arial" pitchFamily="34" charset="0"/>
      <a:buChar char="•"/>
      <a:defRPr kern="1200">
        <a:solidFill>
          <a:schemeClr val="tx1"/>
        </a:solidFill>
        <a:latin typeface="+mn-lt"/>
        <a:ea typeface="Geneva" charset="-128"/>
        <a:cs typeface="+mn-cs"/>
      </a:defRPr>
    </a:lvl3pPr>
    <a:lvl4pPr marL="534988" indent="-174625" algn="l" rtl="0" fontAlgn="base">
      <a:spcBef>
        <a:spcPct val="30000"/>
      </a:spcBef>
      <a:spcAft>
        <a:spcPct val="0"/>
      </a:spcAft>
      <a:buFont typeface="Arial" pitchFamily="34" charset="0"/>
      <a:buChar char="•"/>
      <a:defRPr kern="1200">
        <a:solidFill>
          <a:schemeClr val="tx1"/>
        </a:solidFill>
        <a:latin typeface="+mn-lt"/>
        <a:ea typeface="Geneva" charset="-128"/>
        <a:cs typeface="+mn-cs"/>
      </a:defRPr>
    </a:lvl4pPr>
    <a:lvl5pPr marL="719138" indent="-184150" algn="l" rtl="0" fontAlgn="base">
      <a:spcBef>
        <a:spcPct val="30000"/>
      </a:spcBef>
      <a:spcAft>
        <a:spcPct val="0"/>
      </a:spcAft>
      <a:buFont typeface="Arial" pitchFamily="34" charset="0"/>
      <a:buChar char="•"/>
      <a:defRPr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6366E-571A-4874-B202-EE2528B775D3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4687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330994"/>
            <a:ext cx="6877050" cy="4481513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042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4A573EDA-22D6-48E8-A20B-634188D5F8CB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5497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15857883-408E-471C-8009-B2E860395298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803029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A69D23-D7DD-46C4-8B3B-7DF0C93FB427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461385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88D36DCD-7232-48AD-95AC-4CE32A28D9C9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200294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BCC8D325-54EC-4E88-84FC-68FCB2C6A27F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62893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534575-E215-4F0B-B237-B58B77F6FB8C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4125096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953B887B-33EC-4160-B1BE-0C0DE831AAAE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280495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FF0D02B6-C3CD-444A-837F-C7BB43380362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195214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67E0A8-8A37-4232-8ED2-F73440C4CA53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11129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8109DEEE-9008-4F0D-88DA-3146D78F62C8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2055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18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400" cap="none" baseline="0"/>
            </a:lvl2pPr>
            <a:lvl3pPr marL="808038" indent="-182563">
              <a:lnSpc>
                <a:spcPct val="120000"/>
              </a:lnSpc>
              <a:tabLst/>
              <a:defRPr sz="1400" cap="none" baseline="0"/>
            </a:lvl3pPr>
            <a:lvl4pPr marL="984250" indent="-176213" defTabSz="987425">
              <a:lnSpc>
                <a:spcPct val="120000"/>
              </a:lnSpc>
              <a:defRPr sz="1400" cap="none" baseline="0"/>
            </a:lvl4pPr>
            <a:lvl5pPr marL="1166813" indent="-182563">
              <a:lnSpc>
                <a:spcPct val="120000"/>
              </a:lnSpc>
              <a:defRPr sz="1400"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5CF628A4-6267-4917-B7BE-EEA5E501DF7F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3258679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CAB4FCE9-1E9B-4D31-9882-EAA1C2580F6E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968569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D2B2AB-2D58-46ED-9834-5A3929ABC031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365024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020894F5-870E-4A5B-9DEB-1140E01A75AB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8848696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5B68409-88DF-4E09-BA0A-834B7F4D190E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5933355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7E349-660E-4D07-8266-5FD469FA4D3C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404906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965E8C7D-3F47-4DB1-8D90-B1E59B08C5F8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163502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204295A6-39E5-4257-A322-407839DDC7A4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490966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de-DE">
              <a:solidFill>
                <a:srgbClr val="FFFFFF"/>
              </a:solidFill>
              <a:ea typeface="Geneva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331788"/>
            <a:ext cx="6877050" cy="4476272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11218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330999"/>
            <a:ext cx="6877050" cy="4481513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04247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18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400" cap="none" baseline="0"/>
            </a:lvl2pPr>
            <a:lvl3pPr marL="808038" indent="-182563">
              <a:lnSpc>
                <a:spcPct val="120000"/>
              </a:lnSpc>
              <a:tabLst/>
              <a:defRPr sz="1400" cap="none" baseline="0"/>
            </a:lvl3pPr>
            <a:lvl4pPr marL="984250" indent="-176213" defTabSz="987425">
              <a:lnSpc>
                <a:spcPct val="120000"/>
              </a:lnSpc>
              <a:defRPr sz="1400" cap="none" baseline="0"/>
            </a:lvl4pPr>
            <a:lvl5pPr marL="1166813" indent="-182563">
              <a:lnSpc>
                <a:spcPct val="120000"/>
              </a:lnSpc>
              <a:defRPr sz="1400"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DA7F04C5-AAF1-473E-9902-31B8BAB7EEAD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325867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C1C7FE-4647-4B89-AFD8-370652F62E9C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1574542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98B9B-16CD-44FD-A185-4889CA9AB2FA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1574542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DE508055-9639-4A63-AED1-802EDF082562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5977372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11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9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898D0DBD-3FBB-4BA7-AD68-27B3E9B14C6A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4911216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07B1D4-280E-449B-9B55-33F95EFCBC13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2731143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B79FCE8E-BA72-4AB3-BBCA-80D1386B25DB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174528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11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9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F30BE45E-1740-4A32-8594-3B0D69FE3109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2645397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B56039-192D-47CF-B692-63760DC519C0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6514341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622CE56A-6830-4B61-98B2-44122F955587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549752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11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9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0755CA2C-6351-4036-B356-CB0C1401163C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8030290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2C208C-3FE6-40EB-AAFC-82D2ADB70D89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46138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E9804298-1AE4-416F-A052-6F946C7C16BC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5977372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38F0D83C-D91E-469C-9989-F5FC96950F6E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2002940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11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9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70E2349-930A-4337-830B-C447513B70EE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628930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47693D-A068-476B-94FD-475C103C8DC2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41250965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3386BC86-F58F-4AAD-8670-128B8275E57E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2804953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11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9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031254ED-D0C1-4007-B659-D0F3C679C20A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1952149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F131A6-8A3C-4D99-929A-366C50AD2A8D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111294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E3615E7B-825A-42D0-BCB2-3B009FAB1750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205592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11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9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67DD6210-C576-4C39-A45A-FF03E9349582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9685695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51D8F7-C5CC-49A5-AAE2-147330E453DB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36502477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7AEB21E1-0B56-4497-978F-21A6082A5FAB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88486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F50456AE-0AF4-4D71-A95A-EEB5336DACE6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4911216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11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9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241FF2B5-5476-454C-A425-0B460B858569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5933355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2CA45D-14F4-4F96-8EB9-0AF628338EEA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4049068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8" y="1291727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376F8D9F-6675-4F92-8873-9A47BB7AAF1F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1635020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11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49" y="1291727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6C20C0E9-79BF-4B6C-BF03-5DE91C1D016D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4909668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de-DE">
              <a:solidFill>
                <a:srgbClr val="FFFFFF"/>
              </a:solidFill>
              <a:ea typeface="Geneva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331789"/>
            <a:ext cx="6877050" cy="4476272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1121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9FC71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1B402-F728-477C-93F2-92A6C1538A82}" type="datetime1">
              <a:rPr lang="de-DE" smtClean="0"/>
              <a:t>03.03.2025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66"/>
            <a:ext cx="2103120" cy="20774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330994"/>
            <a:ext cx="6877050" cy="4481513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042470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18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400" cap="none" baseline="0"/>
            </a:lvl2pPr>
            <a:lvl3pPr marL="808038" indent="-182563">
              <a:lnSpc>
                <a:spcPct val="120000"/>
              </a:lnSpc>
              <a:tabLst/>
              <a:defRPr sz="1400" cap="none" baseline="0"/>
            </a:lvl3pPr>
            <a:lvl4pPr marL="984250" indent="-176213" defTabSz="987425">
              <a:lnSpc>
                <a:spcPct val="120000"/>
              </a:lnSpc>
              <a:defRPr sz="1400" cap="none" baseline="0"/>
            </a:lvl4pPr>
            <a:lvl5pPr marL="1166813" indent="-182563">
              <a:lnSpc>
                <a:spcPct val="120000"/>
              </a:lnSpc>
              <a:defRPr sz="1400"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180EA2C5-E55F-4E88-AFDC-415E62830111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3258679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6CE810-F216-4AB6-AC25-6A6195E5AF41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15745423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918E56C4-95B2-4672-A9CC-B5FE83E77C96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59773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8CF9D4-CE14-4B80-B27D-FBED23D150DB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27311439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D858D860-E562-4509-BA5D-7951624C09F2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49112166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35D074-0116-42BF-A37C-E0836EEDA65A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2731143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97C86A83-FDBA-4D6A-AD31-726A230109DE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174528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E8EE5CA5-2A4C-4EBF-A41E-8CD03065F136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26453979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DCD6AD-63F3-4512-B7A8-496536DB6589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65143416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44F82032-B73B-4FDB-A5F8-B78EBAEF5BEA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5497523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35B7DC57-7EB7-4876-A240-82D34E90C6AD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80302905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432FCF-1484-4A2A-A1EE-AA75D7F9D037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46138526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0510C923-E9F9-46A1-AD87-DDE3E0AC30E2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2002940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454A084F-750E-4A36-92A2-E277A7FEA8A9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6289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9791D184-EFDD-4D20-999D-6222B4AE246D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1745287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5A7B83-D634-4262-81D9-FC3811CC950F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412509652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2980E046-5C43-4822-A04A-37F727CDA342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28049535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1624D0A6-9A65-4CCB-8FF9-6793F21D5846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1952149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B538E6-EAD9-4F0D-A375-09BFFF4BDD54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1112947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812663B9-E8B1-45A8-B19F-803291C73932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62055922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E9E129A-5F6F-4883-8049-7106B8E0997A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96856952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D3323A-AEC1-435C-942F-50D665EA6461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36502477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C1185CB2-1643-4018-A0E4-ACE071016C46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88486960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C2C8544-D0EF-4C4C-A6A4-94E034E4A366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59333559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4E59E4-BA6A-43BC-AB64-B244CBA79712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404906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345F4403-95B2-4187-B545-022AC2F58E44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26453979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6877051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fld id="{DEB2FB43-0C74-4EB2-89DB-897B1C11D7E3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16350202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1" y="1291723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9" y="1291724"/>
            <a:ext cx="4068763" cy="3520783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C934A5D-3E67-4B8A-B244-7267C943CFD3}" type="datetime1">
              <a:rPr lang="de-DE" smtClean="0"/>
              <a:t>03.03.2025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4909668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de-DE">
              <a:solidFill>
                <a:srgbClr val="FFFFFF"/>
              </a:solidFill>
              <a:ea typeface="Geneva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331788"/>
            <a:ext cx="6877050" cy="4476272"/>
          </a:xfrm>
        </p:spPr>
        <p:txBody>
          <a:bodyPr anchor="ctr"/>
          <a:lstStyle>
            <a:lvl1pPr>
              <a:lnSpc>
                <a:spcPct val="85000"/>
              </a:lnSpc>
              <a:defRPr sz="3500" cap="all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112180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LLBLAU: Kapiteltrenner">
  <p:cSld name="1_HELLBLAU: Kapiteltrenn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2"/>
          <p:cNvSpPr txBox="1">
            <a:spLocks noGrp="1"/>
          </p:cNvSpPr>
          <p:nvPr>
            <p:ph type="title"/>
          </p:nvPr>
        </p:nvSpPr>
        <p:spPr>
          <a:xfrm>
            <a:off x="431800" y="315913"/>
            <a:ext cx="6119813" cy="906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cap="none">
                <a:solidFill>
                  <a:schemeClr val="accent4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2"/>
          <p:cNvSpPr txBox="1">
            <a:spLocks noGrp="1"/>
          </p:cNvSpPr>
          <p:nvPr>
            <p:ph type="dt" idx="10"/>
          </p:nvPr>
        </p:nvSpPr>
        <p:spPr>
          <a:xfrm>
            <a:off x="6696075" y="552450"/>
            <a:ext cx="2016125" cy="107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1FC619CC-FFA3-4616-B47B-6BCFB4C68959}" type="datetime1">
              <a:rPr lang="de-DE" smtClean="0"/>
              <a:t>03.03.2025</a:t>
            </a:fld>
            <a:endParaRPr/>
          </a:p>
        </p:txBody>
      </p:sp>
      <p:sp>
        <p:nvSpPr>
          <p:cNvPr id="22" name="Google Shape;22;p72"/>
          <p:cNvSpPr txBox="1">
            <a:spLocks noGrp="1"/>
          </p:cNvSpPr>
          <p:nvPr>
            <p:ph type="ftr" idx="11"/>
          </p:nvPr>
        </p:nvSpPr>
        <p:spPr>
          <a:xfrm>
            <a:off x="6696075" y="433388"/>
            <a:ext cx="2016125" cy="107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Lehrerwettbewerb: Deutsch mit Fro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7262382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>
                <a:solidFill>
                  <a:srgbClr val="9FC71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Lehrerwettbewerb: Deutsch mit Fro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8A24F-1617-4DB3-B7DF-DBB4A017324F}" type="datetime1">
              <a:rPr lang="de-DE" smtClean="0"/>
              <a:t>03.03.2025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795081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>
                <a:solidFill>
                  <a:srgbClr val="9FC713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Lehrerwettbewerb: Deutsch mit Fro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59F4B-87E8-4500-A959-0CEAC38B4E95}" type="datetime1">
              <a:rPr lang="de-DE" smtClean="0"/>
              <a:t>03.03.2025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578023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Lehrerwettbewerb: Deutsch mit Fro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7F098-8224-4A42-BD6D-C95CCCB46147}" type="datetime1">
              <a:rPr lang="de-DE" smtClean="0"/>
              <a:t>03.03.2025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50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386775-8BD0-45F5-BBA9-556AB11AB1E3}" type="datetime1">
              <a:rPr lang="de-DE" smtClean="0"/>
              <a:t>03.03.2025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651434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slideLayout" Target="../slideLayouts/slideLayout5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28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slideLayout" Target="../slideLayouts/slideLayout5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8.xml"/><Relationship Id="rId18" Type="http://schemas.openxmlformats.org/officeDocument/2006/relationships/slideLayout" Target="../slideLayouts/slideLayout73.xml"/><Relationship Id="rId26" Type="http://schemas.openxmlformats.org/officeDocument/2006/relationships/slideLayout" Target="../slideLayouts/slideLayout81.xml"/><Relationship Id="rId3" Type="http://schemas.openxmlformats.org/officeDocument/2006/relationships/slideLayout" Target="../slideLayouts/slideLayout58.xml"/><Relationship Id="rId21" Type="http://schemas.openxmlformats.org/officeDocument/2006/relationships/slideLayout" Target="../slideLayouts/slideLayout76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17" Type="http://schemas.openxmlformats.org/officeDocument/2006/relationships/slideLayout" Target="../slideLayouts/slideLayout72.xml"/><Relationship Id="rId25" Type="http://schemas.openxmlformats.org/officeDocument/2006/relationships/slideLayout" Target="../slideLayouts/slideLayout80.xml"/><Relationship Id="rId2" Type="http://schemas.openxmlformats.org/officeDocument/2006/relationships/slideLayout" Target="../slideLayouts/slideLayout57.xml"/><Relationship Id="rId16" Type="http://schemas.openxmlformats.org/officeDocument/2006/relationships/slideLayout" Target="../slideLayouts/slideLayout71.xml"/><Relationship Id="rId20" Type="http://schemas.openxmlformats.org/officeDocument/2006/relationships/slideLayout" Target="../slideLayouts/slideLayout75.xml"/><Relationship Id="rId29" Type="http://schemas.openxmlformats.org/officeDocument/2006/relationships/slideLayout" Target="../slideLayouts/slideLayout84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24" Type="http://schemas.openxmlformats.org/officeDocument/2006/relationships/slideLayout" Target="../slideLayouts/slideLayout79.xml"/><Relationship Id="rId32" Type="http://schemas.openxmlformats.org/officeDocument/2006/relationships/theme" Target="../theme/theme3.xml"/><Relationship Id="rId5" Type="http://schemas.openxmlformats.org/officeDocument/2006/relationships/slideLayout" Target="../slideLayouts/slideLayout60.xml"/><Relationship Id="rId15" Type="http://schemas.openxmlformats.org/officeDocument/2006/relationships/slideLayout" Target="../slideLayouts/slideLayout70.xml"/><Relationship Id="rId23" Type="http://schemas.openxmlformats.org/officeDocument/2006/relationships/slideLayout" Target="../slideLayouts/slideLayout78.xml"/><Relationship Id="rId28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65.xml"/><Relationship Id="rId19" Type="http://schemas.openxmlformats.org/officeDocument/2006/relationships/slideLayout" Target="../slideLayouts/slideLayout74.xml"/><Relationship Id="rId31" Type="http://schemas.openxmlformats.org/officeDocument/2006/relationships/slideLayout" Target="../slideLayouts/slideLayout86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9.xml"/><Relationship Id="rId22" Type="http://schemas.openxmlformats.org/officeDocument/2006/relationships/slideLayout" Target="../slideLayouts/slideLayout77.xml"/><Relationship Id="rId27" Type="http://schemas.openxmlformats.org/officeDocument/2006/relationships/slideLayout" Target="../slideLayouts/slideLayout82.xml"/><Relationship Id="rId30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31800" y="315913"/>
            <a:ext cx="6119813" cy="9064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31800" y="1292225"/>
            <a:ext cx="6877050" cy="35210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6696075" y="552450"/>
            <a:ext cx="2016125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6E4CCAD1-4F38-4506-BB06-D98C92D9ADC6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6696075" y="433388"/>
            <a:ext cx="2016125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  <p:sp>
        <p:nvSpPr>
          <p:cNvPr id="1030" name="Textfeld 9"/>
          <p:cNvSpPr txBox="1">
            <a:spLocks noChangeArrowheads="1"/>
          </p:cNvSpPr>
          <p:nvPr/>
        </p:nvSpPr>
        <p:spPr bwMode="gray">
          <a:xfrm>
            <a:off x="6696075" y="314325"/>
            <a:ext cx="20161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9pPr>
          </a:lstStyle>
          <a:p>
            <a:pPr algn="r"/>
            <a:r>
              <a:rPr lang="de-DE" sz="800"/>
              <a:t>Seite </a:t>
            </a:r>
            <a:fld id="{2724F50F-FB45-47D6-8DB9-8380E2E50507}" type="slidenum">
              <a:rPr lang="de-DE" sz="800"/>
              <a:pPr algn="r"/>
              <a:t>‹#›</a:t>
            </a:fld>
            <a:endParaRPr lang="de-DE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  <p:sldLayoutId id="2147483728" r:id="rId19"/>
    <p:sldLayoutId id="2147483729" r:id="rId20"/>
    <p:sldLayoutId id="2147483730" r:id="rId21"/>
    <p:sldLayoutId id="2147483731" r:id="rId22"/>
    <p:sldLayoutId id="2147483732" r:id="rId23"/>
    <p:sldLayoutId id="2147483733" r:id="rId24"/>
    <p:sldLayoutId id="2147483734" r:id="rId25"/>
    <p:sldLayoutId id="2147483735" r:id="rId26"/>
    <p:sldLayoutId id="2147483736" r:id="rId27"/>
  </p:sldLayoutIdLst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 kern="1200" cap="all">
          <a:solidFill>
            <a:schemeClr val="accent1"/>
          </a:solidFill>
          <a:latin typeface="+mj-lt"/>
          <a:ea typeface="Geneva" charset="-128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buFont typeface="Arial" pitchFamily="34" charset="0"/>
        <a:defRPr b="1" kern="1200" cap="all">
          <a:solidFill>
            <a:schemeClr val="tx1"/>
          </a:solidFill>
          <a:latin typeface="+mj-lt"/>
          <a:ea typeface="Geneva" charset="-128"/>
          <a:cs typeface="+mn-cs"/>
        </a:defRPr>
      </a:lvl1pPr>
      <a:lvl2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2pPr>
      <a:lvl3pPr marL="182563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3pPr>
      <a:lvl4pPr marL="358775" indent="-17621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4pPr>
      <a:lvl5pPr marL="541338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31806" y="315913"/>
            <a:ext cx="6119813" cy="9064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31800" y="1292230"/>
            <a:ext cx="6877050" cy="35210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6696085" y="552450"/>
            <a:ext cx="2016125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A9C51685-E352-40C9-B512-9A80FC4D96FC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6696085" y="433389"/>
            <a:ext cx="2016125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  <p:sp>
        <p:nvSpPr>
          <p:cNvPr id="1030" name="Textfeld 9"/>
          <p:cNvSpPr txBox="1">
            <a:spLocks noChangeArrowheads="1"/>
          </p:cNvSpPr>
          <p:nvPr/>
        </p:nvSpPr>
        <p:spPr bwMode="gray">
          <a:xfrm>
            <a:off x="6696085" y="314325"/>
            <a:ext cx="20161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9pPr>
          </a:lstStyle>
          <a:p>
            <a:pPr algn="r"/>
            <a:r>
              <a:rPr lang="de-DE" sz="800"/>
              <a:t>Seite </a:t>
            </a:r>
            <a:fld id="{2724F50F-FB45-47D6-8DB9-8380E2E50507}" type="slidenum">
              <a:rPr lang="de-DE" sz="800"/>
              <a:pPr algn="r"/>
              <a:t>‹#›</a:t>
            </a:fld>
            <a:endParaRPr lang="de-DE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  <p:sldLayoutId id="2147483755" r:id="rId18"/>
    <p:sldLayoutId id="2147483756" r:id="rId19"/>
    <p:sldLayoutId id="2147483757" r:id="rId20"/>
    <p:sldLayoutId id="2147483758" r:id="rId21"/>
    <p:sldLayoutId id="2147483759" r:id="rId22"/>
    <p:sldLayoutId id="2147483760" r:id="rId23"/>
    <p:sldLayoutId id="2147483761" r:id="rId24"/>
    <p:sldLayoutId id="2147483762" r:id="rId25"/>
    <p:sldLayoutId id="2147483763" r:id="rId26"/>
    <p:sldLayoutId id="2147483764" r:id="rId27"/>
    <p:sldLayoutId id="2147483766" r:id="rId28"/>
  </p:sldLayoutIdLst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 kern="1200" cap="all">
          <a:solidFill>
            <a:schemeClr val="accent1"/>
          </a:solidFill>
          <a:latin typeface="+mj-lt"/>
          <a:ea typeface="Geneva" charset="-128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buFont typeface="Arial" pitchFamily="34" charset="0"/>
        <a:defRPr b="1" kern="1200" cap="all">
          <a:solidFill>
            <a:schemeClr val="tx1"/>
          </a:solidFill>
          <a:latin typeface="+mj-lt"/>
          <a:ea typeface="Geneva" charset="-128"/>
          <a:cs typeface="+mn-cs"/>
        </a:defRPr>
      </a:lvl1pPr>
      <a:lvl2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2pPr>
      <a:lvl3pPr marL="182563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3pPr>
      <a:lvl4pPr marL="358775" indent="-17621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4pPr>
      <a:lvl5pPr marL="541338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31800" y="315913"/>
            <a:ext cx="6119813" cy="9064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31800" y="1292225"/>
            <a:ext cx="6877050" cy="35210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6696075" y="552450"/>
            <a:ext cx="2016125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E2D0783B-604F-4288-8B35-09265311EE7B}" type="datetime1">
              <a:rPr lang="de-DE" smtClean="0"/>
              <a:t>03.03.2025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6696075" y="433388"/>
            <a:ext cx="2016125" cy="107950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  <p:sp>
        <p:nvSpPr>
          <p:cNvPr id="1030" name="Textfeld 9"/>
          <p:cNvSpPr txBox="1">
            <a:spLocks noChangeArrowheads="1"/>
          </p:cNvSpPr>
          <p:nvPr/>
        </p:nvSpPr>
        <p:spPr bwMode="gray">
          <a:xfrm>
            <a:off x="6696075" y="314325"/>
            <a:ext cx="2016125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Geneva" charset="-128"/>
              </a:defRPr>
            </a:lvl9pPr>
          </a:lstStyle>
          <a:p>
            <a:pPr algn="r"/>
            <a:r>
              <a:rPr lang="de-DE" sz="800"/>
              <a:t>Seite </a:t>
            </a:r>
            <a:fld id="{2724F50F-FB45-47D6-8DB9-8380E2E50507}" type="slidenum">
              <a:rPr lang="de-DE" sz="800"/>
              <a:pPr algn="r"/>
              <a:t>‹#›</a:t>
            </a:fld>
            <a:endParaRPr lang="de-DE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  <p:sldLayoutId id="2147483784" r:id="rId17"/>
    <p:sldLayoutId id="2147483785" r:id="rId18"/>
    <p:sldLayoutId id="2147483786" r:id="rId19"/>
    <p:sldLayoutId id="2147483787" r:id="rId20"/>
    <p:sldLayoutId id="2147483788" r:id="rId21"/>
    <p:sldLayoutId id="2147483789" r:id="rId22"/>
    <p:sldLayoutId id="2147483790" r:id="rId23"/>
    <p:sldLayoutId id="2147483791" r:id="rId24"/>
    <p:sldLayoutId id="2147483792" r:id="rId25"/>
    <p:sldLayoutId id="2147483793" r:id="rId26"/>
    <p:sldLayoutId id="2147483794" r:id="rId27"/>
    <p:sldLayoutId id="2147483796" r:id="rId28"/>
    <p:sldLayoutId id="2147483797" r:id="rId29"/>
    <p:sldLayoutId id="2147483798" r:id="rId30"/>
    <p:sldLayoutId id="2147483799" r:id="rId31"/>
  </p:sldLayoutIdLst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 kern="1200" cap="all">
          <a:solidFill>
            <a:schemeClr val="accent1"/>
          </a:solidFill>
          <a:latin typeface="+mj-lt"/>
          <a:ea typeface="Geneva" charset="-128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chemeClr val="accent1"/>
          </a:solidFill>
          <a:latin typeface="Verdana" pitchFamily="34" charset="0"/>
          <a:ea typeface="Geneva" charset="-128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buFont typeface="Arial" pitchFamily="34" charset="0"/>
        <a:defRPr b="1" kern="1200" cap="all">
          <a:solidFill>
            <a:schemeClr val="tx1"/>
          </a:solidFill>
          <a:latin typeface="+mj-lt"/>
          <a:ea typeface="Geneva" charset="-128"/>
          <a:cs typeface="+mn-cs"/>
        </a:defRPr>
      </a:lvl1pPr>
      <a:lvl2pPr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2pPr>
      <a:lvl3pPr marL="182563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3pPr>
      <a:lvl4pPr marL="358775" indent="-17621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4pPr>
      <a:lvl5pPr marL="541338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Geneva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31787"/>
            <a:ext cx="6877050" cy="4481512"/>
          </a:xfrm>
        </p:spPr>
        <p:txBody>
          <a:bodyPr wrap="square" numCol="1" anchor="ctr" anchorCtr="0" compatLnSpc="1">
            <a:prstTxWarp prst="textNoShape">
              <a:avLst/>
            </a:prstTxWarp>
          </a:bodyPr>
          <a:lstStyle/>
          <a:p>
            <a:br>
              <a:rPr lang="de-DE" dirty="0">
                <a:latin typeface="+mn-lt"/>
              </a:rPr>
            </a:br>
            <a:br>
              <a:rPr lang="de-DE" dirty="0">
                <a:latin typeface="+mn-lt"/>
              </a:rPr>
            </a:br>
            <a:br>
              <a:rPr lang="de-DE" dirty="0">
                <a:latin typeface="+mn-lt"/>
              </a:rPr>
            </a:br>
            <a:br>
              <a:rPr lang="de-DE" dirty="0">
                <a:latin typeface="+mn-lt"/>
              </a:rPr>
            </a:br>
            <a:r>
              <a:rPr lang="de-DE" dirty="0">
                <a:latin typeface="+mn-lt"/>
              </a:rPr>
              <a:t>LehrerWettbewerb</a:t>
            </a:r>
            <a:br>
              <a:rPr lang="de-DE" dirty="0">
                <a:latin typeface="+mn-lt"/>
              </a:rPr>
            </a:br>
            <a:r>
              <a:rPr lang="de-DE" dirty="0">
                <a:latin typeface="+mn-lt"/>
              </a:rPr>
              <a:t>Deutsch mit Fro</a:t>
            </a:r>
            <a:br>
              <a:rPr lang="de-DE" dirty="0">
                <a:latin typeface="+mn-lt"/>
              </a:rPr>
            </a:br>
            <a:r>
              <a:rPr lang="de-DE" dirty="0">
                <a:latin typeface="+mn-lt"/>
              </a:rPr>
              <a:t>Klasse 7</a:t>
            </a:r>
            <a:br>
              <a:rPr lang="de-DE" dirty="0">
                <a:latin typeface="+mn-lt"/>
              </a:rPr>
            </a:br>
            <a:br>
              <a:rPr lang="de-DE" dirty="0">
                <a:latin typeface="+mn-lt"/>
              </a:rPr>
            </a:br>
            <a:br>
              <a:rPr lang="de-DE" cap="none" dirty="0">
                <a:latin typeface="+mn-lt"/>
              </a:rPr>
            </a:br>
            <a:r>
              <a:rPr lang="en-US" sz="2000" cap="none" dirty="0">
                <a:latin typeface="+mn-lt"/>
              </a:rPr>
              <a:t>Name</a:t>
            </a:r>
            <a:br>
              <a:rPr lang="en-US" sz="2000" cap="none" dirty="0">
                <a:latin typeface="+mn-lt"/>
              </a:rPr>
            </a:br>
            <a:r>
              <a:rPr lang="en-US" sz="2000" cap="none" dirty="0" err="1">
                <a:latin typeface="+mn-lt"/>
              </a:rPr>
              <a:t>Schule</a:t>
            </a:r>
            <a:br>
              <a:rPr lang="en-US" sz="2000" cap="none" dirty="0">
                <a:latin typeface="+mn-lt"/>
              </a:rPr>
            </a:br>
            <a:r>
              <a:rPr lang="en-US" sz="2000" cap="none" dirty="0">
                <a:latin typeface="+mn-lt"/>
              </a:rPr>
              <a:t>Ort, Datum</a:t>
            </a:r>
            <a:br>
              <a:rPr lang="de-DE" sz="2000" cap="none" dirty="0">
                <a:latin typeface="+mn-lt"/>
              </a:rPr>
            </a:br>
            <a:br>
              <a:rPr lang="ru-RU" dirty="0"/>
            </a:br>
            <a:endParaRPr lang="de-DE" sz="1400" cap="none" dirty="0">
              <a:solidFill>
                <a:srgbClr val="FFFF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446" y="1275606"/>
            <a:ext cx="2232248" cy="26829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1128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Meine Idee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cap="none" dirty="0"/>
              <a:t>Unterrichtsthema</a:t>
            </a:r>
          </a:p>
          <a:p>
            <a:pPr marL="0" indent="0">
              <a:buNone/>
            </a:pPr>
            <a:r>
              <a:rPr lang="de-DE" cap="none" dirty="0"/>
              <a:t>Zielgruppe</a:t>
            </a:r>
            <a:r>
              <a:rPr lang="de-DE" b="0" cap="none" dirty="0"/>
              <a:t> (Klasse, Anzahl der </a:t>
            </a:r>
            <a:r>
              <a:rPr lang="de-DE" b="0" cap="none" dirty="0" err="1"/>
              <a:t>SuS</a:t>
            </a:r>
            <a:r>
              <a:rPr lang="de-DE" b="0" cap="none" dirty="0"/>
              <a:t>, Sprachniveau)</a:t>
            </a:r>
          </a:p>
          <a:p>
            <a:pPr marL="0" indent="0">
              <a:buNone/>
            </a:pPr>
            <a:r>
              <a:rPr lang="de-DE" cap="none" dirty="0"/>
              <a:t>Lernziel</a:t>
            </a:r>
            <a:r>
              <a:rPr lang="uk-UA" cap="none" dirty="0"/>
              <a:t>*</a:t>
            </a:r>
            <a:r>
              <a:rPr lang="en-US" cap="none" dirty="0"/>
              <a:t>e</a:t>
            </a:r>
            <a:endParaRPr lang="de-DE" cap="none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942649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Videosequenz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cap="none" dirty="0"/>
              <a:t>Thema und Nummer der Stunde laut der Lernplattform</a:t>
            </a:r>
            <a:endParaRPr lang="uk-UA" cap="none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78688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Lehrerhandreichungen </a:t>
            </a:r>
            <a:br>
              <a:rPr lang="de-DE" dirty="0"/>
            </a:b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cap="none" dirty="0"/>
              <a:t>Thema und Nummer der Stunde laut der Lernplattform </a:t>
            </a:r>
          </a:p>
          <a:p>
            <a:r>
              <a:rPr lang="de-DE" cap="none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Angaben zu den </a:t>
            </a:r>
            <a:r>
              <a:rPr lang="de-DE" cap="none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integrierten Übungen</a:t>
            </a:r>
            <a:r>
              <a:rPr lang="de-DE" cap="none">
                <a:latin typeface="+mn-lt"/>
              </a:rPr>
              <a:t> </a:t>
            </a:r>
            <a:endParaRPr lang="uk-UA" cap="none" dirty="0">
              <a:latin typeface="+mn-lt"/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1300848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315913"/>
            <a:ext cx="6588472" cy="906462"/>
          </a:xfrm>
        </p:spPr>
        <p:txBody>
          <a:bodyPr/>
          <a:lstStyle/>
          <a:p>
            <a:r>
              <a:rPr lang="de-DE" dirty="0"/>
              <a:t>Kurze Beschreibung der Durchgeführten Lernsequenz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cap="none" dirty="0"/>
              <a:t>max. 7 Sätze</a:t>
            </a:r>
            <a:endParaRPr lang="uk-UA" cap="none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33316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Fotos</a:t>
            </a:r>
            <a:r>
              <a:rPr lang="uk-UA" dirty="0"/>
              <a:t>/</a:t>
            </a:r>
            <a:r>
              <a:rPr lang="en-US" dirty="0"/>
              <a:t>Video von ihrem Unterricht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437018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315913"/>
            <a:ext cx="6372448" cy="906462"/>
          </a:xfrm>
        </p:spPr>
        <p:txBody>
          <a:bodyPr/>
          <a:lstStyle/>
          <a:p>
            <a:r>
              <a:rPr lang="de-DE" dirty="0"/>
              <a:t>Reflexion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cap="none" dirty="0"/>
              <a:t>Dank dem Einsatz der oben erwähnten Materialien habe ich Folgendes erreicht (max. 3 Sätze):</a:t>
            </a:r>
            <a:endParaRPr lang="uk-UA" cap="none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err="1"/>
              <a:t>Lehrerwettbewerb</a:t>
            </a:r>
            <a:r>
              <a:rPr lang="de-DE" dirty="0"/>
              <a:t>: Deutsch mit Fro</a:t>
            </a:r>
          </a:p>
        </p:txBody>
      </p:sp>
    </p:spTree>
    <p:extLst>
      <p:ext uri="{BB962C8B-B14F-4D97-AF65-F5344CB8AC3E}">
        <p14:creationId xmlns:p14="http://schemas.microsoft.com/office/powerpoint/2010/main" val="213921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504" y="331788"/>
            <a:ext cx="8928992" cy="447675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/>
            <a:r>
              <a:rPr lang="de-DE" cap="none" dirty="0"/>
              <a:t>Vielen Dank!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I_PowerPoint_16zu9_Extern">
  <a:themeElements>
    <a:clrScheme name="GI Excel 2012-07-02">
      <a:dk1>
        <a:sysClr val="windowText" lastClr="000000"/>
      </a:dk1>
      <a:lt1>
        <a:sysClr val="window" lastClr="FFFFFF"/>
      </a:lt1>
      <a:dk2>
        <a:srgbClr val="502300"/>
      </a:dk2>
      <a:lt2>
        <a:srgbClr val="788287"/>
      </a:lt2>
      <a:accent1>
        <a:srgbClr val="A0C814"/>
      </a:accent1>
      <a:accent2>
        <a:srgbClr val="374105"/>
      </a:accent2>
      <a:accent3>
        <a:srgbClr val="82055F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14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641C159B-3618-4718-9A6E-8CE9F83DF618}" vid="{271B69A5-06F9-4E22-8C92-BD0B7ABD4E08}"/>
    </a:ext>
  </a:extLst>
</a:theme>
</file>

<file path=ppt/theme/theme2.xml><?xml version="1.0" encoding="utf-8"?>
<a:theme xmlns:a="http://schemas.openxmlformats.org/drawingml/2006/main" name="1_GI_PowerPoint_16zu9_Extern">
  <a:themeElements>
    <a:clrScheme name="GI Excel 2012-07-02">
      <a:dk1>
        <a:sysClr val="windowText" lastClr="000000"/>
      </a:dk1>
      <a:lt1>
        <a:sysClr val="window" lastClr="FFFFFF"/>
      </a:lt1>
      <a:dk2>
        <a:srgbClr val="502300"/>
      </a:dk2>
      <a:lt2>
        <a:srgbClr val="788287"/>
      </a:lt2>
      <a:accent1>
        <a:srgbClr val="A0C814"/>
      </a:accent1>
      <a:accent2>
        <a:srgbClr val="374105"/>
      </a:accent2>
      <a:accent3>
        <a:srgbClr val="82055F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14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641C159B-3618-4718-9A6E-8CE9F83DF618}" vid="{271B69A5-06F9-4E22-8C92-BD0B7ABD4E08}"/>
    </a:ext>
  </a:extLst>
</a:theme>
</file>

<file path=ppt/theme/theme3.xml><?xml version="1.0" encoding="utf-8"?>
<a:theme xmlns:a="http://schemas.openxmlformats.org/drawingml/2006/main" name="2_GI_PowerPoint_16zu9_Extern">
  <a:themeElements>
    <a:clrScheme name="GI Excel 2012-07-02">
      <a:dk1>
        <a:sysClr val="windowText" lastClr="000000"/>
      </a:dk1>
      <a:lt1>
        <a:sysClr val="window" lastClr="FFFFFF"/>
      </a:lt1>
      <a:dk2>
        <a:srgbClr val="502300"/>
      </a:dk2>
      <a:lt2>
        <a:srgbClr val="788287"/>
      </a:lt2>
      <a:accent1>
        <a:srgbClr val="A0C814"/>
      </a:accent1>
      <a:accent2>
        <a:srgbClr val="374105"/>
      </a:accent2>
      <a:accent3>
        <a:srgbClr val="82055F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14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641C159B-3618-4718-9A6E-8CE9F83DF618}" vid="{271B69A5-06F9-4E22-8C92-BD0B7ABD4E08}"/>
    </a:ext>
  </a:extLst>
</a:theme>
</file>

<file path=ppt/theme/theme4.xml><?xml version="1.0" encoding="utf-8"?>
<a:theme xmlns:a="http://schemas.openxmlformats.org/drawingml/2006/main" name="Larissa-Design">
  <a:themeElements>
    <a:clrScheme name="Goethe 2010-12-21">
      <a:dk1>
        <a:sysClr val="windowText" lastClr="000000"/>
      </a:dk1>
      <a:lt1>
        <a:sysClr val="window" lastClr="FFFFFF"/>
      </a:lt1>
      <a:dk2>
        <a:srgbClr val="502300"/>
      </a:dk2>
      <a:lt2>
        <a:srgbClr val="C8B987"/>
      </a:lt2>
      <a:accent1>
        <a:srgbClr val="A0C814"/>
      </a:accent1>
      <a:accent2>
        <a:srgbClr val="374105"/>
      </a:accent2>
      <a:accent3>
        <a:srgbClr val="59004A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Goethe Draft ClanNarrow">
      <a:majorFont>
        <a:latin typeface="ClanNarrowLF-Bold"/>
        <a:ea typeface=""/>
        <a:cs typeface=""/>
      </a:majorFont>
      <a:minorFont>
        <a:latin typeface="ClanNarrowLF-Book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Goethe 2010-12-21">
      <a:dk1>
        <a:sysClr val="windowText" lastClr="000000"/>
      </a:dk1>
      <a:lt1>
        <a:sysClr val="window" lastClr="FFFFFF"/>
      </a:lt1>
      <a:dk2>
        <a:srgbClr val="502300"/>
      </a:dk2>
      <a:lt2>
        <a:srgbClr val="C8B987"/>
      </a:lt2>
      <a:accent1>
        <a:srgbClr val="A0C814"/>
      </a:accent1>
      <a:accent2>
        <a:srgbClr val="374105"/>
      </a:accent2>
      <a:accent3>
        <a:srgbClr val="59004A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Goethe Draft ClanNarrow">
      <a:majorFont>
        <a:latin typeface="ClanNarrowLF-Bold"/>
        <a:ea typeface=""/>
        <a:cs typeface=""/>
      </a:majorFont>
      <a:minorFont>
        <a:latin typeface="ClanNarrowLF-Book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E1E7CB3F740E4FA439DC4DE9965CFB" ma:contentTypeVersion="10" ma:contentTypeDescription="Ein neues Dokument erstellen." ma:contentTypeScope="" ma:versionID="8e879d9de1297dca58e37ade3d5c1c62">
  <xsd:schema xmlns:xsd="http://www.w3.org/2001/XMLSchema" xmlns:xs="http://www.w3.org/2001/XMLSchema" xmlns:p="http://schemas.microsoft.com/office/2006/metadata/properties" xmlns:ns2="c216c60e-cf8b-4564-aa4f-56f41349513c" xmlns:ns3="d9d6aa0b-def3-4076-afc9-b5668e48dd53" targetNamespace="http://schemas.microsoft.com/office/2006/metadata/properties" ma:root="true" ma:fieldsID="60cdee28f0dc46ad779379008c6ee211" ns2:_="" ns3:_="">
    <xsd:import namespace="c216c60e-cf8b-4564-aa4f-56f41349513c"/>
    <xsd:import namespace="d9d6aa0b-def3-4076-afc9-b5668e48dd53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Dateiformat" minOccurs="0"/>
                <xsd:element ref="ns3:Druckformat" minOccurs="0"/>
                <xsd:element ref="ns3:Vorlagentyp" minOccurs="0"/>
                <xsd:element ref="ns3:gimmp_Vor_IntDownloadCount"/>
                <xsd:element ref="ns3:gimmp_Vor_ExtDownloadCount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6c60e-cf8b-4564-aa4f-56f41349513c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c82ed2df-806c-4193-9531-2d60c0b97f43}" ma:internalName="TaxCatchAll" ma:showField="CatchAllData" ma:web="c216c60e-cf8b-4564-aa4f-56f4134951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d6aa0b-def3-4076-afc9-b5668e48dd53" elementFormDefault="qualified">
    <xsd:import namespace="http://schemas.microsoft.com/office/2006/documentManagement/types"/>
    <xsd:import namespace="http://schemas.microsoft.com/office/infopath/2007/PartnerControls"/>
    <xsd:element name="Dateiformat" ma:index="9" nillable="true" ma:displayName="Dateiformat" ma:format="Dropdown" ma:internalName="Dateiformat">
      <xsd:simpleType>
        <xsd:restriction base="dms:Choice">
          <xsd:enumeration value="AC3 M2V (ZIP)"/>
          <xsd:enumeration value="Ansicht (PDF)"/>
          <xsd:enumeration value="AVI"/>
          <xsd:enumeration value="Bilder (JPG)"/>
          <xsd:enumeration value="Druck (PDF)"/>
          <xsd:enumeration value="Excel 2003-2007"/>
          <xsd:enumeration value="Excel 2010"/>
          <xsd:enumeration value="FLV (ZIP)"/>
          <xsd:enumeration value="GIF"/>
          <xsd:enumeration value="InDesign (ZIP)"/>
          <xsd:enumeration value="JPG"/>
          <xsd:enumeration value="MP4 (ZIP)"/>
          <xsd:enumeration value="PDF (Ansicht)"/>
          <xsd:enumeration value="PDF (Druck)"/>
          <xsd:enumeration value="PDF (druckfähig)"/>
          <xsd:enumeration value="PowerPoint 2003-2007"/>
          <xsd:enumeration value="PowerPoint 2010"/>
          <xsd:enumeration value="PSD (ZIP)"/>
          <xsd:enumeration value="WAV"/>
          <xsd:enumeration value="Word 2003-2007"/>
          <xsd:enumeration value="Word 2010"/>
          <xsd:enumeration value="Word 2013"/>
        </xsd:restriction>
      </xsd:simpleType>
    </xsd:element>
    <xsd:element name="Druckformat" ma:index="10" nillable="true" ma:displayName="Endformat" ma:format="Dropdown" ma:internalName="Druckformat">
      <xsd:simpleType>
        <xsd:restriction base="dms:Choice">
          <xsd:enumeration value="Variabel"/>
          <xsd:enumeration value="DIN A0"/>
          <xsd:enumeration value="DIN A1"/>
          <xsd:enumeration value="DIN A2"/>
          <xsd:enumeration value="DIN A3"/>
          <xsd:enumeration value="DIN A4"/>
          <xsd:enumeration value="DIN A5"/>
          <xsd:enumeration value="DIN A6"/>
          <xsd:enumeration value="DIN A7"/>
          <xsd:enumeration value="DIN LANG"/>
          <xsd:enumeration value="US-Letterformat"/>
          <xsd:enumeration value="CD-/DVD"/>
          <xsd:enumeration value="Sonderformat"/>
          <xsd:enumeration value="4:3"/>
          <xsd:enumeration value="16:9"/>
          <xsd:enumeration value="100 x 65 px"/>
          <xsd:enumeration value="140 x 105 px"/>
          <xsd:enumeration value="180 x 180 px"/>
          <xsd:enumeration value="300 x 250 px"/>
          <xsd:enumeration value="400 x 180 px"/>
          <xsd:enumeration value="403 x 403 px"/>
          <xsd:enumeration value="480 x 62 px"/>
          <xsd:enumeration value="843 x 403 px"/>
          <xsd:enumeration value="1200 x 1200 px"/>
        </xsd:restriction>
      </xsd:simpleType>
    </xsd:element>
    <xsd:element name="Vorlagentyp" ma:index="12" nillable="true" ma:displayName="Vorlagentyp" ma:description="Beschreibt den Vorlagentyp" ma:format="Dropdown" ma:internalName="Vorlagentyp">
      <xsd:simpleType>
        <xsd:restriction base="dms:Choice">
          <xsd:enumeration value="Audio"/>
          <xsd:enumeration value="Bürovorlagen: Briefpapier"/>
          <xsd:enumeration value="Bürovorlagen: DIN-A4-Standardvorlagen"/>
          <xsd:enumeration value="Bürovorlagen: Excel-Tabelle"/>
          <xsd:enumeration value="Bürovorlagen: Präsentation"/>
          <xsd:enumeration value="Bürovorlagen: Sonstige Bürovorlagen"/>
          <xsd:enumeration value="Bürovorlagen: Visitenkarte"/>
          <xsd:enumeration value="Bürovorlagen: Word-Tabelle hoch"/>
          <xsd:enumeration value="Bürovorlagen: Word-Tabelle quer"/>
          <xsd:enumeration value="Film: DVD-/Blu-ray-Erstellung (Authoring): Inlay"/>
          <xsd:enumeration value="Film: DVD-/Blu-ray-Erstellung (Authoring): Label"/>
          <xsd:enumeration value="Film: DVD-/Blu-ray-Erstellung (Authoring): Menu"/>
          <xsd:enumeration value="Film: Video-Produktion: Inserts"/>
          <xsd:enumeration value="Film: Video-Produktion: Intro/Outro"/>
          <xsd:enumeration value="Messen und Veranstaltungen"/>
          <xsd:enumeration value="Messen: Aufstellbanner"/>
          <xsd:enumeration value="Messen: Mobiler Messestand"/>
          <xsd:enumeration value="Messen: Sitzwürfel"/>
          <xsd:enumeration value="Print: ABC der Sprachkurse"/>
          <xsd:enumeration value="Print: Anzeige/Plakat &quot;Sprachkursanzeigen&quot;"/>
          <xsd:enumeration value="Print: Anzeige/Plakat (blanco)"/>
          <xsd:enumeration value="Print: Broschüre (blanco)"/>
          <xsd:enumeration value="Print: CD/DVD (blanco)"/>
          <xsd:enumeration value="Print: Grußkarte (blanco)"/>
          <xsd:enumeration value="Print: Imagebroschüre Prüfungen"/>
          <xsd:enumeration value="Print: Imagebroschüre Sprache"/>
          <xsd:enumeration value="Print: Imageflyer Institute"/>
          <xsd:enumeration value="Print: Infomappe"/>
          <xsd:enumeration value="Print: Kurseinleger"/>
          <xsd:enumeration value="Print: Lesezeichen"/>
          <xsd:enumeration value="Print: Miniwörterbuch &quot;Deutsch im Geschäftsleben&quot;"/>
          <xsd:enumeration value="Print: Posterserie &quot;Ein dicker Hund&quot;"/>
          <xsd:enumeration value="Print: Posterserie Prüfungen"/>
          <xsd:enumeration value="Print: Postkarte BULATS"/>
          <xsd:enumeration value="Print: Postkarte oder DIN A6-Flyer (blanco)"/>
          <xsd:enumeration value="Print: Programmflyer (Leserichtung links nach rechts)"/>
          <xsd:enumeration value="Print: Programmflyer (Leserichtung rechts nach links)"/>
          <xsd:enumeration value="Print: Prüfungsflyer"/>
          <xsd:enumeration value="Print: Sprachkursbroschüre"/>
          <xsd:enumeration value="Print: Sprachkursmappe"/>
          <xsd:enumeration value="Print: TestDaF-Flyer"/>
          <xsd:enumeration value="Print: Weihnachtskarte"/>
          <xsd:enumeration value="Signalisation"/>
          <xsd:enumeration value="Web: Anmeldeformular"/>
          <xsd:enumeration value="Web: Banner dynamisch &quot;Blended Learning&quot;"/>
          <xsd:enumeration value="Web: Facebook"/>
          <xsd:enumeration value="Web: Facebook &quot;Blended Learning&quot;"/>
          <xsd:enumeration value="Web: Facebook &quot;Teilnehmer gewinnen&quot;"/>
          <xsd:enumeration value="Web: Newsletter"/>
          <xsd:enumeration value="Web: Newsletter &quot;Blended Learning&quot;"/>
          <xsd:enumeration value="Web: Newsletter &quot;Teilnehmer gewinnen&quot;"/>
          <xsd:enumeration value="Web: Störer/Banner &quot;Deutsch lernen&quot;"/>
          <xsd:enumeration value="Web: Störer/Banner dynamisch"/>
          <xsd:enumeration value="Web: Störer/Banner statisch"/>
          <xsd:enumeration value="Web: Twitter &quot;Blended Learning&quot;"/>
          <xsd:enumeration value="Web: Website-Störer &quot;Blended Learning&quot;"/>
          <xsd:enumeration value="Web: Website-Störer &quot;Teilnehmer gewinnen&quot;"/>
          <xsd:enumeration value="Werbeartikel"/>
        </xsd:restriction>
      </xsd:simpleType>
    </xsd:element>
    <xsd:element name="gimmp_Vor_IntDownloadCount" ma:index="13" ma:displayName="Downloads Intranet" ma:decimals="0" ma:default="0" ma:internalName="gimmp_Vor_IntDownloadCount" ma:readOnly="true">
      <xsd:simpleType>
        <xsd:restriction base="dms:Number"/>
      </xsd:simpleType>
    </xsd:element>
    <xsd:element name="gimmp_Vor_ExtDownloadCount" ma:index="14" ma:displayName="Downloads Extranet" ma:decimals="0" ma:default="0" ma:internalName="gimmp_Vor_ExtDownloadCount" ma:readOnly="tru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Beschreibung"/>
        <xsd:element ref="dc:subject" minOccurs="0" maxOccurs="1"/>
        <xsd:element ref="dc:description" minOccurs="0" maxOccurs="1"/>
        <xsd:element name="keywords" minOccurs="0" maxOccurs="1" type="xsd:string" ma:index="11" ma:displayName="Schlüsselwörter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iformat xmlns="d9d6aa0b-def3-4076-afc9-b5668e48dd53">PowerPoint 2010</Dateiformat>
    <TaxCatchAll xmlns="c216c60e-cf8b-4564-aa4f-56f41349513c">
      <Value>23</Value>
    </TaxCatchAll>
    <Druckformat xmlns="d9d6aa0b-def3-4076-afc9-b5668e48dd53">16:9</Druckformat>
    <Vorlagentyp xmlns="d9d6aa0b-def3-4076-afc9-b5668e48dd53">Bürovorlagen: Präsentation</Vorlagentyp>
    <gimmp_Vor_IntDownloadCount xmlns="d9d6aa0b-def3-4076-afc9-b5668e48dd53">806</gimmp_Vor_IntDownloadCount>
    <gimmp_Vor_ExtDownloadCount xmlns="d9d6aa0b-def3-4076-afc9-b5668e48dd53">2</gimmp_Vor_ExtDownloadCount>
  </documentManagement>
</p:properties>
</file>

<file path=customXml/itemProps1.xml><?xml version="1.0" encoding="utf-8"?>
<ds:datastoreItem xmlns:ds="http://schemas.openxmlformats.org/officeDocument/2006/customXml" ds:itemID="{12866E08-24C5-4F8B-8D18-D719D66C83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16c60e-cf8b-4564-aa4f-56f41349513c"/>
    <ds:schemaRef ds:uri="d9d6aa0b-def3-4076-afc9-b5668e48dd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0ACABE-6DCF-4208-927B-2192EA52AD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4A3089-5B21-4DCD-9187-62243BD7C0E5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216c60e-cf8b-4564-aa4f-56f41349513c"/>
    <ds:schemaRef ds:uri="http://purl.org/dc/elements/1.1/"/>
    <ds:schemaRef ds:uri="http://schemas.microsoft.com/office/2006/metadata/properties"/>
    <ds:schemaRef ds:uri="http://purl.org/dc/terms/"/>
    <ds:schemaRef ds:uri="d9d6aa0b-def3-4076-afc9-b5668e48dd5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PowerPoint_16_9</Template>
  <TotalTime>3466</TotalTime>
  <Words>131</Words>
  <Application>Microsoft Office PowerPoint</Application>
  <PresentationFormat>Экран (16:9)</PresentationFormat>
  <Paragraphs>23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ClanNarrowLF-Book</vt:lpstr>
      <vt:lpstr>Geneva</vt:lpstr>
      <vt:lpstr>Verdana</vt:lpstr>
      <vt:lpstr>GI_PowerPoint_16zu9_Extern</vt:lpstr>
      <vt:lpstr>1_GI_PowerPoint_16zu9_Extern</vt:lpstr>
      <vt:lpstr>2_GI_PowerPoint_16zu9_Extern</vt:lpstr>
      <vt:lpstr>    LehrerWettbewerb Deutsch mit Fro Klasse 7   Name Schule Ort, Datum  </vt:lpstr>
      <vt:lpstr>Meine Idee</vt:lpstr>
      <vt:lpstr>Videosequenz</vt:lpstr>
      <vt:lpstr>Lehrerhandreichungen  </vt:lpstr>
      <vt:lpstr>Kurze Beschreibung der Durchgeführten Lernsequenz</vt:lpstr>
      <vt:lpstr>Fotos/Video von ihrem Unterricht</vt:lpstr>
      <vt:lpstr>Reflexion</vt:lpstr>
      <vt:lpstr>Vielen Dank!</vt:lpstr>
    </vt:vector>
  </TitlesOfParts>
  <Company>Goethe Institut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Mastervorlage PowerPoint</dc:title>
  <dc:creator>Winterhagen, Sabine</dc:creator>
  <cp:keywords>PowerPoint, PPT, Präsentation, Präsentationsvorlage, Vorlage, Template</cp:keywords>
  <dc:description>Template: 2010-12-22</dc:description>
  <cp:lastModifiedBy>Viktoriia Maryniuk</cp:lastModifiedBy>
  <cp:revision>85</cp:revision>
  <dcterms:created xsi:type="dcterms:W3CDTF">2018-06-11T09:23:23Z</dcterms:created>
  <dcterms:modified xsi:type="dcterms:W3CDTF">2025-03-03T20:42:45Z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0x010100F1E1E7CB3F740E4FA439DC4DE9965CFB</vt:lpwstr>
  </property>
  <property fmtid="{D5CDD505-2E9C-101B-9397-08002B2CF9AE}" pid="3" name="Order">
    <vt:r8>6000</vt:r8>
  </property>
  <property fmtid="{D5CDD505-2E9C-101B-9397-08002B2CF9AE}" pid="4" name="Medium">
    <vt:lpwstr>23;#Format 16:9|48b6f884-d71d-4567-8042-440ab8b0b9fb</vt:lpwstr>
  </property>
  <property fmtid="{D5CDD505-2E9C-101B-9397-08002B2CF9AE}" pid="5" name="lbb07e0a8a4e4acd940641544846852e">
    <vt:lpwstr>Format 16:9|48b6f884-d71d-4567-8042-440ab8b0b9fb</vt:lpwstr>
  </property>
</Properties>
</file>