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9" r:id="rId5"/>
    <p:sldId id="278" r:id="rId6"/>
    <p:sldId id="294" r:id="rId7"/>
    <p:sldId id="282" r:id="rId8"/>
    <p:sldId id="284" r:id="rId9"/>
    <p:sldId id="295" r:id="rId10"/>
    <p:sldId id="288" r:id="rId11"/>
    <p:sldId id="286" r:id="rId12"/>
    <p:sldId id="27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9">
          <p15:clr>
            <a:srgbClr val="A4A3A4"/>
          </p15:clr>
        </p15:guide>
        <p15:guide id="2" orient="horz" pos="4042">
          <p15:clr>
            <a:srgbClr val="A4A3A4"/>
          </p15:clr>
        </p15:guide>
        <p15:guide id="3" orient="horz" pos="278">
          <p15:clr>
            <a:srgbClr val="A4A3A4"/>
          </p15:clr>
        </p15:guide>
        <p15:guide id="4" pos="272">
          <p15:clr>
            <a:srgbClr val="A4A3A4"/>
          </p15:clr>
        </p15:guide>
        <p15:guide id="5" pos="5488">
          <p15:clr>
            <a:srgbClr val="A4A3A4"/>
          </p15:clr>
        </p15:guide>
        <p15:guide id="6" pos="4604">
          <p15:clr>
            <a:srgbClr val="A4A3A4"/>
          </p15:clr>
        </p15:guide>
        <p15:guide id="7" pos="4694">
          <p15:clr>
            <a:srgbClr val="A4A3A4"/>
          </p15:clr>
        </p15:guide>
        <p15:guide id="8" pos="3810">
          <p15:clr>
            <a:srgbClr val="A4A3A4"/>
          </p15:clr>
        </p15:guide>
        <p15:guide id="9" pos="371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  <p15:guide id="12" pos="2041">
          <p15:clr>
            <a:srgbClr val="A4A3A4"/>
          </p15:clr>
        </p15:guide>
        <p15:guide id="13" pos="1950">
          <p15:clr>
            <a:srgbClr val="A4A3A4"/>
          </p15:clr>
        </p15:guide>
        <p15:guide id="14" pos="1156">
          <p15:clr>
            <a:srgbClr val="A4A3A4"/>
          </p15:clr>
        </p15:guide>
        <p15:guide id="15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9" autoAdjust="0"/>
    <p:restoredTop sz="94700" autoAdjust="0"/>
  </p:normalViewPr>
  <p:slideViewPr>
    <p:cSldViewPr showGuides="1">
      <p:cViewPr varScale="1">
        <p:scale>
          <a:sx n="113" d="100"/>
          <a:sy n="113" d="100"/>
        </p:scale>
        <p:origin x="-1536" y="-108"/>
      </p:cViewPr>
      <p:guideLst>
        <p:guide orient="horz" pos="1139"/>
        <p:guide orient="horz" pos="4042"/>
        <p:guide orient="horz" pos="278"/>
        <p:guide pos="272"/>
        <p:guide pos="5488"/>
        <p:guide pos="4604"/>
        <p:guide pos="4694"/>
        <p:guide pos="3810"/>
        <p:guide pos="3719"/>
        <p:guide pos="2925"/>
        <p:guide pos="2835"/>
        <p:guide pos="2041"/>
        <p:guide pos="1950"/>
        <p:guide pos="1156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52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608DA-EB84-4448-B169-654F676FD4FE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D80F4-65B9-4DB9-AA88-784E4D1D27F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55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2DA33-4426-4185-A0BA-F1E268815AEA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421A-9399-4A93-BB92-3C4F8F197C1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05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174625" indent="-174625" algn="l" defTabSz="914400" rtl="0" eaLnBrk="1" latinLnBrk="0" hangingPunct="1">
      <a:buFont typeface="Arial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360363" indent="-185738" algn="l" defTabSz="914400" rtl="0" eaLnBrk="1" latinLnBrk="0" hangingPunct="1">
      <a:buFont typeface="Arial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534988" indent="-174625" algn="l" defTabSz="914400" rtl="0" eaLnBrk="1" latinLnBrk="0" hangingPunct="1">
      <a:buFont typeface="Arial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719138" indent="-184150" algn="l" defTabSz="914400" rtl="0" eaLnBrk="1" latinLnBrk="0" hangingPunct="1">
      <a:buFont typeface="Arial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80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3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13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016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966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29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423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96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0421A-9399-4A93-BB92-3C4F8F197C1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95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PPT_Tit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31800" y="441325"/>
            <a:ext cx="6877050" cy="5975350"/>
          </a:xfrm>
        </p:spPr>
        <p:txBody>
          <a:bodyPr anchor="ctr" anchorCtr="0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31800" y="548680"/>
            <a:ext cx="6877050" cy="5862066"/>
          </a:xfrm>
        </p:spPr>
        <p:txBody>
          <a:bodyPr anchor="ctr" anchorCtr="0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26F1-CE6F-5744-BAD6-8A53D17726D0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A73F8-95C1-5644-B914-EF9BDC978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5AEC2A-60EB-4634-8FF1-CC0611A6E1DF}" type="datetime1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de-DE" smtClean="0"/>
              <a:t>Goethe-Institut für Thema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966"/>
            <a:ext cx="6120420" cy="12078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298"/>
            <a:ext cx="6877050" cy="46943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236" y="735844"/>
            <a:ext cx="2015964" cy="14401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065A28E-9773-4D76-BE06-9383BA9429D2}" type="datetime1">
              <a:rPr lang="de-DE" noProof="0" smtClean="0"/>
              <a:pPr/>
              <a:t>07.03.2018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237" y="577541"/>
            <a:ext cx="2015964" cy="14401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Goethe-Institut für Thema</a:t>
            </a:r>
            <a:endParaRPr lang="de-DE" noProof="0"/>
          </a:p>
        </p:txBody>
      </p:sp>
      <p:sp>
        <p:nvSpPr>
          <p:cNvPr id="10" name="Textfeld 9"/>
          <p:cNvSpPr txBox="1"/>
          <p:nvPr userDrawn="1"/>
        </p:nvSpPr>
        <p:spPr bwMode="gray">
          <a:xfrm>
            <a:off x="6696236" y="418950"/>
            <a:ext cx="2015964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/>
          <a:p>
            <a:pPr marL="0" algn="r" defTabSz="914400" rtl="0" eaLnBrk="1" latinLnBrk="0" hangingPunct="1"/>
            <a:r>
              <a:rPr lang="de-DE" sz="900" kern="1200" noProof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Seite </a:t>
            </a:r>
            <a:fld id="{731BF05D-D419-4179-93C3-F69779562F2E}" type="slidenum">
              <a:rPr lang="de-DE" sz="900" kern="1200" noProof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pPr marL="0" algn="r" defTabSz="914400" rtl="0" eaLnBrk="1" latinLnBrk="0" hangingPunct="1"/>
              <a:t>‹#›</a:t>
            </a:fld>
            <a:endParaRPr lang="de-DE" sz="900" kern="1200" noProof="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7" r:id="rId3"/>
    <p:sldLayoutId id="2147483650" r:id="rId4"/>
    <p:sldLayoutId id="2147483658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59" r:id="rId27"/>
    <p:sldLayoutId id="2147483683" r:id="rId28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2100" b="1" kern="1200" cap="all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defTabSz="914400" rtl="0" eaLnBrk="1" latinLnBrk="0" hangingPunct="1">
        <a:lnSpc>
          <a:spcPct val="12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defTabSz="914400" rtl="0" eaLnBrk="1" latinLnBrk="0" hangingPunct="1">
        <a:lnSpc>
          <a:spcPct val="12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defTabSz="914400" rtl="0" eaLnBrk="1" latinLnBrk="0" hangingPunct="1">
        <a:lnSpc>
          <a:spcPct val="120000"/>
        </a:lnSpc>
        <a:spcBef>
          <a:spcPts val="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geht‘s?</a:t>
            </a:r>
            <a:r>
              <a:rPr lang="de-DE" cap="none" dirty="0"/>
              <a:t/>
            </a:r>
            <a:br>
              <a:rPr lang="de-DE" cap="none" dirty="0"/>
            </a:br>
            <a:r>
              <a:rPr lang="de-DE" sz="3200" cap="none" dirty="0"/>
              <a:t/>
            </a:r>
            <a:br>
              <a:rPr lang="de-DE" sz="3200" cap="none" dirty="0"/>
            </a:br>
            <a:r>
              <a:rPr lang="de-DE" sz="2000" cap="none" dirty="0" smtClean="0">
                <a:solidFill>
                  <a:schemeClr val="tx1"/>
                </a:solidFill>
              </a:rPr>
              <a:t>Anna Polster</a:t>
            </a:r>
            <a:r>
              <a:rPr lang="de-DE" sz="2000" cap="none" dirty="0">
                <a:solidFill>
                  <a:schemeClr val="tx1"/>
                </a:solidFill>
              </a:rPr>
              <a:t/>
            </a:r>
            <a:br>
              <a:rPr lang="de-DE" sz="2000" cap="none" dirty="0">
                <a:solidFill>
                  <a:schemeClr val="tx1"/>
                </a:solidFill>
              </a:rPr>
            </a:br>
            <a:r>
              <a:rPr lang="de-DE" sz="2000" cap="none" dirty="0" smtClean="0">
                <a:solidFill>
                  <a:schemeClr val="tx1"/>
                </a:solidFill>
              </a:rPr>
              <a:t>PS18 German </a:t>
            </a:r>
            <a:r>
              <a:rPr lang="de-DE" sz="2000" cap="none" dirty="0" smtClean="0">
                <a:solidFill>
                  <a:schemeClr val="tx1"/>
                </a:solidFill>
              </a:rPr>
              <a:t>Immersion Program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geht‘s?</a:t>
            </a:r>
            <a:endParaRPr lang="de-DE" dirty="0"/>
          </a:p>
        </p:txBody>
      </p:sp>
      <p:pic>
        <p:nvPicPr>
          <p:cNvPr id="46" name="Picture 45" descr="ist, Thumb, Finger, Top, Great, 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51" y="1447800"/>
            <a:ext cx="1230569" cy="24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st, Thumb, Finger, Top, Great, 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39756" y="1447800"/>
            <a:ext cx="1230569" cy="24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st, Thumb, Finger, Top, Great, 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949" y="3387329"/>
            <a:ext cx="1230569" cy="24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ist, Thumb, Finger, Anatomy, Ges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39" y="1447800"/>
            <a:ext cx="1230569" cy="24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088592" y="4354968"/>
            <a:ext cx="2371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all" dirty="0">
                <a:latin typeface="+mj-lt"/>
                <a:ea typeface="+mj-ea"/>
                <a:cs typeface="+mj-cs"/>
              </a:rPr>
              <a:t>super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41782" y="2415438"/>
            <a:ext cx="954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cap="all" dirty="0">
                <a:latin typeface="+mj-lt"/>
                <a:ea typeface="+mj-ea"/>
                <a:cs typeface="+mj-cs"/>
              </a:rPr>
              <a:t>gut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873321" y="4354968"/>
            <a:ext cx="21323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cap="all" dirty="0" err="1">
                <a:latin typeface="+mj-lt"/>
                <a:ea typeface="+mj-ea"/>
                <a:cs typeface="+mj-cs"/>
              </a:rPr>
              <a:t>schlecht</a:t>
            </a:r>
            <a:endParaRPr lang="en-US" sz="2600" b="1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057" y="6284595"/>
            <a:ext cx="3873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/de/faust-daumen-finger-nach-oben-160957/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6284594"/>
            <a:ext cx="41504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/de/faust-daumen-finger-anatomie-geste-160958/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corn, Rainbow, Magical, Mag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884906" cy="468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85800"/>
            <a:ext cx="54906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b="1" cap="all" dirty="0" smtClean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Wie geht‘s dem Einhorn?</a:t>
            </a:r>
            <a:endParaRPr lang="en-US" sz="2600" b="1" cap="all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904" y="6436426"/>
            <a:ext cx="4269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/de/einhorn-regenbogen-magische-magie-2087450/</a:t>
            </a:r>
          </a:p>
        </p:txBody>
      </p:sp>
    </p:spTree>
    <p:extLst>
      <p:ext uri="{BB962C8B-B14F-4D97-AF65-F5344CB8AC3E}">
        <p14:creationId xmlns:p14="http://schemas.microsoft.com/office/powerpoint/2010/main" val="20658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geht‘s den </a:t>
            </a:r>
            <a:r>
              <a:rPr lang="de-DE" dirty="0" err="1" smtClean="0"/>
              <a:t>elefanten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5" name="Picture 2" descr="ute Elephants, Elephant, Balloons, Lo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54020"/>
            <a:ext cx="3429000" cy="610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800" y="6324600"/>
            <a:ext cx="3736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/de/niedlichen-elefanten-elefant-2757831/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geht‘s der </a:t>
            </a:r>
            <a:r>
              <a:rPr lang="de-DE" dirty="0" err="1" smtClean="0"/>
              <a:t>banane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2" descr="anana, Yellow, Sweet, Healthy, 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301" y="1219200"/>
            <a:ext cx="4392730" cy="475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800" y="6191889"/>
            <a:ext cx="4025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/de/banane-gelb-sweet-gesunde-obst-2850841/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2"/>
                </a:solidFill>
              </a:rPr>
              <a:t>wie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geht’s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dem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elefanten</a:t>
            </a:r>
            <a:r>
              <a:rPr lang="en-US" dirty="0">
                <a:solidFill>
                  <a:schemeClr val="bg2"/>
                </a:solidFill>
              </a:rPr>
              <a:t>?</a:t>
            </a:r>
          </a:p>
        </p:txBody>
      </p:sp>
      <p:pic>
        <p:nvPicPr>
          <p:cNvPr id="5" name="Picture 2" descr="lephant, Sl&amp;uring;n&amp;ecaron;, Safari, Africa, C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712" y="762000"/>
            <a:ext cx="5104420" cy="532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7512" y="6180441"/>
            <a:ext cx="47404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/de/elefant-sl%C5%AFn%C4%9B-safari-afrika-junge-1316325/</a:t>
            </a:r>
          </a:p>
        </p:txBody>
      </p:sp>
    </p:spTree>
    <p:extLst>
      <p:ext uri="{BB962C8B-B14F-4D97-AF65-F5344CB8AC3E}">
        <p14:creationId xmlns:p14="http://schemas.microsoft.com/office/powerpoint/2010/main" val="7361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Wie geht‘s </a:t>
            </a:r>
            <a:r>
              <a:rPr lang="de-DE" dirty="0" smtClean="0">
                <a:solidFill>
                  <a:schemeClr val="tx2"/>
                </a:solidFill>
              </a:rPr>
              <a:t>der </a:t>
            </a:r>
            <a:r>
              <a:rPr lang="de-DE" dirty="0" err="1" smtClean="0">
                <a:solidFill>
                  <a:schemeClr val="tx2"/>
                </a:solidFill>
              </a:rPr>
              <a:t>katze</a:t>
            </a:r>
            <a:r>
              <a:rPr lang="de-DE" dirty="0" smtClean="0">
                <a:solidFill>
                  <a:schemeClr val="tx2"/>
                </a:solidFill>
              </a:rPr>
              <a:t>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800" y="60960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/de/katze-k%C3%A4tzchen-sch%C3%B6n-schlecht-156520/</a:t>
            </a:r>
          </a:p>
        </p:txBody>
      </p:sp>
      <p:pic>
        <p:nvPicPr>
          <p:cNvPr id="1026" name="Picture 2" descr="atze, Kätzchen, Schön, Schlecht, Traurig, Katz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28800"/>
            <a:ext cx="5105400" cy="39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Wie geht‘s dem </a:t>
            </a:r>
            <a:r>
              <a:rPr lang="de-DE" dirty="0" err="1">
                <a:solidFill>
                  <a:schemeClr val="accent4"/>
                </a:solidFill>
              </a:rPr>
              <a:t>zebra</a:t>
            </a:r>
            <a:r>
              <a:rPr lang="de-DE" dirty="0">
                <a:solidFill>
                  <a:schemeClr val="accent4"/>
                </a:solidFill>
              </a:rPr>
              <a:t>?</a:t>
            </a:r>
          </a:p>
        </p:txBody>
      </p:sp>
      <p:pic>
        <p:nvPicPr>
          <p:cNvPr id="5" name="Picture 2" descr="ebra, Cartoon, Animal, Zoo, Wildli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3804565" cy="475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800" y="6324600"/>
            <a:ext cx="3873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https://</a:t>
            </a:r>
            <a:r>
              <a:rPr lang="en-US" sz="1000" dirty="0" err="1">
                <a:latin typeface="Goethe FF Clan" charset="0"/>
                <a:ea typeface="Goethe FF Clan" charset="0"/>
                <a:cs typeface="Goethe FF Clan" charset="0"/>
              </a:rPr>
              <a:t>pixabay.com</a:t>
            </a:r>
            <a:r>
              <a:rPr lang="en-US" sz="1000" dirty="0">
                <a:latin typeface="Goethe FF Clan" charset="0"/>
                <a:ea typeface="Goethe FF Clan" charset="0"/>
                <a:cs typeface="Goethe FF Clan" charset="0"/>
              </a:rPr>
              <a:t>/de/zebra-cartoon-tier-zoo-tierwelt-470305/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schön!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ethe-Institut">
  <a:themeElements>
    <a:clrScheme name="GI PPT 2012-05-23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82055F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_4_3.potx [Schreibgeschützt]" id="{58BF5301-2E8D-43EB-B4E8-46E32C3919BE}" vid="{5723CCED-DEA6-42C4-BFE3-FB05D384E444}"/>
    </a:ext>
  </a:extLst>
</a:theme>
</file>

<file path=ppt/theme/theme2.xml><?xml version="1.0" encoding="utf-8"?>
<a:theme xmlns:a="http://schemas.openxmlformats.org/drawingml/2006/main" name="Larissa-Desig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Goethe Draft ClanNarrow">
      <a:majorFont>
        <a:latin typeface="ClanNarrowLF-Bold"/>
        <a:ea typeface=""/>
        <a:cs typeface=""/>
      </a:majorFont>
      <a:minorFont>
        <a:latin typeface="ClanNarrowLF-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Goethe Draft ClanNarrow">
      <a:majorFont>
        <a:latin typeface="ClanNarrowLF-Bold"/>
        <a:ea typeface=""/>
        <a:cs typeface=""/>
      </a:majorFont>
      <a:minorFont>
        <a:latin typeface="ClanNarrowLF-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iformat xmlns="d9d6aa0b-def3-4076-afc9-b5668e48dd53">PowerPoint 2010</Dateiformat>
    <TaxCatchAll xmlns="c216c60e-cf8b-4564-aa4f-56f41349513c">
      <Value>5</Value>
    </TaxCatchAll>
    <Druckformat xmlns="d9d6aa0b-def3-4076-afc9-b5668e48dd53">4:3</Druckformat>
    <Vorlagentyp xmlns="d9d6aa0b-def3-4076-afc9-b5668e48dd53">Bürovorlagen: Präsentation</Vorlagentyp>
    <gimmp_Vor_IntDownloadCount xmlns="d9d6aa0b-def3-4076-afc9-b5668e48dd53">737</gimmp_Vor_IntDownloadCount>
    <gimmp_Vor_ExtDownloadCount xmlns="d9d6aa0b-def3-4076-afc9-b5668e48dd53">6</gimmp_Vor_ExtDownloadCou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E1E7CB3F740E4FA439DC4DE9965CFB" ma:contentTypeVersion="10" ma:contentTypeDescription="Ein neues Dokument erstellen." ma:contentTypeScope="" ma:versionID="8e879d9de1297dca58e37ade3d5c1c62">
  <xsd:schema xmlns:xsd="http://www.w3.org/2001/XMLSchema" xmlns:xs="http://www.w3.org/2001/XMLSchema" xmlns:p="http://schemas.microsoft.com/office/2006/metadata/properties" xmlns:ns2="c216c60e-cf8b-4564-aa4f-56f41349513c" xmlns:ns3="d9d6aa0b-def3-4076-afc9-b5668e48dd53" targetNamespace="http://schemas.microsoft.com/office/2006/metadata/properties" ma:root="true" ma:fieldsID="60cdee28f0dc46ad779379008c6ee211" ns2:_="" ns3:_="">
    <xsd:import namespace="c216c60e-cf8b-4564-aa4f-56f41349513c"/>
    <xsd:import namespace="d9d6aa0b-def3-4076-afc9-b5668e48dd5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Dateiformat" minOccurs="0"/>
                <xsd:element ref="ns3:Druckformat" minOccurs="0"/>
                <xsd:element ref="ns3:Vorlagentyp" minOccurs="0"/>
                <xsd:element ref="ns3:gimmp_Vor_IntDownloadCount"/>
                <xsd:element ref="ns3:gimmp_Vor_ExtDownloadCou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c60e-cf8b-4564-aa4f-56f41349513c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82ed2df-806c-4193-9531-2d60c0b97f43}" ma:internalName="TaxCatchAll" ma:showField="CatchAllData" ma:web="c216c60e-cf8b-4564-aa4f-56f4134951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aa0b-def3-4076-afc9-b5668e48dd53" elementFormDefault="qualified">
    <xsd:import namespace="http://schemas.microsoft.com/office/2006/documentManagement/types"/>
    <xsd:import namespace="http://schemas.microsoft.com/office/infopath/2007/PartnerControls"/>
    <xsd:element name="Dateiformat" ma:index="9" nillable="true" ma:displayName="Dateiformat" ma:format="Dropdown" ma:internalName="Dateiformat">
      <xsd:simpleType>
        <xsd:restriction base="dms:Choice">
          <xsd:enumeration value="AC3 M2V (ZIP)"/>
          <xsd:enumeration value="Ansicht (PDF)"/>
          <xsd:enumeration value="AVI"/>
          <xsd:enumeration value="Bilder (JPG)"/>
          <xsd:enumeration value="Druck (PDF)"/>
          <xsd:enumeration value="Excel 2003-2007"/>
          <xsd:enumeration value="Excel 2010"/>
          <xsd:enumeration value="FLV (ZIP)"/>
          <xsd:enumeration value="GIF"/>
          <xsd:enumeration value="InDesign (ZIP)"/>
          <xsd:enumeration value="JPG"/>
          <xsd:enumeration value="MP4 (ZIP)"/>
          <xsd:enumeration value="PDF (Ansicht)"/>
          <xsd:enumeration value="PDF (Druck)"/>
          <xsd:enumeration value="PDF (druckfähig)"/>
          <xsd:enumeration value="PowerPoint 2003-2007"/>
          <xsd:enumeration value="PowerPoint 2010"/>
          <xsd:enumeration value="PSD (ZIP)"/>
          <xsd:enumeration value="WAV"/>
          <xsd:enumeration value="Word 2003-2007"/>
          <xsd:enumeration value="Word 2010"/>
          <xsd:enumeration value="Word 2013"/>
        </xsd:restriction>
      </xsd:simpleType>
    </xsd:element>
    <xsd:element name="Druckformat" ma:index="10" nillable="true" ma:displayName="Endformat" ma:format="Dropdown" ma:internalName="Druckformat">
      <xsd:simpleType>
        <xsd:restriction base="dms:Choice">
          <xsd:enumeration value="Variabel"/>
          <xsd:enumeration value="DIN A0"/>
          <xsd:enumeration value="DIN A1"/>
          <xsd:enumeration value="DIN A2"/>
          <xsd:enumeration value="DIN A3"/>
          <xsd:enumeration value="DIN A4"/>
          <xsd:enumeration value="DIN A5"/>
          <xsd:enumeration value="DIN A6"/>
          <xsd:enumeration value="DIN A7"/>
          <xsd:enumeration value="DIN LANG"/>
          <xsd:enumeration value="US-Letterformat"/>
          <xsd:enumeration value="CD-/DVD"/>
          <xsd:enumeration value="Sonderformat"/>
          <xsd:enumeration value="4:3"/>
          <xsd:enumeration value="16:9"/>
          <xsd:enumeration value="100 x 65 px"/>
          <xsd:enumeration value="140 x 105 px"/>
          <xsd:enumeration value="180 x 180 px"/>
          <xsd:enumeration value="300 x 250 px"/>
          <xsd:enumeration value="400 x 180 px"/>
          <xsd:enumeration value="403 x 403 px"/>
          <xsd:enumeration value="480 x 62 px"/>
          <xsd:enumeration value="843 x 403 px"/>
          <xsd:enumeration value="1200 x 1200 px"/>
        </xsd:restriction>
      </xsd:simpleType>
    </xsd:element>
    <xsd:element name="Vorlagentyp" ma:index="12" nillable="true" ma:displayName="Vorlagentyp" ma:description="Beschreibt den Vorlagentyp" ma:format="Dropdown" ma:internalName="Vorlagentyp">
      <xsd:simpleType>
        <xsd:restriction base="dms:Choice">
          <xsd:enumeration value="Audio"/>
          <xsd:enumeration value="Bürovorlagen: Briefpapier"/>
          <xsd:enumeration value="Bürovorlagen: DIN-A4-Standardvorlagen"/>
          <xsd:enumeration value="Bürovorlagen: Excel-Tabelle"/>
          <xsd:enumeration value="Bürovorlagen: Präsentation"/>
          <xsd:enumeration value="Bürovorlagen: Sonstige Bürovorlagen"/>
          <xsd:enumeration value="Bürovorlagen: Visitenkarte"/>
          <xsd:enumeration value="Bürovorlagen: Word-Tabelle hoch"/>
          <xsd:enumeration value="Bürovorlagen: Word-Tabelle quer"/>
          <xsd:enumeration value="Film: DVD-/Blu-ray-Erstellung (Authoring): Inlay"/>
          <xsd:enumeration value="Film: DVD-/Blu-ray-Erstellung (Authoring): Label"/>
          <xsd:enumeration value="Film: DVD-/Blu-ray-Erstellung (Authoring): Menu"/>
          <xsd:enumeration value="Film: Video-Produktion: Inserts"/>
          <xsd:enumeration value="Film: Video-Produktion: Intro/Outro"/>
          <xsd:enumeration value="Messen und Veranstaltungen"/>
          <xsd:enumeration value="Messen: Aufstellbanner"/>
          <xsd:enumeration value="Messen: Mobiler Messestand"/>
          <xsd:enumeration value="Messen: Sitzwürfel"/>
          <xsd:enumeration value="Print: ABC der Sprachkurse"/>
          <xsd:enumeration value="Print: Anzeige/Plakat &quot;Sprachkursanzeigen&quot;"/>
          <xsd:enumeration value="Print: Anzeige/Plakat (blanco)"/>
          <xsd:enumeration value="Print: Broschüre (blanco)"/>
          <xsd:enumeration value="Print: CD/DVD (blanco)"/>
          <xsd:enumeration value="Print: Grußkarte (blanco)"/>
          <xsd:enumeration value="Print: Imagebroschüre Prüfungen"/>
          <xsd:enumeration value="Print: Imagebroschüre Sprache"/>
          <xsd:enumeration value="Print: Imageflyer Institute"/>
          <xsd:enumeration value="Print: Infomappe"/>
          <xsd:enumeration value="Print: Kurseinleger"/>
          <xsd:enumeration value="Print: Lesezeichen"/>
          <xsd:enumeration value="Print: Miniwörterbuch &quot;Deutsch im Geschäftsleben&quot;"/>
          <xsd:enumeration value="Print: Posterserie &quot;Ein dicker Hund&quot;"/>
          <xsd:enumeration value="Print: Posterserie Prüfungen"/>
          <xsd:enumeration value="Print: Postkarte BULATS"/>
          <xsd:enumeration value="Print: Postkarte oder DIN A6-Flyer (blanco)"/>
          <xsd:enumeration value="Print: Programmflyer (Leserichtung links nach rechts)"/>
          <xsd:enumeration value="Print: Programmflyer (Leserichtung rechts nach links)"/>
          <xsd:enumeration value="Print: Prüfungsflyer"/>
          <xsd:enumeration value="Print: Sprachkursbroschüre"/>
          <xsd:enumeration value="Print: Sprachkursmappe"/>
          <xsd:enumeration value="Print: TestDaF-Flyer"/>
          <xsd:enumeration value="Print: Weihnachtskarte"/>
          <xsd:enumeration value="Signalisation"/>
          <xsd:enumeration value="Web: Anmeldeformular"/>
          <xsd:enumeration value="Web: Banner dynamisch &quot;Blended Learning&quot;"/>
          <xsd:enumeration value="Web: Facebook"/>
          <xsd:enumeration value="Web: Facebook &quot;Blended Learning&quot;"/>
          <xsd:enumeration value="Web: Facebook &quot;Teilnehmer gewinnen&quot;"/>
          <xsd:enumeration value="Web: Newsletter"/>
          <xsd:enumeration value="Web: Newsletter &quot;Blended Learning&quot;"/>
          <xsd:enumeration value="Web: Newsletter &quot;Teilnehmer gewinnen&quot;"/>
          <xsd:enumeration value="Web: Störer/Banner &quot;Deutsch lernen&quot;"/>
          <xsd:enumeration value="Web: Störer/Banner dynamisch"/>
          <xsd:enumeration value="Web: Störer/Banner statisch"/>
          <xsd:enumeration value="Web: Twitter &quot;Blended Learning&quot;"/>
          <xsd:enumeration value="Web: Website-Störer &quot;Blended Learning&quot;"/>
          <xsd:enumeration value="Web: Website-Störer &quot;Teilnehmer gewinnen&quot;"/>
          <xsd:enumeration value="Werbeartikel"/>
        </xsd:restriction>
      </xsd:simpleType>
    </xsd:element>
    <xsd:element name="gimmp_Vor_IntDownloadCount" ma:index="13" ma:displayName="Downloads Intranet" ma:decimals="0" ma:default="0" ma:internalName="gimmp_Vor_IntDownloadCount" ma:readOnly="true">
      <xsd:simpleType>
        <xsd:restriction base="dms:Number"/>
      </xsd:simpleType>
    </xsd:element>
    <xsd:element name="gimmp_Vor_ExtDownloadCount" ma:index="14" ma:displayName="Downloads Extranet" ma:decimals="0" ma:default="0" ma:internalName="gimmp_Vor_ExtDownloadCount" ma:readOnly="tru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Beschreibung"/>
        <xsd:element ref="dc:subject" minOccurs="0" maxOccurs="1"/>
        <xsd:element ref="dc:description" minOccurs="0" maxOccurs="1"/>
        <xsd:element name="keywords" minOccurs="0" maxOccurs="1" type="xsd:string" ma:index="11" ma:displayName="Schlüsselwörter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BAD5AD-DC6D-44BF-99E9-853F79205330}">
  <ds:schemaRefs>
    <ds:schemaRef ds:uri="http://schemas.microsoft.com/office/2006/documentManagement/types"/>
    <ds:schemaRef ds:uri="http://purl.org/dc/elements/1.1/"/>
    <ds:schemaRef ds:uri="http://www.w3.org/XML/1998/namespace"/>
    <ds:schemaRef ds:uri="c216c60e-cf8b-4564-aa4f-56f41349513c"/>
    <ds:schemaRef ds:uri="http://purl.org/dc/terms/"/>
    <ds:schemaRef ds:uri="d9d6aa0b-def3-4076-afc9-b5668e48dd5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F79136-EDCE-48D7-AC90-B9AB20A04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6c60e-cf8b-4564-aa4f-56f41349513c"/>
    <ds:schemaRef ds:uri="d9d6aa0b-def3-4076-afc9-b5668e48dd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5C78DA-3D24-4BC1-8227-1B25D0D42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PowerPoint_4_3</Template>
  <TotalTime>0</TotalTime>
  <Words>83</Words>
  <Application>Microsoft Office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Goethe-Institut</vt:lpstr>
      <vt:lpstr>Wie geht‘s?  Anna Polster PS18 German Immersion Program</vt:lpstr>
      <vt:lpstr>Wie geht‘s?</vt:lpstr>
      <vt:lpstr>PowerPoint Presentation</vt:lpstr>
      <vt:lpstr>Wie geht‘s den elefanten?</vt:lpstr>
      <vt:lpstr>wie geht‘s der banane?</vt:lpstr>
      <vt:lpstr>wie geht’s dem elefanten?</vt:lpstr>
      <vt:lpstr>Wie geht‘s der katze?</vt:lpstr>
      <vt:lpstr>Wie geht‘s dem zebra?</vt:lpstr>
      <vt:lpstr>Danke schön!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geht‘s?  Anna Polster PS18 German Immersion, den ??</dc:title>
  <dc:creator>Microsoft Office User</dc:creator>
  <cp:keywords>PowerPoint, PPT, Präsentation, Präsentationsvorlage, Vorlage, Template</cp:keywords>
  <cp:lastModifiedBy>McKinleyHP</cp:lastModifiedBy>
  <cp:revision>7</cp:revision>
  <dcterms:created xsi:type="dcterms:W3CDTF">2017-12-14T22:10:43Z</dcterms:created>
  <dcterms:modified xsi:type="dcterms:W3CDTF">2018-03-08T02:17:41Z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0x010100F1E1E7CB3F740E4FA439DC4DE9965CFB</vt:lpwstr>
  </property>
  <property fmtid="{D5CDD505-2E9C-101B-9397-08002B2CF9AE}" pid="3" name="Order">
    <vt:r8>5800</vt:r8>
  </property>
  <property fmtid="{D5CDD505-2E9C-101B-9397-08002B2CF9AE}" pid="4" name="Medium">
    <vt:lpwstr>5;#Format 4:3|18777f92-d4b0-4d8e-af93-bac66d9c4875</vt:lpwstr>
  </property>
  <property fmtid="{D5CDD505-2E9C-101B-9397-08002B2CF9AE}" pid="5" name="lbb07e0a8a4e4acd940641544846852e">
    <vt:lpwstr>Format 4:3|18777f92-d4b0-4d8e-af93-bac66d9c4875</vt:lpwstr>
  </property>
</Properties>
</file>