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0" r:id="rId5"/>
    <p:sldId id="261" r:id="rId6"/>
    <p:sldId id="260" r:id="rId7"/>
    <p:sldId id="266" r:id="rId8"/>
    <p:sldId id="262" r:id="rId9"/>
    <p:sldId id="264" r:id="rId10"/>
    <p:sldId id="271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100" d="100"/>
          <a:sy n="100" d="100"/>
        </p:scale>
        <p:origin x="-546" y="-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nserpad.de/p/DEUTSCHLEHRERTAGE_202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adlet.com/mndao127/was-erwarte-ich-von-diesem-ws-5nd1a8uisedvgwj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ordwall.net/de/resource/13668412/afrika-quizz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earningapps.org/display?v=p7rveeiec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7780" y="3531203"/>
            <a:ext cx="8637072" cy="1759253"/>
          </a:xfrm>
        </p:spPr>
        <p:txBody>
          <a:bodyPr>
            <a:normAutofit fontScale="62500" lnSpcReduction="20000"/>
          </a:bodyPr>
          <a:lstStyle/>
          <a:p>
            <a:pPr algn="ctr"/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Workshop: Digitale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Medien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im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Unterricht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– digital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unterrichten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500" b="1" cap="none" dirty="0" err="1" smtClean="0">
                <a:solidFill>
                  <a:schemeClr val="accent1">
                    <a:lumMod val="50000"/>
                  </a:schemeClr>
                </a:solidFill>
              </a:rPr>
              <a:t>Referent</a:t>
            </a:r>
            <a:r>
              <a:rPr lang="fr-FR" sz="2500" b="1" cap="none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fr-FR" sz="2500" b="1" cap="none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fr-FR" sz="2500" b="1" cap="none" dirty="0" err="1" smtClean="0">
                <a:solidFill>
                  <a:schemeClr val="accent1">
                    <a:lumMod val="50000"/>
                  </a:schemeClr>
                </a:solidFill>
              </a:rPr>
              <a:t>alick</a:t>
            </a:r>
            <a:r>
              <a:rPr lang="fr-FR" sz="2500" b="1" cap="none" dirty="0" smtClean="0">
                <a:solidFill>
                  <a:schemeClr val="accent1">
                    <a:lumMod val="50000"/>
                  </a:schemeClr>
                </a:solidFill>
              </a:rPr>
              <a:t> NDAO – </a:t>
            </a:r>
            <a:r>
              <a:rPr lang="fr-FR" sz="2500" b="1" cap="none" dirty="0" err="1" smtClean="0">
                <a:solidFill>
                  <a:schemeClr val="accent1">
                    <a:lumMod val="50000"/>
                  </a:schemeClr>
                </a:solidFill>
              </a:rPr>
              <a:t>Senegal</a:t>
            </a:r>
            <a:r>
              <a:rPr lang="fr-FR" sz="2500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fr-FR" sz="2500" b="1" cap="none" dirty="0" err="1" smtClean="0">
                <a:solidFill>
                  <a:schemeClr val="accent1">
                    <a:lumMod val="50000"/>
                  </a:schemeClr>
                </a:solidFill>
              </a:rPr>
              <a:t>Kontakt</a:t>
            </a:r>
            <a:r>
              <a:rPr lang="fr-FR" sz="2500" b="1" cap="none" dirty="0" smtClean="0">
                <a:solidFill>
                  <a:schemeClr val="accent1">
                    <a:lumMod val="50000"/>
                  </a:schemeClr>
                </a:solidFill>
              </a:rPr>
              <a:t>:  ndao_malick@yahoo.de</a:t>
            </a:r>
            <a:endParaRPr lang="fr-FR" sz="2500" b="1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7520" y="1471166"/>
            <a:ext cx="6296297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DEUTSCHLEHRERTAGE </a:t>
            </a:r>
            <a:r>
              <a:rPr lang="fr-FR" sz="4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19.- 21.03.2023</a:t>
            </a:r>
            <a:endParaRPr lang="fr-FR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Kollaborativ</a:t>
            </a:r>
            <a:r>
              <a:rPr lang="fr-FR" dirty="0" smtClean="0"/>
              <a:t> </a:t>
            </a:r>
            <a:r>
              <a:rPr lang="fr-FR" dirty="0" err="1" smtClean="0"/>
              <a:t>lernen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unserpad.de/p/DEUTSCHLEHRERTAGE_2023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1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Weitere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zum</a:t>
            </a:r>
            <a:r>
              <a:rPr lang="fr-FR" dirty="0" smtClean="0"/>
              <a:t> </a:t>
            </a:r>
            <a:r>
              <a:rPr lang="fr-FR" dirty="0" err="1" smtClean="0"/>
              <a:t>ausprobieren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Padlet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: digitale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Pinnwand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Goethe Online Live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Quiz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Answergarden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QR Code Monkey</a:t>
            </a:r>
          </a:p>
          <a:p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Quizlet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Notion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Book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creator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…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2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Auswertung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des workshops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5578" y="4119173"/>
            <a:ext cx="7853633" cy="1928930"/>
          </a:xfrm>
        </p:spPr>
        <p:txBody>
          <a:bodyPr>
            <a:normAutofit/>
          </a:bodyPr>
          <a:lstStyle/>
          <a:p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haben</a:t>
            </a:r>
            <a:r>
              <a:rPr lang="fr-FR" dirty="0" smtClean="0"/>
              <a:t> </a:t>
            </a:r>
            <a:r>
              <a:rPr lang="fr-FR" dirty="0" err="1" smtClean="0"/>
              <a:t>Sie</a:t>
            </a:r>
            <a:r>
              <a:rPr lang="fr-FR" dirty="0" smtClean="0"/>
              <a:t> den Workshop </a:t>
            </a:r>
            <a:r>
              <a:rPr lang="fr-FR" dirty="0" err="1" smtClean="0"/>
              <a:t>gefunden</a:t>
            </a:r>
            <a:r>
              <a:rPr lang="fr-FR" dirty="0" smtClean="0"/>
              <a:t>? </a:t>
            </a:r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hat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euch</a:t>
            </a:r>
            <a:r>
              <a:rPr lang="fr-FR" dirty="0" smtClean="0"/>
              <a:t> </a:t>
            </a:r>
            <a:r>
              <a:rPr lang="fr-FR" dirty="0" err="1" smtClean="0"/>
              <a:t>gefallen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dirty="0" err="1" smtClean="0"/>
              <a:t>Klicken</a:t>
            </a:r>
            <a:r>
              <a:rPr lang="fr-FR" dirty="0" smtClean="0"/>
              <a:t> </a:t>
            </a:r>
            <a:r>
              <a:rPr lang="fr-FR" dirty="0" err="1" smtClean="0"/>
              <a:t>Sie</a:t>
            </a:r>
            <a:r>
              <a:rPr lang="fr-FR" dirty="0" smtClean="0"/>
              <a:t> bitte </a:t>
            </a:r>
            <a:r>
              <a:rPr lang="fr-FR" dirty="0" err="1" smtClean="0"/>
              <a:t>auf</a:t>
            </a:r>
            <a:r>
              <a:rPr lang="fr-FR" dirty="0" smtClean="0"/>
              <a:t> den Link </a:t>
            </a:r>
            <a:r>
              <a:rPr lang="fr-FR" dirty="0" err="1" smtClean="0"/>
              <a:t>oben</a:t>
            </a:r>
            <a:r>
              <a:rPr lang="fr-FR" dirty="0" smtClean="0"/>
              <a:t> an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geben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ie</a:t>
            </a:r>
            <a:r>
              <a:rPr lang="fr-FR" dirty="0" smtClean="0"/>
              <a:t> den </a:t>
            </a:r>
            <a:r>
              <a:rPr lang="fr-FR" dirty="0" err="1" smtClean="0"/>
              <a:t>folgenden</a:t>
            </a:r>
            <a:r>
              <a:rPr lang="fr-FR" dirty="0" smtClean="0"/>
              <a:t> Code </a:t>
            </a:r>
            <a:r>
              <a:rPr lang="fr-FR" dirty="0" smtClean="0"/>
              <a:t>5046677</a:t>
            </a:r>
            <a:r>
              <a:rPr lang="fr-FR" dirty="0" smtClean="0"/>
              <a:t> </a:t>
            </a:r>
            <a:r>
              <a:rPr lang="fr-FR" dirty="0" err="1" smtClean="0"/>
              <a:t>ein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 descr="Evaluation icon in filled, thin line, outline and stroke style. Vector illustration of two colored and black evaluation vector icons designs can be used for mobile, ui,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78" y="1853754"/>
            <a:ext cx="6564087" cy="19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5897" y="2272937"/>
            <a:ext cx="5146766" cy="4441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https://digistorm.app/c/5046677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Vielen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dank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für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ihre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aufmerksamkeit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143" y="2229619"/>
            <a:ext cx="6309360" cy="37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Kurze</a:t>
            </a:r>
            <a:r>
              <a:rPr lang="fr-FR" dirty="0" smtClean="0"/>
              <a:t> </a:t>
            </a:r>
            <a:r>
              <a:rPr lang="fr-FR" dirty="0" err="1" smtClean="0"/>
              <a:t>Präsentation</a:t>
            </a:r>
            <a:r>
              <a:rPr lang="fr-FR" dirty="0" smtClean="0"/>
              <a:t> des </a:t>
            </a:r>
            <a:r>
              <a:rPr lang="fr-FR" dirty="0" err="1" smtClean="0"/>
              <a:t>Referenten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WarmUp</a:t>
            </a:r>
            <a:r>
              <a:rPr lang="fr-FR" dirty="0" smtClean="0"/>
              <a:t>: </a:t>
            </a:r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fühle</a:t>
            </a:r>
            <a:r>
              <a:rPr lang="fr-FR" dirty="0" smtClean="0"/>
              <a:t> </a:t>
            </a:r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mich</a:t>
            </a:r>
            <a:r>
              <a:rPr lang="fr-FR" dirty="0" smtClean="0"/>
              <a:t> </a:t>
            </a:r>
            <a:r>
              <a:rPr lang="fr-FR" dirty="0" err="1" smtClean="0"/>
              <a:t>heute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Einsatz</a:t>
            </a:r>
            <a:r>
              <a:rPr lang="fr-FR" dirty="0" smtClean="0"/>
              <a:t> </a:t>
            </a:r>
            <a:r>
              <a:rPr lang="fr-FR" dirty="0" err="1" smtClean="0"/>
              <a:t>von</a:t>
            </a:r>
            <a:r>
              <a:rPr lang="fr-FR" dirty="0" smtClean="0"/>
              <a:t> </a:t>
            </a:r>
            <a:r>
              <a:rPr lang="fr-FR" dirty="0" err="1" smtClean="0"/>
              <a:t>digitalen</a:t>
            </a:r>
            <a:r>
              <a:rPr lang="fr-FR" dirty="0" smtClean="0"/>
              <a:t> </a:t>
            </a:r>
            <a:r>
              <a:rPr lang="fr-FR" dirty="0" err="1" smtClean="0"/>
              <a:t>Medien</a:t>
            </a:r>
            <a:r>
              <a:rPr lang="fr-FR" dirty="0" smtClean="0"/>
              <a:t>: </a:t>
            </a:r>
            <a:r>
              <a:rPr lang="fr-FR" dirty="0" err="1" smtClean="0"/>
              <a:t>Faktoren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Welche </a:t>
            </a:r>
            <a:r>
              <a:rPr lang="fr-FR" dirty="0" err="1" smtClean="0"/>
              <a:t>digitalen</a:t>
            </a:r>
            <a:r>
              <a:rPr lang="fr-FR" dirty="0" smtClean="0"/>
              <a:t> </a:t>
            </a:r>
            <a:r>
              <a:rPr lang="fr-FR" dirty="0" err="1" smtClean="0"/>
              <a:t>Medien</a:t>
            </a:r>
            <a:r>
              <a:rPr lang="fr-FR" dirty="0" smtClean="0"/>
              <a:t> </a:t>
            </a:r>
            <a:r>
              <a:rPr lang="fr-FR" dirty="0" err="1" smtClean="0"/>
              <a:t>kann</a:t>
            </a:r>
            <a:r>
              <a:rPr lang="fr-FR" dirty="0" smtClean="0"/>
              <a:t> man </a:t>
            </a:r>
            <a:r>
              <a:rPr lang="fr-FR" dirty="0" err="1" smtClean="0"/>
              <a:t>einsetzen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Digitale Tools </a:t>
            </a:r>
            <a:r>
              <a:rPr lang="fr-FR" dirty="0" err="1" smtClean="0"/>
              <a:t>für</a:t>
            </a:r>
            <a:r>
              <a:rPr lang="fr-FR" dirty="0" smtClean="0"/>
              <a:t> den </a:t>
            </a:r>
            <a:r>
              <a:rPr lang="fr-FR" dirty="0" err="1" smtClean="0"/>
              <a:t>Unterricht</a:t>
            </a:r>
            <a:endParaRPr lang="fr-FR" dirty="0"/>
          </a:p>
          <a:p>
            <a:pPr marL="0" indent="0">
              <a:buNone/>
            </a:pPr>
            <a:r>
              <a:rPr lang="fr-FR" dirty="0" err="1" smtClean="0"/>
              <a:t>Auswertung</a:t>
            </a:r>
            <a:r>
              <a:rPr lang="fr-FR" dirty="0" smtClean="0"/>
              <a:t> des Workshops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Eine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kleine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umfrage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barometer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fühle</a:t>
            </a:r>
            <a:r>
              <a:rPr lang="fr-FR" dirty="0" smtClean="0"/>
              <a:t> </a:t>
            </a:r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mich</a:t>
            </a:r>
            <a:r>
              <a:rPr lang="fr-FR" dirty="0" smtClean="0"/>
              <a:t> </a:t>
            </a:r>
            <a:r>
              <a:rPr lang="fr-FR" dirty="0" err="1" smtClean="0"/>
              <a:t>heute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/>
              <a:t>fühle</a:t>
            </a:r>
            <a:r>
              <a:rPr lang="fr-FR" dirty="0"/>
              <a:t> </a:t>
            </a:r>
            <a:r>
              <a:rPr lang="fr-FR" dirty="0" err="1"/>
              <a:t>mich</a:t>
            </a:r>
            <a:r>
              <a:rPr lang="fr-FR" dirty="0"/>
              <a:t>….</a:t>
            </a:r>
          </a:p>
          <a:p>
            <a:r>
              <a:rPr lang="fr-FR" dirty="0"/>
              <a:t>Super / </a:t>
            </a:r>
            <a:r>
              <a:rPr lang="fr-FR" dirty="0" err="1"/>
              <a:t>S</a:t>
            </a:r>
            <a:r>
              <a:rPr lang="fr-FR" dirty="0" err="1" smtClean="0"/>
              <a:t>ehr</a:t>
            </a:r>
            <a:r>
              <a:rPr lang="fr-FR" dirty="0" smtClean="0"/>
              <a:t> </a:t>
            </a:r>
            <a:r>
              <a:rPr lang="fr-FR" dirty="0" err="1"/>
              <a:t>gut</a:t>
            </a:r>
            <a:r>
              <a:rPr lang="fr-FR" dirty="0"/>
              <a:t> / Gut / </a:t>
            </a:r>
            <a:r>
              <a:rPr lang="fr-FR" dirty="0" err="1"/>
              <a:t>nicht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 smtClean="0"/>
              <a:t>gut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1600" dirty="0" err="1" smtClean="0"/>
              <a:t>Bewegung</a:t>
            </a:r>
            <a:r>
              <a:rPr lang="fr-FR" sz="1600" dirty="0" smtClean="0"/>
              <a:t> </a:t>
            </a:r>
            <a:r>
              <a:rPr lang="fr-FR" sz="1600" dirty="0" err="1" smtClean="0"/>
              <a:t>im</a:t>
            </a:r>
            <a:r>
              <a:rPr lang="fr-FR" sz="1600" dirty="0" smtClean="0"/>
              <a:t> </a:t>
            </a:r>
            <a:r>
              <a:rPr lang="fr-FR" sz="1600" dirty="0" err="1" smtClean="0"/>
              <a:t>Raum</a:t>
            </a:r>
            <a:r>
              <a:rPr lang="fr-FR" sz="1600" dirty="0" smtClean="0"/>
              <a:t> </a:t>
            </a:r>
            <a:r>
              <a:rPr lang="fr-FR" sz="1600" dirty="0" err="1" smtClean="0"/>
              <a:t>im</a:t>
            </a:r>
            <a:r>
              <a:rPr lang="fr-FR" sz="1600" dirty="0" smtClean="0"/>
              <a:t> </a:t>
            </a:r>
            <a:r>
              <a:rPr lang="fr-FR" sz="1600" dirty="0" err="1" smtClean="0"/>
              <a:t>Rhythmus</a:t>
            </a:r>
            <a:r>
              <a:rPr lang="fr-FR" sz="1600" dirty="0" smtClean="0"/>
              <a:t> </a:t>
            </a:r>
            <a:r>
              <a:rPr lang="fr-FR" sz="1600" dirty="0" err="1" smtClean="0"/>
              <a:t>von</a:t>
            </a:r>
            <a:r>
              <a:rPr lang="fr-FR" sz="1600" dirty="0" smtClean="0"/>
              <a:t> </a:t>
            </a:r>
            <a:r>
              <a:rPr lang="fr-FR" sz="1600" dirty="0" err="1" smtClean="0"/>
              <a:t>Musik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 err="1" smtClean="0"/>
              <a:t>Standbild</a:t>
            </a:r>
            <a:r>
              <a:rPr lang="fr-FR" sz="1600" dirty="0" smtClean="0"/>
              <a:t> / </a:t>
            </a:r>
            <a:r>
              <a:rPr lang="fr-FR" sz="1600" dirty="0" err="1" smtClean="0"/>
              <a:t>Freeze</a:t>
            </a:r>
            <a:r>
              <a:rPr lang="fr-FR" sz="1600" dirty="0" smtClean="0"/>
              <a:t> </a:t>
            </a:r>
            <a:endParaRPr lang="fr-FR" sz="1600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11151" y="3092903"/>
            <a:ext cx="2585992" cy="23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WÜNSCHE UND ERWARTUNGEN</a:t>
            </a: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02669"/>
            <a:ext cx="9603275" cy="390174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Was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erwarte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ich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von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diesem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Workshop?</a:t>
            </a:r>
          </a:p>
          <a:p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Was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wünsche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ich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mir in </a:t>
            </a:r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diesem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Workshop?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fr-FR" sz="1800" i="1" dirty="0" err="1" smtClean="0">
                <a:solidFill>
                  <a:schemeClr val="bg2">
                    <a:lumMod val="25000"/>
                  </a:schemeClr>
                </a:solidFill>
              </a:rPr>
              <a:t>Padlet</a:t>
            </a:r>
            <a:r>
              <a:rPr lang="fr-FR" sz="1800" i="1" dirty="0" smtClean="0">
                <a:solidFill>
                  <a:schemeClr val="bg2">
                    <a:lumMod val="25000"/>
                  </a:schemeClr>
                </a:solidFill>
              </a:rPr>
              <a:t> / </a:t>
            </a:r>
            <a:r>
              <a:rPr lang="fr-FR" sz="1800" i="1" dirty="0" err="1" smtClean="0">
                <a:solidFill>
                  <a:schemeClr val="bg2">
                    <a:lumMod val="25000"/>
                  </a:schemeClr>
                </a:solidFill>
              </a:rPr>
              <a:t>Kärtchen</a:t>
            </a:r>
            <a:r>
              <a:rPr lang="fr-FR" sz="1800" i="1" dirty="0" smtClean="0">
                <a:solidFill>
                  <a:schemeClr val="bg2">
                    <a:lumMod val="25000"/>
                  </a:schemeClr>
                </a:solidFill>
              </a:rPr>
              <a:t> -&gt; </a:t>
            </a:r>
            <a:r>
              <a:rPr lang="fr-FR" sz="1800" i="1" dirty="0" err="1" smtClean="0">
                <a:solidFill>
                  <a:schemeClr val="bg2">
                    <a:lumMod val="25000"/>
                  </a:schemeClr>
                </a:solidFill>
              </a:rPr>
              <a:t>Austausch</a:t>
            </a:r>
            <a:r>
              <a:rPr lang="fr-FR" sz="1800" i="1" dirty="0" smtClean="0">
                <a:solidFill>
                  <a:schemeClr val="bg2">
                    <a:lumMod val="25000"/>
                  </a:schemeClr>
                </a:solidFill>
              </a:rPr>
              <a:t> mit den </a:t>
            </a:r>
            <a:r>
              <a:rPr lang="fr-FR" sz="1800" i="1" dirty="0" err="1" smtClean="0">
                <a:solidFill>
                  <a:schemeClr val="bg2">
                    <a:lumMod val="25000"/>
                  </a:schemeClr>
                </a:solidFill>
              </a:rPr>
              <a:t>Kollegen</a:t>
            </a:r>
            <a:endParaRPr lang="fr-FR" sz="1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fr-FR" sz="1800" i="1" dirty="0">
                <a:solidFill>
                  <a:schemeClr val="bg2">
                    <a:lumMod val="25000"/>
                  </a:schemeClr>
                </a:solidFill>
                <a:hlinkClick r:id="rId2"/>
              </a:rPr>
              <a:t>https://</a:t>
            </a:r>
            <a:r>
              <a:rPr lang="fr-FR" sz="1800" i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padlet.com/mndao127/was-erwarte-ich-von-diesem-ws-5nd1a8uisedvgwj8</a:t>
            </a:r>
            <a:endParaRPr lang="fr-FR" sz="1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fr-FR" sz="1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Images vectorielles gratuites de Doi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621" y="1754133"/>
            <a:ext cx="1999797" cy="39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Digitale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Medien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Tablet-, Notebook- </a:t>
            </a:r>
            <a:r>
              <a:rPr lang="fr-FR" dirty="0" err="1"/>
              <a:t>oder</a:t>
            </a:r>
            <a:r>
              <a:rPr lang="fr-FR" dirty="0"/>
              <a:t> </a:t>
            </a:r>
            <a:r>
              <a:rPr lang="fr-FR" dirty="0" smtClean="0"/>
              <a:t>Laptop</a:t>
            </a:r>
          </a:p>
          <a:p>
            <a:r>
              <a:rPr lang="fr-FR" dirty="0" err="1" smtClean="0"/>
              <a:t>Interaktive</a:t>
            </a:r>
            <a:r>
              <a:rPr lang="fr-FR" dirty="0" smtClean="0"/>
              <a:t> </a:t>
            </a:r>
            <a:r>
              <a:rPr lang="fr-FR" dirty="0" err="1" smtClean="0"/>
              <a:t>Witheboards</a:t>
            </a:r>
            <a:r>
              <a:rPr lang="fr-FR" dirty="0" smtClean="0"/>
              <a:t>/</a:t>
            </a:r>
            <a:r>
              <a:rPr lang="fr-FR" dirty="0" err="1" smtClean="0"/>
              <a:t>Smartboard</a:t>
            </a:r>
            <a:r>
              <a:rPr lang="fr-FR" dirty="0" smtClean="0"/>
              <a:t>/</a:t>
            </a:r>
            <a:r>
              <a:rPr lang="fr-FR" dirty="0" err="1"/>
              <a:t>Prowise</a:t>
            </a:r>
            <a:r>
              <a:rPr lang="fr-FR" dirty="0"/>
              <a:t> </a:t>
            </a:r>
            <a:r>
              <a:rPr lang="fr-FR" dirty="0" err="1"/>
              <a:t>Touschscreen</a:t>
            </a:r>
            <a:endParaRPr lang="fr-FR" dirty="0"/>
          </a:p>
          <a:p>
            <a:pPr lvl="0"/>
            <a:r>
              <a:rPr lang="fr-FR" dirty="0"/>
              <a:t>Smartphones</a:t>
            </a:r>
          </a:p>
          <a:p>
            <a:r>
              <a:rPr lang="fr-FR" dirty="0"/>
              <a:t>Digitale </a:t>
            </a:r>
            <a:r>
              <a:rPr lang="fr-FR" dirty="0" err="1" smtClean="0"/>
              <a:t>Lernprogramme</a:t>
            </a:r>
            <a:r>
              <a:rPr lang="fr-FR" dirty="0" smtClean="0"/>
              <a:t>          </a:t>
            </a:r>
          </a:p>
          <a:p>
            <a:r>
              <a:rPr lang="fr-FR" dirty="0" smtClean="0"/>
              <a:t>Digitale </a:t>
            </a:r>
            <a:r>
              <a:rPr lang="fr-FR" dirty="0" err="1" smtClean="0"/>
              <a:t>Lernplattformen</a:t>
            </a:r>
            <a:endParaRPr lang="fr-FR" dirty="0" smtClean="0"/>
          </a:p>
          <a:p>
            <a:r>
              <a:rPr lang="fr-FR" dirty="0" smtClean="0"/>
              <a:t>Digitale </a:t>
            </a:r>
            <a:r>
              <a:rPr lang="fr-FR" dirty="0" err="1" smtClean="0"/>
              <a:t>Lernsoftware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Buchstabenwürfel vor einer Tastatur - Digital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r="2414" b="29059"/>
          <a:stretch/>
        </p:blipFill>
        <p:spPr bwMode="auto">
          <a:xfrm>
            <a:off x="5350328" y="3043419"/>
            <a:ext cx="5410200" cy="2704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7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Faktoren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zum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Einsatz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von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digitalen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medien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Technische</a:t>
            </a:r>
            <a:r>
              <a:rPr lang="fr-FR" dirty="0" smtClean="0"/>
              <a:t> </a:t>
            </a:r>
            <a:r>
              <a:rPr lang="fr-FR" dirty="0" err="1" smtClean="0"/>
              <a:t>Voraussetzungen</a:t>
            </a:r>
            <a:endParaRPr lang="fr-FR" dirty="0" smtClean="0"/>
          </a:p>
          <a:p>
            <a:r>
              <a:rPr lang="fr-FR" dirty="0" err="1" smtClean="0"/>
              <a:t>Adäquate</a:t>
            </a:r>
            <a:r>
              <a:rPr lang="fr-FR" dirty="0" smtClean="0"/>
              <a:t> </a:t>
            </a:r>
            <a:r>
              <a:rPr lang="fr-FR" dirty="0" err="1" smtClean="0"/>
              <a:t>Materialien</a:t>
            </a:r>
            <a:endParaRPr lang="fr-FR" dirty="0" smtClean="0"/>
          </a:p>
          <a:p>
            <a:r>
              <a:rPr lang="fr-FR" dirty="0" err="1" smtClean="0"/>
              <a:t>Medienkompetente</a:t>
            </a:r>
            <a:r>
              <a:rPr lang="fr-FR" dirty="0" smtClean="0"/>
              <a:t> </a:t>
            </a:r>
            <a:r>
              <a:rPr lang="fr-FR" dirty="0" err="1" smtClean="0"/>
              <a:t>Lehrkräfte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972491" y="4271554"/>
            <a:ext cx="7994469" cy="11234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Digitale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tools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für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den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unterricht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Welche Tools </a:t>
            </a:r>
            <a:r>
              <a:rPr lang="fr-FR" dirty="0" err="1" smtClean="0"/>
              <a:t>kennt</a:t>
            </a:r>
            <a:r>
              <a:rPr lang="fr-FR" dirty="0" smtClean="0"/>
              <a:t> </a:t>
            </a:r>
            <a:r>
              <a:rPr lang="fr-FR" dirty="0" err="1" smtClean="0"/>
              <a:t>ihr</a:t>
            </a:r>
            <a:r>
              <a:rPr lang="fr-FR" dirty="0" smtClean="0"/>
              <a:t> </a:t>
            </a:r>
            <a:r>
              <a:rPr lang="fr-FR" dirty="0" err="1" smtClean="0"/>
              <a:t>noch</a:t>
            </a:r>
            <a:r>
              <a:rPr lang="fr-FR" dirty="0" smtClean="0"/>
              <a:t>? </a:t>
            </a:r>
          </a:p>
          <a:p>
            <a:r>
              <a:rPr lang="fr-FR" dirty="0" err="1" smtClean="0"/>
              <a:t>Schreibt</a:t>
            </a:r>
            <a:r>
              <a:rPr lang="fr-FR" dirty="0" smtClean="0"/>
              <a:t> </a:t>
            </a:r>
            <a:r>
              <a:rPr lang="fr-FR" dirty="0" err="1" smtClean="0"/>
              <a:t>im</a:t>
            </a:r>
            <a:r>
              <a:rPr lang="fr-FR" dirty="0" smtClean="0"/>
              <a:t> </a:t>
            </a:r>
            <a:r>
              <a:rPr lang="fr-FR" dirty="0" err="1" smtClean="0"/>
              <a:t>Padlet</a:t>
            </a:r>
            <a:r>
              <a:rPr lang="fr-FR" dirty="0" smtClean="0"/>
              <a:t> 2 bis 3 Tools. </a:t>
            </a:r>
            <a:r>
              <a:rPr lang="fr-FR" dirty="0"/>
              <a:t>W</a:t>
            </a:r>
            <a:r>
              <a:rPr lang="fr-FR" dirty="0" smtClean="0"/>
              <a:t>elche </a:t>
            </a:r>
            <a:r>
              <a:rPr lang="fr-FR" dirty="0" err="1" smtClean="0"/>
              <a:t>Funktionen</a:t>
            </a:r>
            <a:r>
              <a:rPr lang="fr-FR" dirty="0" smtClean="0"/>
              <a:t> </a:t>
            </a:r>
            <a:r>
              <a:rPr lang="fr-FR" dirty="0" err="1" smtClean="0"/>
              <a:t>haben</a:t>
            </a:r>
            <a:r>
              <a:rPr lang="fr-FR" dirty="0" smtClean="0"/>
              <a:t> </a:t>
            </a:r>
            <a:r>
              <a:rPr lang="fr-FR" dirty="0" err="1" smtClean="0"/>
              <a:t>sie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                                                    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51" y="3030582"/>
            <a:ext cx="4456152" cy="259774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400800" y="3148149"/>
            <a:ext cx="3866606" cy="2480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FF0000"/>
                </a:solidFill>
              </a:rPr>
              <a:t>https://padlet.com/mndao127/tools-und-ihre-funktionen-5nd1a8uisedvgwj8 </a:t>
            </a:r>
          </a:p>
        </p:txBody>
      </p:sp>
    </p:spTree>
    <p:extLst>
      <p:ext uri="{BB962C8B-B14F-4D97-AF65-F5344CB8AC3E}">
        <p14:creationId xmlns:p14="http://schemas.microsoft.com/office/powerpoint/2010/main" val="25273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Digitale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tools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für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den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unterricht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Afrika</a:t>
            </a:r>
            <a:r>
              <a:rPr lang="fr-FR" dirty="0" smtClean="0"/>
              <a:t>-Quizz mit </a:t>
            </a:r>
            <a:r>
              <a:rPr lang="fr-FR" dirty="0" err="1" smtClean="0"/>
              <a:t>Wordwall</a:t>
            </a:r>
            <a:endParaRPr lang="fr-FR" dirty="0" smtClean="0"/>
          </a:p>
          <a:p>
            <a:pPr marL="0" indent="0">
              <a:buNone/>
            </a:pP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wordwall.net/de/resource/13668412/afrika-quizz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3"/>
          <a:srcRect l="6117" t="19702" r="25926" b="7665"/>
          <a:stretch/>
        </p:blipFill>
        <p:spPr bwMode="auto">
          <a:xfrm>
            <a:off x="3877355" y="2958057"/>
            <a:ext cx="3914775" cy="2352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09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LearningApps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learningapps.org/display?v=p7rveeiec20</a:t>
            </a:r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3"/>
          <a:srcRect l="12236" t="6175" r="11706" b="12076"/>
          <a:stretch/>
        </p:blipFill>
        <p:spPr bwMode="auto">
          <a:xfrm>
            <a:off x="3395799" y="2679791"/>
            <a:ext cx="5212624" cy="2786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48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1645</TotalTime>
  <Words>228</Words>
  <Application>Microsoft Office PowerPoint</Application>
  <PresentationFormat>Grand écran</PresentationFormat>
  <Paragraphs>70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Times New Roman</vt:lpstr>
      <vt:lpstr>Gallery</vt:lpstr>
      <vt:lpstr> </vt:lpstr>
      <vt:lpstr> AGENDA</vt:lpstr>
      <vt:lpstr> Eine kleine umfrage: barometer</vt:lpstr>
      <vt:lpstr> WÜNSCHE UND ERWARTUNGEN</vt:lpstr>
      <vt:lpstr> Digitale Medien</vt:lpstr>
      <vt:lpstr> Faktoren zum Einsatz von digitalen medien</vt:lpstr>
      <vt:lpstr> Digitale tools für den unterricht</vt:lpstr>
      <vt:lpstr> Digitale tools für den unterricht</vt:lpstr>
      <vt:lpstr> LearningApps</vt:lpstr>
      <vt:lpstr> Kollaborativ lernen</vt:lpstr>
      <vt:lpstr>Weitere tools zum ausprobieren</vt:lpstr>
      <vt:lpstr> Auswertung des workshops</vt:lpstr>
      <vt:lpstr> Vielen dank für ihre aufmerksamkeit!</vt:lpstr>
    </vt:vector>
  </TitlesOfParts>
  <Company>Nyrhu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42</cp:revision>
  <dcterms:created xsi:type="dcterms:W3CDTF">2023-03-02T18:57:12Z</dcterms:created>
  <dcterms:modified xsi:type="dcterms:W3CDTF">2023-03-21T01:00:25Z</dcterms:modified>
</cp:coreProperties>
</file>