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92" r:id="rId3"/>
    <p:sldId id="346" r:id="rId4"/>
    <p:sldId id="357" r:id="rId5"/>
    <p:sldId id="356" r:id="rId6"/>
    <p:sldId id="302" r:id="rId7"/>
    <p:sldId id="350" r:id="rId8"/>
    <p:sldId id="344" r:id="rId9"/>
    <p:sldId id="351" r:id="rId10"/>
    <p:sldId id="338" r:id="rId11"/>
    <p:sldId id="361" r:id="rId12"/>
    <p:sldId id="340" r:id="rId13"/>
    <p:sldId id="339" r:id="rId14"/>
    <p:sldId id="347" r:id="rId15"/>
    <p:sldId id="293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ABDCDB8-321E-4517-BA85-DC134100A15B}">
          <p14:sldIdLst>
            <p14:sldId id="319"/>
            <p14:sldId id="292"/>
            <p14:sldId id="346"/>
            <p14:sldId id="357"/>
            <p14:sldId id="356"/>
            <p14:sldId id="302"/>
            <p14:sldId id="350"/>
            <p14:sldId id="344"/>
            <p14:sldId id="351"/>
            <p14:sldId id="338"/>
            <p14:sldId id="361"/>
            <p14:sldId id="340"/>
            <p14:sldId id="339"/>
            <p14:sldId id="347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9738EA-CB67-44AD-BB5E-274CD98717CD}" v="312" dt="2023-02-12T08:44:05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tina von der Way" userId="2ce1807c52b10c96" providerId="LiveId" clId="{045A4BD0-9F49-49A1-A5B2-B7E641539817}"/>
    <pc:docChg chg="undo redo custSel addSld delSld modSld sldOrd addSection">
      <pc:chgData name="Bettina von der Way" userId="2ce1807c52b10c96" providerId="LiveId" clId="{045A4BD0-9F49-49A1-A5B2-B7E641539817}" dt="2022-09-13T15:30:48.102" v="14520" actId="1076"/>
      <pc:docMkLst>
        <pc:docMk/>
      </pc:docMkLst>
      <pc:sldChg chg="addSp modSp del mod">
        <pc:chgData name="Bettina von der Way" userId="2ce1807c52b10c96" providerId="LiveId" clId="{045A4BD0-9F49-49A1-A5B2-B7E641539817}" dt="2022-09-06T16:48:25.184" v="8544" actId="47"/>
        <pc:sldMkLst>
          <pc:docMk/>
          <pc:sldMk cId="3256077920" sldId="256"/>
        </pc:sldMkLst>
        <pc:spChg chg="mod">
          <ac:chgData name="Bettina von der Way" userId="2ce1807c52b10c96" providerId="LiveId" clId="{045A4BD0-9F49-49A1-A5B2-B7E641539817}" dt="2022-07-21T12:10:54.119" v="182" actId="20577"/>
          <ac:spMkLst>
            <pc:docMk/>
            <pc:sldMk cId="3256077920" sldId="256"/>
            <ac:spMk id="2" creationId="{00000000-0000-0000-0000-000000000000}"/>
          </ac:spMkLst>
        </pc:spChg>
        <pc:spChg chg="mod">
          <ac:chgData name="Bettina von der Way" userId="2ce1807c52b10c96" providerId="LiveId" clId="{045A4BD0-9F49-49A1-A5B2-B7E641539817}" dt="2022-08-22T07:42:47.095" v="3191" actId="14100"/>
          <ac:spMkLst>
            <pc:docMk/>
            <pc:sldMk cId="3256077920" sldId="256"/>
            <ac:spMk id="3" creationId="{00000000-0000-0000-0000-000000000000}"/>
          </ac:spMkLst>
        </pc:spChg>
        <pc:spChg chg="add mod">
          <ac:chgData name="Bettina von der Way" userId="2ce1807c52b10c96" providerId="LiveId" clId="{045A4BD0-9F49-49A1-A5B2-B7E641539817}" dt="2022-08-22T07:46:06.691" v="3206" actId="1076"/>
          <ac:spMkLst>
            <pc:docMk/>
            <pc:sldMk cId="3256077920" sldId="256"/>
            <ac:spMk id="11" creationId="{EA2533C6-BD83-1FED-6C4C-350A2C90502E}"/>
          </ac:spMkLst>
        </pc:spChg>
        <pc:picChg chg="add mod">
          <ac:chgData name="Bettina von der Way" userId="2ce1807c52b10c96" providerId="LiveId" clId="{045A4BD0-9F49-49A1-A5B2-B7E641539817}" dt="2022-08-22T07:46:17.974" v="3209" actId="1076"/>
          <ac:picMkLst>
            <pc:docMk/>
            <pc:sldMk cId="3256077920" sldId="256"/>
            <ac:picMk id="6" creationId="{A70B9A46-B6E9-FB9D-1431-0CAEB38D0293}"/>
          </ac:picMkLst>
        </pc:picChg>
        <pc:picChg chg="add mod">
          <ac:chgData name="Bettina von der Way" userId="2ce1807c52b10c96" providerId="LiveId" clId="{045A4BD0-9F49-49A1-A5B2-B7E641539817}" dt="2022-08-22T07:46:14.486" v="3208" actId="14100"/>
          <ac:picMkLst>
            <pc:docMk/>
            <pc:sldMk cId="3256077920" sldId="256"/>
            <ac:picMk id="8" creationId="{2EED1E90-DDA5-7ADD-68AD-DC50C0B9F3CF}"/>
          </ac:picMkLst>
        </pc:picChg>
        <pc:picChg chg="add mod">
          <ac:chgData name="Bettina von der Way" userId="2ce1807c52b10c96" providerId="LiveId" clId="{045A4BD0-9F49-49A1-A5B2-B7E641539817}" dt="2022-08-22T07:46:06.691" v="3206" actId="1076"/>
          <ac:picMkLst>
            <pc:docMk/>
            <pc:sldMk cId="3256077920" sldId="256"/>
            <ac:picMk id="10" creationId="{0F25077D-5558-0C1E-9F56-34B4D26B9AFE}"/>
          </ac:picMkLst>
        </pc:picChg>
      </pc:sldChg>
      <pc:sldChg chg="addSp modSp del mod">
        <pc:chgData name="Bettina von der Way" userId="2ce1807c52b10c96" providerId="LiveId" clId="{045A4BD0-9F49-49A1-A5B2-B7E641539817}" dt="2022-09-06T16:48:30.501" v="8545" actId="47"/>
        <pc:sldMkLst>
          <pc:docMk/>
          <pc:sldMk cId="2206407018" sldId="257"/>
        </pc:sldMkLst>
        <pc:spChg chg="mod">
          <ac:chgData name="Bettina von der Way" userId="2ce1807c52b10c96" providerId="LiveId" clId="{045A4BD0-9F49-49A1-A5B2-B7E641539817}" dt="2022-07-22T08:17:40.698" v="315" actId="20577"/>
          <ac:spMkLst>
            <pc:docMk/>
            <pc:sldMk cId="2206407018" sldId="257"/>
            <ac:spMk id="2" creationId="{00000000-0000-0000-0000-000000000000}"/>
          </ac:spMkLst>
        </pc:spChg>
        <pc:spChg chg="mod">
          <ac:chgData name="Bettina von der Way" userId="2ce1807c52b10c96" providerId="LiveId" clId="{045A4BD0-9F49-49A1-A5B2-B7E641539817}" dt="2022-07-22T08:21:01.965" v="526" actId="20577"/>
          <ac:spMkLst>
            <pc:docMk/>
            <pc:sldMk cId="2206407018" sldId="257"/>
            <ac:spMk id="3" creationId="{00000000-0000-0000-0000-000000000000}"/>
          </ac:spMkLst>
        </pc:spChg>
        <pc:picChg chg="add mod">
          <ac:chgData name="Bettina von der Way" userId="2ce1807c52b10c96" providerId="LiveId" clId="{045A4BD0-9F49-49A1-A5B2-B7E641539817}" dt="2022-07-22T08:18:47.067" v="403" actId="1076"/>
          <ac:picMkLst>
            <pc:docMk/>
            <pc:sldMk cId="2206407018" sldId="257"/>
            <ac:picMk id="6" creationId="{B3120BC2-2412-1620-05D8-27EF57CEA40E}"/>
          </ac:picMkLst>
        </pc:picChg>
      </pc:sldChg>
      <pc:sldChg chg="addSp delSp modSp mod ord">
        <pc:chgData name="Bettina von der Way" userId="2ce1807c52b10c96" providerId="LiveId" clId="{045A4BD0-9F49-49A1-A5B2-B7E641539817}" dt="2022-09-06T16:50:12.422" v="8561"/>
        <pc:sldMkLst>
          <pc:docMk/>
          <pc:sldMk cId="1716508646" sldId="259"/>
        </pc:sldMkLst>
        <pc:spChg chg="mod">
          <ac:chgData name="Bettina von der Way" userId="2ce1807c52b10c96" providerId="LiveId" clId="{045A4BD0-9F49-49A1-A5B2-B7E641539817}" dt="2022-08-15T11:40:36.153" v="3120" actId="122"/>
          <ac:spMkLst>
            <pc:docMk/>
            <pc:sldMk cId="1716508646" sldId="259"/>
            <ac:spMk id="2" creationId="{00000000-0000-0000-0000-000000000000}"/>
          </ac:spMkLst>
        </pc:spChg>
        <pc:spChg chg="del">
          <ac:chgData name="Bettina von der Way" userId="2ce1807c52b10c96" providerId="LiveId" clId="{045A4BD0-9F49-49A1-A5B2-B7E641539817}" dt="2022-07-22T08:24:18.101" v="604" actId="22"/>
          <ac:spMkLst>
            <pc:docMk/>
            <pc:sldMk cId="1716508646" sldId="259"/>
            <ac:spMk id="3" creationId="{00000000-0000-0000-0000-000000000000}"/>
          </ac:spMkLst>
        </pc:spChg>
        <pc:picChg chg="add mod ord">
          <ac:chgData name="Bettina von der Way" userId="2ce1807c52b10c96" providerId="LiveId" clId="{045A4BD0-9F49-49A1-A5B2-B7E641539817}" dt="2022-07-22T08:24:18.101" v="604" actId="22"/>
          <ac:picMkLst>
            <pc:docMk/>
            <pc:sldMk cId="1716508646" sldId="259"/>
            <ac:picMk id="6" creationId="{C823DAC2-0F22-6476-9DAF-AC53D0CAB00C}"/>
          </ac:picMkLst>
        </pc:picChg>
      </pc:sldChg>
      <pc:sldChg chg="addSp delSp modSp mod ord modAnim">
        <pc:chgData name="Bettina von der Way" userId="2ce1807c52b10c96" providerId="LiveId" clId="{045A4BD0-9F49-49A1-A5B2-B7E641539817}" dt="2022-09-06T16:51:09.554" v="8569"/>
        <pc:sldMkLst>
          <pc:docMk/>
          <pc:sldMk cId="3703571620" sldId="260"/>
        </pc:sldMkLst>
        <pc:spChg chg="add del mod">
          <ac:chgData name="Bettina von der Way" userId="2ce1807c52b10c96" providerId="LiveId" clId="{045A4BD0-9F49-49A1-A5B2-B7E641539817}" dt="2022-09-06T15:21:49.903" v="8505" actId="1076"/>
          <ac:spMkLst>
            <pc:docMk/>
            <pc:sldMk cId="3703571620" sldId="260"/>
            <ac:spMk id="2" creationId="{00000000-0000-0000-0000-000000000000}"/>
          </ac:spMkLst>
        </pc:spChg>
        <pc:spChg chg="del">
          <ac:chgData name="Bettina von der Way" userId="2ce1807c52b10c96" providerId="LiveId" clId="{045A4BD0-9F49-49A1-A5B2-B7E641539817}" dt="2022-07-22T08:25:54.961" v="646" actId="22"/>
          <ac:spMkLst>
            <pc:docMk/>
            <pc:sldMk cId="3703571620" sldId="260"/>
            <ac:spMk id="3" creationId="{00000000-0000-0000-0000-000000000000}"/>
          </ac:spMkLst>
        </pc:spChg>
        <pc:spChg chg="add mod">
          <ac:chgData name="Bettina von der Way" userId="2ce1807c52b10c96" providerId="LiveId" clId="{045A4BD0-9F49-49A1-A5B2-B7E641539817}" dt="2022-09-06T15:20:42.806" v="8489" actId="1076"/>
          <ac:spMkLst>
            <pc:docMk/>
            <pc:sldMk cId="3703571620" sldId="260"/>
            <ac:spMk id="5" creationId="{60E2BBA3-003C-C424-10F3-8511F017D4C4}"/>
          </ac:spMkLst>
        </pc:spChg>
        <pc:spChg chg="add mod">
          <ac:chgData name="Bettina von der Way" userId="2ce1807c52b10c96" providerId="LiveId" clId="{045A4BD0-9F49-49A1-A5B2-B7E641539817}" dt="2022-09-06T15:21:37.755" v="8503" actId="255"/>
          <ac:spMkLst>
            <pc:docMk/>
            <pc:sldMk cId="3703571620" sldId="260"/>
            <ac:spMk id="7" creationId="{12F81AE1-B6E1-1198-4D84-99D80C295457}"/>
          </ac:spMkLst>
        </pc:spChg>
        <pc:spChg chg="add del mod">
          <ac:chgData name="Bettina von der Way" userId="2ce1807c52b10c96" providerId="LiveId" clId="{045A4BD0-9F49-49A1-A5B2-B7E641539817}" dt="2022-09-06T14:53:18.197" v="7712" actId="478"/>
          <ac:spMkLst>
            <pc:docMk/>
            <pc:sldMk cId="3703571620" sldId="260"/>
            <ac:spMk id="12" creationId="{008BFC89-1047-E106-A513-737A12FA1A8F}"/>
          </ac:spMkLst>
        </pc:spChg>
        <pc:spChg chg="add del mod">
          <ac:chgData name="Bettina von der Way" userId="2ce1807c52b10c96" providerId="LiveId" clId="{045A4BD0-9F49-49A1-A5B2-B7E641539817}" dt="2022-09-06T14:53:23.634" v="7713" actId="478"/>
          <ac:spMkLst>
            <pc:docMk/>
            <pc:sldMk cId="3703571620" sldId="260"/>
            <ac:spMk id="14" creationId="{A61FEA84-D04C-472D-1241-886CCB4A850A}"/>
          </ac:spMkLst>
        </pc:spChg>
        <pc:spChg chg="add mod">
          <ac:chgData name="Bettina von der Way" userId="2ce1807c52b10c96" providerId="LiveId" clId="{045A4BD0-9F49-49A1-A5B2-B7E641539817}" dt="2022-09-06T15:21:43.625" v="8504" actId="1076"/>
          <ac:spMkLst>
            <pc:docMk/>
            <pc:sldMk cId="3703571620" sldId="260"/>
            <ac:spMk id="15" creationId="{21CD10F0-3B5D-320E-E316-F848175C847E}"/>
          </ac:spMkLst>
        </pc:spChg>
        <pc:spChg chg="add del mod">
          <ac:chgData name="Bettina von der Way" userId="2ce1807c52b10c96" providerId="LiveId" clId="{045A4BD0-9F49-49A1-A5B2-B7E641539817}" dt="2022-09-06T15:20:52.170" v="8491" actId="478"/>
          <ac:spMkLst>
            <pc:docMk/>
            <pc:sldMk cId="3703571620" sldId="260"/>
            <ac:spMk id="17" creationId="{1E2D338F-E4FF-3062-0CD9-D8A035DD7224}"/>
          </ac:spMkLst>
        </pc:spChg>
        <pc:graphicFrameChg chg="add mod modGraphic">
          <ac:chgData name="Bettina von der Way" userId="2ce1807c52b10c96" providerId="LiveId" clId="{045A4BD0-9F49-49A1-A5B2-B7E641539817}" dt="2022-09-06T16:51:09.554" v="8569"/>
          <ac:graphicFrameMkLst>
            <pc:docMk/>
            <pc:sldMk cId="3703571620" sldId="260"/>
            <ac:graphicFrameMk id="8" creationId="{17D74DF3-184D-D006-5869-34BBA985BC76}"/>
          </ac:graphicFrameMkLst>
        </pc:graphicFrameChg>
        <pc:graphicFrameChg chg="add mod modGraphic">
          <ac:chgData name="Bettina von der Way" userId="2ce1807c52b10c96" providerId="LiveId" clId="{045A4BD0-9F49-49A1-A5B2-B7E641539817}" dt="2022-09-06T15:02:13.715" v="7958" actId="14100"/>
          <ac:graphicFrameMkLst>
            <pc:docMk/>
            <pc:sldMk cId="3703571620" sldId="260"/>
            <ac:graphicFrameMk id="10" creationId="{DA428BEB-DC00-DF58-CA43-084C152EBE12}"/>
          </ac:graphicFrameMkLst>
        </pc:graphicFrameChg>
        <pc:picChg chg="mod">
          <ac:chgData name="Bettina von der Way" userId="2ce1807c52b10c96" providerId="LiveId" clId="{045A4BD0-9F49-49A1-A5B2-B7E641539817}" dt="2022-09-06T14:59:25.846" v="7840" actId="14100"/>
          <ac:picMkLst>
            <pc:docMk/>
            <pc:sldMk cId="3703571620" sldId="260"/>
            <ac:picMk id="4" creationId="{00000000-0000-0000-0000-000000000000}"/>
          </ac:picMkLst>
        </pc:picChg>
        <pc:picChg chg="add del mod ord">
          <ac:chgData name="Bettina von der Way" userId="2ce1807c52b10c96" providerId="LiveId" clId="{045A4BD0-9F49-49A1-A5B2-B7E641539817}" dt="2022-09-06T14:53:04.869" v="7710" actId="478"/>
          <ac:picMkLst>
            <pc:docMk/>
            <pc:sldMk cId="3703571620" sldId="260"/>
            <ac:picMk id="6" creationId="{3DD8783F-AF58-F667-69F4-7838A9AF5A40}"/>
          </ac:picMkLst>
        </pc:picChg>
      </pc:sldChg>
      <pc:sldChg chg="modSp del mod ord">
        <pc:chgData name="Bettina von der Way" userId="2ce1807c52b10c96" providerId="LiveId" clId="{045A4BD0-9F49-49A1-A5B2-B7E641539817}" dt="2022-09-06T15:09:01.705" v="8309" actId="47"/>
        <pc:sldMkLst>
          <pc:docMk/>
          <pc:sldMk cId="1270408323" sldId="261"/>
        </pc:sldMkLst>
        <pc:spChg chg="mod">
          <ac:chgData name="Bettina von der Way" userId="2ce1807c52b10c96" providerId="LiveId" clId="{045A4BD0-9F49-49A1-A5B2-B7E641539817}" dt="2022-07-22T08:30:41.568" v="816" actId="20577"/>
          <ac:spMkLst>
            <pc:docMk/>
            <pc:sldMk cId="1270408323" sldId="261"/>
            <ac:spMk id="2" creationId="{00000000-0000-0000-0000-000000000000}"/>
          </ac:spMkLst>
        </pc:spChg>
        <pc:spChg chg="mod">
          <ac:chgData name="Bettina von der Way" userId="2ce1807c52b10c96" providerId="LiveId" clId="{045A4BD0-9F49-49A1-A5B2-B7E641539817}" dt="2022-07-22T08:33:27.590" v="1102" actId="20577"/>
          <ac:spMkLst>
            <pc:docMk/>
            <pc:sldMk cId="1270408323" sldId="261"/>
            <ac:spMk id="3" creationId="{00000000-0000-0000-0000-000000000000}"/>
          </ac:spMkLst>
        </pc:spChg>
      </pc:sldChg>
      <pc:sldChg chg="addSp delSp modSp mod ord">
        <pc:chgData name="Bettina von der Way" userId="2ce1807c52b10c96" providerId="LiveId" clId="{045A4BD0-9F49-49A1-A5B2-B7E641539817}" dt="2022-09-08T10:44:08.591" v="10541" actId="1076"/>
        <pc:sldMkLst>
          <pc:docMk/>
          <pc:sldMk cId="958722205" sldId="269"/>
        </pc:sldMkLst>
        <pc:spChg chg="del mod">
          <ac:chgData name="Bettina von der Way" userId="2ce1807c52b10c96" providerId="LiveId" clId="{045A4BD0-9F49-49A1-A5B2-B7E641539817}" dt="2022-09-08T10:37:11.708" v="10259" actId="478"/>
          <ac:spMkLst>
            <pc:docMk/>
            <pc:sldMk cId="958722205" sldId="269"/>
            <ac:spMk id="2" creationId="{00000000-0000-0000-0000-000000000000}"/>
          </ac:spMkLst>
        </pc:spChg>
        <pc:spChg chg="mod">
          <ac:chgData name="Bettina von der Way" userId="2ce1807c52b10c96" providerId="LiveId" clId="{045A4BD0-9F49-49A1-A5B2-B7E641539817}" dt="2022-09-08T10:43:59.550" v="10540" actId="1076"/>
          <ac:spMkLst>
            <pc:docMk/>
            <pc:sldMk cId="958722205" sldId="269"/>
            <ac:spMk id="3" creationId="{00000000-0000-0000-0000-000000000000}"/>
          </ac:spMkLst>
        </pc:spChg>
        <pc:spChg chg="add mod">
          <ac:chgData name="Bettina von der Way" userId="2ce1807c52b10c96" providerId="LiveId" clId="{045A4BD0-9F49-49A1-A5B2-B7E641539817}" dt="2022-09-08T10:37:15.654" v="10260" actId="1076"/>
          <ac:spMkLst>
            <pc:docMk/>
            <pc:sldMk cId="958722205" sldId="269"/>
            <ac:spMk id="6" creationId="{A9A732DA-BD2F-C5BE-5D29-4C776B4A9778}"/>
          </ac:spMkLst>
        </pc:spChg>
        <pc:spChg chg="add mod">
          <ac:chgData name="Bettina von der Way" userId="2ce1807c52b10c96" providerId="LiveId" clId="{045A4BD0-9F49-49A1-A5B2-B7E641539817}" dt="2022-09-08T10:44:08.591" v="10541" actId="1076"/>
          <ac:spMkLst>
            <pc:docMk/>
            <pc:sldMk cId="958722205" sldId="269"/>
            <ac:spMk id="7" creationId="{5AA054D4-D2C6-7117-9750-E0C08E845783}"/>
          </ac:spMkLst>
        </pc:spChg>
        <pc:spChg chg="add mod">
          <ac:chgData name="Bettina von der Way" userId="2ce1807c52b10c96" providerId="LiveId" clId="{045A4BD0-9F49-49A1-A5B2-B7E641539817}" dt="2022-09-08T10:43:56.790" v="10539" actId="1076"/>
          <ac:spMkLst>
            <pc:docMk/>
            <pc:sldMk cId="958722205" sldId="269"/>
            <ac:spMk id="8" creationId="{F8117EBF-0D09-FFDE-7531-99712568A7C2}"/>
          </ac:spMkLst>
        </pc:spChg>
      </pc:sldChg>
      <pc:sldChg chg="addSp delSp modSp mod ord">
        <pc:chgData name="Bettina von der Way" userId="2ce1807c52b10c96" providerId="LiveId" clId="{045A4BD0-9F49-49A1-A5B2-B7E641539817}" dt="2022-09-08T09:02:51.985" v="10090" actId="14100"/>
        <pc:sldMkLst>
          <pc:docMk/>
          <pc:sldMk cId="3217839580" sldId="271"/>
        </pc:sldMkLst>
        <pc:spChg chg="del">
          <ac:chgData name="Bettina von der Way" userId="2ce1807c52b10c96" providerId="LiveId" clId="{045A4BD0-9F49-49A1-A5B2-B7E641539817}" dt="2022-09-05T12:41:24.163" v="5812" actId="478"/>
          <ac:spMkLst>
            <pc:docMk/>
            <pc:sldMk cId="3217839580" sldId="271"/>
            <ac:spMk id="2" creationId="{00000000-0000-0000-0000-000000000000}"/>
          </ac:spMkLst>
        </pc:spChg>
        <pc:spChg chg="del">
          <ac:chgData name="Bettina von der Way" userId="2ce1807c52b10c96" providerId="LiveId" clId="{045A4BD0-9F49-49A1-A5B2-B7E641539817}" dt="2022-09-05T12:41:26.965" v="5813" actId="478"/>
          <ac:spMkLst>
            <pc:docMk/>
            <pc:sldMk cId="3217839580" sldId="271"/>
            <ac:spMk id="3" creationId="{00000000-0000-0000-0000-000000000000}"/>
          </ac:spMkLst>
        </pc:spChg>
        <pc:spChg chg="add mod">
          <ac:chgData name="Bettina von der Way" userId="2ce1807c52b10c96" providerId="LiveId" clId="{045A4BD0-9F49-49A1-A5B2-B7E641539817}" dt="2022-09-05T12:53:25.556" v="5875" actId="1076"/>
          <ac:spMkLst>
            <pc:docMk/>
            <pc:sldMk cId="3217839580" sldId="271"/>
            <ac:spMk id="10" creationId="{4DE4972D-4DBD-2F21-75F6-ACD5D4F6D2DD}"/>
          </ac:spMkLst>
        </pc:spChg>
        <pc:picChg chg="add mod">
          <ac:chgData name="Bettina von der Way" userId="2ce1807c52b10c96" providerId="LiveId" clId="{045A4BD0-9F49-49A1-A5B2-B7E641539817}" dt="2022-09-08T09:02:51.985" v="10090" actId="14100"/>
          <ac:picMkLst>
            <pc:docMk/>
            <pc:sldMk cId="3217839580" sldId="271"/>
            <ac:picMk id="6" creationId="{1C420163-F538-C109-DA88-DE0133089EDE}"/>
          </ac:picMkLst>
        </pc:picChg>
        <pc:picChg chg="add">
          <ac:chgData name="Bettina von der Way" userId="2ce1807c52b10c96" providerId="LiveId" clId="{045A4BD0-9F49-49A1-A5B2-B7E641539817}" dt="2022-09-05T12:41:43.844" v="5815" actId="22"/>
          <ac:picMkLst>
            <pc:docMk/>
            <pc:sldMk cId="3217839580" sldId="271"/>
            <ac:picMk id="8" creationId="{8072DA63-004C-5717-3D2D-731B08DEE714}"/>
          </ac:picMkLst>
        </pc:picChg>
      </pc:sldChg>
      <pc:sldChg chg="addSp delSp modSp mod ord">
        <pc:chgData name="Bettina von der Way" userId="2ce1807c52b10c96" providerId="LiveId" clId="{045A4BD0-9F49-49A1-A5B2-B7E641539817}" dt="2022-09-08T10:40:10.470" v="10373"/>
        <pc:sldMkLst>
          <pc:docMk/>
          <pc:sldMk cId="424894042" sldId="272"/>
        </pc:sldMkLst>
        <pc:spChg chg="mod">
          <ac:chgData name="Bettina von der Way" userId="2ce1807c52b10c96" providerId="LiveId" clId="{045A4BD0-9F49-49A1-A5B2-B7E641539817}" dt="2022-09-08T10:35:11.035" v="10206" actId="1076"/>
          <ac:spMkLst>
            <pc:docMk/>
            <pc:sldMk cId="424894042" sldId="272"/>
            <ac:spMk id="2" creationId="{00000000-0000-0000-0000-000000000000}"/>
          </ac:spMkLst>
        </pc:spChg>
        <pc:spChg chg="mod">
          <ac:chgData name="Bettina von der Way" userId="2ce1807c52b10c96" providerId="LiveId" clId="{045A4BD0-9F49-49A1-A5B2-B7E641539817}" dt="2022-09-08T10:36:02.011" v="10211" actId="14100"/>
          <ac:spMkLst>
            <pc:docMk/>
            <pc:sldMk cId="424894042" sldId="272"/>
            <ac:spMk id="3" creationId="{00000000-0000-0000-0000-000000000000}"/>
          </ac:spMkLst>
        </pc:spChg>
        <pc:spChg chg="add mod">
          <ac:chgData name="Bettina von der Way" userId="2ce1807c52b10c96" providerId="LiveId" clId="{045A4BD0-9F49-49A1-A5B2-B7E641539817}" dt="2022-09-08T10:40:03.609" v="10371" actId="1076"/>
          <ac:spMkLst>
            <pc:docMk/>
            <pc:sldMk cId="424894042" sldId="272"/>
            <ac:spMk id="6" creationId="{911B3169-FC4A-BDC5-AB94-D04FE5412018}"/>
          </ac:spMkLst>
        </pc:spChg>
        <pc:spChg chg="add del">
          <ac:chgData name="Bettina von der Way" userId="2ce1807c52b10c96" providerId="LiveId" clId="{045A4BD0-9F49-49A1-A5B2-B7E641539817}" dt="2022-09-08T10:35:35.653" v="10209" actId="22"/>
          <ac:spMkLst>
            <pc:docMk/>
            <pc:sldMk cId="424894042" sldId="272"/>
            <ac:spMk id="8" creationId="{128AD969-2277-57F0-7B28-9263B3F87109}"/>
          </ac:spMkLst>
        </pc:spChg>
        <pc:spChg chg="add">
          <ac:chgData name="Bettina von der Way" userId="2ce1807c52b10c96" providerId="LiveId" clId="{045A4BD0-9F49-49A1-A5B2-B7E641539817}" dt="2022-09-08T10:35:47.055" v="10210" actId="22"/>
          <ac:spMkLst>
            <pc:docMk/>
            <pc:sldMk cId="424894042" sldId="272"/>
            <ac:spMk id="10" creationId="{03B8A17A-0095-08DE-BE33-AB749AAAE96C}"/>
          </ac:spMkLst>
        </pc:spChg>
      </pc:sldChg>
      <pc:sldChg chg="modSp mod">
        <pc:chgData name="Bettina von der Way" userId="2ce1807c52b10c96" providerId="LiveId" clId="{045A4BD0-9F49-49A1-A5B2-B7E641539817}" dt="2022-09-06T13:12:48.201" v="6524" actId="20577"/>
        <pc:sldMkLst>
          <pc:docMk/>
          <pc:sldMk cId="3091530632" sldId="292"/>
        </pc:sldMkLst>
        <pc:spChg chg="mod">
          <ac:chgData name="Bettina von der Way" userId="2ce1807c52b10c96" providerId="LiveId" clId="{045A4BD0-9F49-49A1-A5B2-B7E641539817}" dt="2022-09-06T13:12:48.201" v="6524" actId="20577"/>
          <ac:spMkLst>
            <pc:docMk/>
            <pc:sldMk cId="3091530632" sldId="292"/>
            <ac:spMk id="6" creationId="{00000000-0000-0000-0000-000000000000}"/>
          </ac:spMkLst>
        </pc:spChg>
        <pc:spChg chg="mod">
          <ac:chgData name="Bettina von der Way" userId="2ce1807c52b10c96" providerId="LiveId" clId="{045A4BD0-9F49-49A1-A5B2-B7E641539817}" dt="2022-08-15T11:39:19.725" v="3107" actId="2711"/>
          <ac:spMkLst>
            <pc:docMk/>
            <pc:sldMk cId="3091530632" sldId="292"/>
            <ac:spMk id="7" creationId="{00000000-0000-0000-0000-000000000000}"/>
          </ac:spMkLst>
        </pc:spChg>
      </pc:sldChg>
      <pc:sldChg chg="addSp delSp modSp add del mod ord">
        <pc:chgData name="Bettina von der Way" userId="2ce1807c52b10c96" providerId="LiveId" clId="{045A4BD0-9F49-49A1-A5B2-B7E641539817}" dt="2022-09-08T11:34:28.098" v="12632" actId="47"/>
        <pc:sldMkLst>
          <pc:docMk/>
          <pc:sldMk cId="200699963" sldId="294"/>
        </pc:sldMkLst>
        <pc:spChg chg="del mod">
          <ac:chgData name="Bettina von der Way" userId="2ce1807c52b10c96" providerId="LiveId" clId="{045A4BD0-9F49-49A1-A5B2-B7E641539817}" dt="2022-08-10T08:27:14.031" v="3081" actId="478"/>
          <ac:spMkLst>
            <pc:docMk/>
            <pc:sldMk cId="200699963" sldId="294"/>
            <ac:spMk id="2" creationId="{00000000-0000-0000-0000-000000000000}"/>
          </ac:spMkLst>
        </pc:spChg>
        <pc:spChg chg="del">
          <ac:chgData name="Bettina von der Way" userId="2ce1807c52b10c96" providerId="LiveId" clId="{045A4BD0-9F49-49A1-A5B2-B7E641539817}" dt="2022-07-22T08:36:10.148" v="1103" actId="22"/>
          <ac:spMkLst>
            <pc:docMk/>
            <pc:sldMk cId="200699963" sldId="294"/>
            <ac:spMk id="3" creationId="{00000000-0000-0000-0000-000000000000}"/>
          </ac:spMkLst>
        </pc:spChg>
        <pc:picChg chg="add mod ord">
          <ac:chgData name="Bettina von der Way" userId="2ce1807c52b10c96" providerId="LiveId" clId="{045A4BD0-9F49-49A1-A5B2-B7E641539817}" dt="2022-09-08T11:24:58.287" v="11917" actId="1076"/>
          <ac:picMkLst>
            <pc:docMk/>
            <pc:sldMk cId="200699963" sldId="294"/>
            <ac:picMk id="6" creationId="{2779B3A0-8931-EB71-3005-DBD29B6671E2}"/>
          </ac:picMkLst>
        </pc:picChg>
      </pc:sldChg>
      <pc:sldChg chg="addSp delSp modSp add mod ord">
        <pc:chgData name="Bettina von der Way" userId="2ce1807c52b10c96" providerId="LiveId" clId="{045A4BD0-9F49-49A1-A5B2-B7E641539817}" dt="2022-09-08T11:13:51.731" v="11184"/>
        <pc:sldMkLst>
          <pc:docMk/>
          <pc:sldMk cId="3512214816" sldId="295"/>
        </pc:sldMkLst>
        <pc:spChg chg="mod">
          <ac:chgData name="Bettina von der Way" userId="2ce1807c52b10c96" providerId="LiveId" clId="{045A4BD0-9F49-49A1-A5B2-B7E641539817}" dt="2022-09-08T10:42:11.320" v="10418" actId="1076"/>
          <ac:spMkLst>
            <pc:docMk/>
            <pc:sldMk cId="3512214816" sldId="295"/>
            <ac:spMk id="2" creationId="{00000000-0000-0000-0000-000000000000}"/>
          </ac:spMkLst>
        </pc:spChg>
        <pc:spChg chg="del mod">
          <ac:chgData name="Bettina von der Way" userId="2ce1807c52b10c96" providerId="LiveId" clId="{045A4BD0-9F49-49A1-A5B2-B7E641539817}" dt="2022-09-08T10:44:49.149" v="10543" actId="478"/>
          <ac:spMkLst>
            <pc:docMk/>
            <pc:sldMk cId="3512214816" sldId="295"/>
            <ac:spMk id="3" creationId="{00000000-0000-0000-0000-000000000000}"/>
          </ac:spMkLst>
        </pc:spChg>
        <pc:picChg chg="add mod">
          <ac:chgData name="Bettina von der Way" userId="2ce1807c52b10c96" providerId="LiveId" clId="{045A4BD0-9F49-49A1-A5B2-B7E641539817}" dt="2022-08-15T11:42:56.205" v="3130" actId="1076"/>
          <ac:picMkLst>
            <pc:docMk/>
            <pc:sldMk cId="3512214816" sldId="295"/>
            <ac:picMk id="6" creationId="{95025C97-6499-E2F1-EEBB-4709E0A8522D}"/>
          </ac:picMkLst>
        </pc:picChg>
      </pc:sldChg>
      <pc:sldChg chg="modSp add del mod ord">
        <pc:chgData name="Bettina von der Way" userId="2ce1807c52b10c96" providerId="LiveId" clId="{045A4BD0-9F49-49A1-A5B2-B7E641539817}" dt="2022-09-08T11:20:03.870" v="11742" actId="47"/>
        <pc:sldMkLst>
          <pc:docMk/>
          <pc:sldMk cId="512063986" sldId="296"/>
        </pc:sldMkLst>
        <pc:spChg chg="mod">
          <ac:chgData name="Bettina von der Way" userId="2ce1807c52b10c96" providerId="LiveId" clId="{045A4BD0-9F49-49A1-A5B2-B7E641539817}" dt="2022-07-22T09:03:37.200" v="2287" actId="20577"/>
          <ac:spMkLst>
            <pc:docMk/>
            <pc:sldMk cId="512063986" sldId="296"/>
            <ac:spMk id="2" creationId="{00000000-0000-0000-0000-000000000000}"/>
          </ac:spMkLst>
        </pc:spChg>
        <pc:spChg chg="mod">
          <ac:chgData name="Bettina von der Way" userId="2ce1807c52b10c96" providerId="LiveId" clId="{045A4BD0-9F49-49A1-A5B2-B7E641539817}" dt="2022-08-15T11:45:36.340" v="3187" actId="20577"/>
          <ac:spMkLst>
            <pc:docMk/>
            <pc:sldMk cId="512063986" sldId="296"/>
            <ac:spMk id="3" creationId="{00000000-0000-0000-0000-000000000000}"/>
          </ac:spMkLst>
        </pc:spChg>
      </pc:sldChg>
      <pc:sldChg chg="addSp modSp add del mod ord">
        <pc:chgData name="Bettina von der Way" userId="2ce1807c52b10c96" providerId="LiveId" clId="{045A4BD0-9F49-49A1-A5B2-B7E641539817}" dt="2022-09-08T11:35:22.179" v="12633" actId="47"/>
        <pc:sldMkLst>
          <pc:docMk/>
          <pc:sldMk cId="247974608" sldId="297"/>
        </pc:sldMkLst>
        <pc:spChg chg="mod">
          <ac:chgData name="Bettina von der Way" userId="2ce1807c52b10c96" providerId="LiveId" clId="{045A4BD0-9F49-49A1-A5B2-B7E641539817}" dt="2022-07-22T09:15:08.796" v="2725" actId="6549"/>
          <ac:spMkLst>
            <pc:docMk/>
            <pc:sldMk cId="247974608" sldId="297"/>
            <ac:spMk id="2" creationId="{00000000-0000-0000-0000-000000000000}"/>
          </ac:spMkLst>
        </pc:spChg>
        <pc:picChg chg="add mod">
          <ac:chgData name="Bettina von der Way" userId="2ce1807c52b10c96" providerId="LiveId" clId="{045A4BD0-9F49-49A1-A5B2-B7E641539817}" dt="2022-08-15T11:46:01.952" v="3188" actId="1076"/>
          <ac:picMkLst>
            <pc:docMk/>
            <pc:sldMk cId="247974608" sldId="297"/>
            <ac:picMk id="6" creationId="{CB9EE4ED-5490-2ECA-1EA0-B1682C6267E6}"/>
          </ac:picMkLst>
        </pc:picChg>
      </pc:sldChg>
      <pc:sldChg chg="modSp add del mod ord">
        <pc:chgData name="Bettina von der Way" userId="2ce1807c52b10c96" providerId="LiveId" clId="{045A4BD0-9F49-49A1-A5B2-B7E641539817}" dt="2022-09-08T11:17:44.630" v="11597" actId="47"/>
        <pc:sldMkLst>
          <pc:docMk/>
          <pc:sldMk cId="4013473054" sldId="298"/>
        </pc:sldMkLst>
        <pc:spChg chg="mod">
          <ac:chgData name="Bettina von der Way" userId="2ce1807c52b10c96" providerId="LiveId" clId="{045A4BD0-9F49-49A1-A5B2-B7E641539817}" dt="2022-07-22T13:06:45.298" v="2822" actId="20577"/>
          <ac:spMkLst>
            <pc:docMk/>
            <pc:sldMk cId="4013473054" sldId="298"/>
            <ac:spMk id="2" creationId="{00000000-0000-0000-0000-000000000000}"/>
          </ac:spMkLst>
        </pc:spChg>
        <pc:spChg chg="mod">
          <ac:chgData name="Bettina von der Way" userId="2ce1807c52b10c96" providerId="LiveId" clId="{045A4BD0-9F49-49A1-A5B2-B7E641539817}" dt="2022-07-22T13:35:40.794" v="3077" actId="20577"/>
          <ac:spMkLst>
            <pc:docMk/>
            <pc:sldMk cId="4013473054" sldId="298"/>
            <ac:spMk id="3" creationId="{00000000-0000-0000-0000-000000000000}"/>
          </ac:spMkLst>
        </pc:spChg>
      </pc:sldChg>
      <pc:sldChg chg="addSp delSp modSp add del mod ord">
        <pc:chgData name="Bettina von der Way" userId="2ce1807c52b10c96" providerId="LiveId" clId="{045A4BD0-9F49-49A1-A5B2-B7E641539817}" dt="2022-09-08T11:08:51.669" v="11180" actId="47"/>
        <pc:sldMkLst>
          <pc:docMk/>
          <pc:sldMk cId="1717204374" sldId="299"/>
        </pc:sldMkLst>
        <pc:spChg chg="del mod">
          <ac:chgData name="Bettina von der Way" userId="2ce1807c52b10c96" providerId="LiveId" clId="{045A4BD0-9F49-49A1-A5B2-B7E641539817}" dt="2022-09-08T10:45:22.100" v="10546" actId="478"/>
          <ac:spMkLst>
            <pc:docMk/>
            <pc:sldMk cId="1717204374" sldId="299"/>
            <ac:spMk id="2" creationId="{00000000-0000-0000-0000-000000000000}"/>
          </ac:spMkLst>
        </pc:spChg>
        <pc:spChg chg="del">
          <ac:chgData name="Bettina von der Way" userId="2ce1807c52b10c96" providerId="LiveId" clId="{045A4BD0-9F49-49A1-A5B2-B7E641539817}" dt="2022-07-22T13:01:03.782" v="2747" actId="478"/>
          <ac:spMkLst>
            <pc:docMk/>
            <pc:sldMk cId="1717204374" sldId="299"/>
            <ac:spMk id="3" creationId="{00000000-0000-0000-0000-000000000000}"/>
          </ac:spMkLst>
        </pc:spChg>
        <pc:spChg chg="add del mod">
          <ac:chgData name="Bettina von der Way" userId="2ce1807c52b10c96" providerId="LiveId" clId="{045A4BD0-9F49-49A1-A5B2-B7E641539817}" dt="2022-09-08T10:45:25.633" v="10547" actId="478"/>
          <ac:spMkLst>
            <pc:docMk/>
            <pc:sldMk cId="1717204374" sldId="299"/>
            <ac:spMk id="5" creationId="{07FA8906-E77A-2A0C-FD2B-7E4C7C032E67}"/>
          </ac:spMkLst>
        </pc:spChg>
        <pc:picChg chg="add del mod">
          <ac:chgData name="Bettina von der Way" userId="2ce1807c52b10c96" providerId="LiveId" clId="{045A4BD0-9F49-49A1-A5B2-B7E641539817}" dt="2022-07-22T12:59:52.979" v="2734" actId="478"/>
          <ac:picMkLst>
            <pc:docMk/>
            <pc:sldMk cId="1717204374" sldId="299"/>
            <ac:picMk id="6" creationId="{BB7A86C9-B411-F92A-14F0-4D07265C0CCC}"/>
          </ac:picMkLst>
        </pc:picChg>
        <pc:picChg chg="add mod">
          <ac:chgData name="Bettina von der Way" userId="2ce1807c52b10c96" providerId="LiveId" clId="{045A4BD0-9F49-49A1-A5B2-B7E641539817}" dt="2022-09-08T10:49:38.513" v="10790" actId="1076"/>
          <ac:picMkLst>
            <pc:docMk/>
            <pc:sldMk cId="1717204374" sldId="299"/>
            <ac:picMk id="7" creationId="{33E78322-23B9-B480-E36B-3D0F7F19CFD8}"/>
          </ac:picMkLst>
        </pc:picChg>
      </pc:sldChg>
      <pc:sldChg chg="add del ord">
        <pc:chgData name="Bettina von der Way" userId="2ce1807c52b10c96" providerId="LiveId" clId="{045A4BD0-9F49-49A1-A5B2-B7E641539817}" dt="2022-09-06T16:49:42.365" v="8553" actId="47"/>
        <pc:sldMkLst>
          <pc:docMk/>
          <pc:sldMk cId="3398641292" sldId="300"/>
        </pc:sldMkLst>
      </pc:sldChg>
      <pc:sldChg chg="add del">
        <pc:chgData name="Bettina von der Way" userId="2ce1807c52b10c96" providerId="LiveId" clId="{045A4BD0-9F49-49A1-A5B2-B7E641539817}" dt="2022-09-06T16:48:54.765" v="8546" actId="47"/>
        <pc:sldMkLst>
          <pc:docMk/>
          <pc:sldMk cId="3639510272" sldId="301"/>
        </pc:sldMkLst>
      </pc:sldChg>
      <pc:sldChg chg="addSp delSp modSp add mod modAnim">
        <pc:chgData name="Bettina von der Way" userId="2ce1807c52b10c96" providerId="LiveId" clId="{045A4BD0-9F49-49A1-A5B2-B7E641539817}" dt="2022-09-06T13:26:36.756" v="6770"/>
        <pc:sldMkLst>
          <pc:docMk/>
          <pc:sldMk cId="3981844454" sldId="302"/>
        </pc:sldMkLst>
        <pc:spChg chg="add mod">
          <ac:chgData name="Bettina von der Way" userId="2ce1807c52b10c96" providerId="LiveId" clId="{045A4BD0-9F49-49A1-A5B2-B7E641539817}" dt="2022-09-06T13:24:16.489" v="6764" actId="1076"/>
          <ac:spMkLst>
            <pc:docMk/>
            <pc:sldMk cId="3981844454" sldId="302"/>
            <ac:spMk id="2" creationId="{AF99BA21-CF09-7663-F16E-EEC60356D0E6}"/>
          </ac:spMkLst>
        </pc:spChg>
        <pc:spChg chg="add del mod">
          <ac:chgData name="Bettina von der Way" userId="2ce1807c52b10c96" providerId="LiveId" clId="{045A4BD0-9F49-49A1-A5B2-B7E641539817}" dt="2022-08-22T07:50:56.963" v="3428" actId="478"/>
          <ac:spMkLst>
            <pc:docMk/>
            <pc:sldMk cId="3981844454" sldId="302"/>
            <ac:spMk id="3" creationId="{8C1A865C-FC54-CC61-109E-B44E90747419}"/>
          </ac:spMkLst>
        </pc:spChg>
        <pc:spChg chg="add mod">
          <ac:chgData name="Bettina von der Way" userId="2ce1807c52b10c96" providerId="LiveId" clId="{045A4BD0-9F49-49A1-A5B2-B7E641539817}" dt="2022-09-06T13:23:02.513" v="6744" actId="1076"/>
          <ac:spMkLst>
            <pc:docMk/>
            <pc:sldMk cId="3981844454" sldId="302"/>
            <ac:spMk id="5" creationId="{5BC5488B-93B6-800D-15E2-4E98EB4560F7}"/>
          </ac:spMkLst>
        </pc:spChg>
        <pc:spChg chg="del mod">
          <ac:chgData name="Bettina von der Way" userId="2ce1807c52b10c96" providerId="LiveId" clId="{045A4BD0-9F49-49A1-A5B2-B7E641539817}" dt="2022-08-22T07:47:41.501" v="3215"/>
          <ac:spMkLst>
            <pc:docMk/>
            <pc:sldMk cId="3981844454" sldId="302"/>
            <ac:spMk id="6" creationId="{00000000-0000-0000-0000-000000000000}"/>
          </ac:spMkLst>
        </pc:spChg>
        <pc:spChg chg="add mod">
          <ac:chgData name="Bettina von der Way" userId="2ce1807c52b10c96" providerId="LiveId" clId="{045A4BD0-9F49-49A1-A5B2-B7E641539817}" dt="2022-09-06T13:17:30.039" v="6626" actId="1076"/>
          <ac:spMkLst>
            <pc:docMk/>
            <pc:sldMk cId="3981844454" sldId="302"/>
            <ac:spMk id="6" creationId="{824D0DC6-428B-1879-9771-8F1FCDF5E03F}"/>
          </ac:spMkLst>
        </pc:spChg>
        <pc:spChg chg="del mod">
          <ac:chgData name="Bettina von der Way" userId="2ce1807c52b10c96" providerId="LiveId" clId="{045A4BD0-9F49-49A1-A5B2-B7E641539817}" dt="2022-08-22T09:09:47.963" v="4875" actId="478"/>
          <ac:spMkLst>
            <pc:docMk/>
            <pc:sldMk cId="3981844454" sldId="302"/>
            <ac:spMk id="7" creationId="{00000000-0000-0000-0000-000000000000}"/>
          </ac:spMkLst>
        </pc:spChg>
        <pc:spChg chg="add mod">
          <ac:chgData name="Bettina von der Way" userId="2ce1807c52b10c96" providerId="LiveId" clId="{045A4BD0-9F49-49A1-A5B2-B7E641539817}" dt="2022-09-06T13:22:52.158" v="6742" actId="207"/>
          <ac:spMkLst>
            <pc:docMk/>
            <pc:sldMk cId="3981844454" sldId="302"/>
            <ac:spMk id="7" creationId="{21AA8A6E-D6E1-BDB3-5F8F-B83E1A00AC49}"/>
          </ac:spMkLst>
        </pc:spChg>
        <pc:spChg chg="add del mod">
          <ac:chgData name="Bettina von der Way" userId="2ce1807c52b10c96" providerId="LiveId" clId="{045A4BD0-9F49-49A1-A5B2-B7E641539817}" dt="2022-08-22T09:09:50.415" v="4876" actId="478"/>
          <ac:spMkLst>
            <pc:docMk/>
            <pc:sldMk cId="3981844454" sldId="302"/>
            <ac:spMk id="9" creationId="{608A7C32-2754-5D5A-106C-4AEDBD2DF12B}"/>
          </ac:spMkLst>
        </pc:spChg>
        <pc:spChg chg="add mod">
          <ac:chgData name="Bettina von der Way" userId="2ce1807c52b10c96" providerId="LiveId" clId="{045A4BD0-9F49-49A1-A5B2-B7E641539817}" dt="2022-08-22T09:09:55.359" v="4878" actId="1076"/>
          <ac:spMkLst>
            <pc:docMk/>
            <pc:sldMk cId="3981844454" sldId="302"/>
            <ac:spMk id="10" creationId="{4831CA00-184A-0FB6-7FC9-D5B3D883E946}"/>
          </ac:spMkLst>
        </pc:spChg>
      </pc:sldChg>
      <pc:sldChg chg="addSp delSp modSp add mod modAnim">
        <pc:chgData name="Bettina von der Way" userId="2ce1807c52b10c96" providerId="LiveId" clId="{045A4BD0-9F49-49A1-A5B2-B7E641539817}" dt="2022-09-06T13:38:29.089" v="6929" actId="255"/>
        <pc:sldMkLst>
          <pc:docMk/>
          <pc:sldMk cId="1681662525" sldId="303"/>
        </pc:sldMkLst>
        <pc:spChg chg="mod">
          <ac:chgData name="Bettina von der Way" userId="2ce1807c52b10c96" providerId="LiveId" clId="{045A4BD0-9F49-49A1-A5B2-B7E641539817}" dt="2022-09-06T13:38:29.089" v="6929" actId="255"/>
          <ac:spMkLst>
            <pc:docMk/>
            <pc:sldMk cId="1681662525" sldId="303"/>
            <ac:spMk id="2" creationId="{AF99BA21-CF09-7663-F16E-EEC60356D0E6}"/>
          </ac:spMkLst>
        </pc:spChg>
        <pc:spChg chg="del">
          <ac:chgData name="Bettina von der Way" userId="2ce1807c52b10c96" providerId="LiveId" clId="{045A4BD0-9F49-49A1-A5B2-B7E641539817}" dt="2022-08-22T07:50:49.730" v="3427" actId="478"/>
          <ac:spMkLst>
            <pc:docMk/>
            <pc:sldMk cId="1681662525" sldId="303"/>
            <ac:spMk id="3" creationId="{8C1A865C-FC54-CC61-109E-B44E90747419}"/>
          </ac:spMkLst>
        </pc:spChg>
        <pc:spChg chg="add mod">
          <ac:chgData name="Bettina von der Way" userId="2ce1807c52b10c96" providerId="LiveId" clId="{045A4BD0-9F49-49A1-A5B2-B7E641539817}" dt="2022-09-06T13:16:38.577" v="6607" actId="1076"/>
          <ac:spMkLst>
            <pc:docMk/>
            <pc:sldMk cId="1681662525" sldId="303"/>
            <ac:spMk id="5" creationId="{C6BF5C08-B4B8-2082-874D-5B27A8968F72}"/>
          </ac:spMkLst>
        </pc:spChg>
        <pc:spChg chg="add del mod">
          <ac:chgData name="Bettina von der Way" userId="2ce1807c52b10c96" providerId="LiveId" clId="{045A4BD0-9F49-49A1-A5B2-B7E641539817}" dt="2022-08-22T09:09:31.960" v="4872" actId="478"/>
          <ac:spMkLst>
            <pc:docMk/>
            <pc:sldMk cId="1681662525" sldId="303"/>
            <ac:spMk id="6" creationId="{1D05F006-CE56-905D-D67A-81C5AFE19396}"/>
          </ac:spMkLst>
        </pc:spChg>
        <pc:spChg chg="add mod">
          <ac:chgData name="Bettina von der Way" userId="2ce1807c52b10c96" providerId="LiveId" clId="{045A4BD0-9F49-49A1-A5B2-B7E641539817}" dt="2022-09-06T13:17:40.917" v="6630" actId="20577"/>
          <ac:spMkLst>
            <pc:docMk/>
            <pc:sldMk cId="1681662525" sldId="303"/>
            <ac:spMk id="6" creationId="{6C2A54B2-4568-0CE4-B270-075E19F8EFE1}"/>
          </ac:spMkLst>
        </pc:spChg>
        <pc:spChg chg="del">
          <ac:chgData name="Bettina von der Way" userId="2ce1807c52b10c96" providerId="LiveId" clId="{045A4BD0-9F49-49A1-A5B2-B7E641539817}" dt="2022-08-22T09:09:28.912" v="4871" actId="478"/>
          <ac:spMkLst>
            <pc:docMk/>
            <pc:sldMk cId="1681662525" sldId="303"/>
            <ac:spMk id="7" creationId="{00000000-0000-0000-0000-000000000000}"/>
          </ac:spMkLst>
        </pc:spChg>
        <pc:spChg chg="add mod">
          <ac:chgData name="Bettina von der Way" userId="2ce1807c52b10c96" providerId="LiveId" clId="{045A4BD0-9F49-49A1-A5B2-B7E641539817}" dt="2022-08-22T09:09:38.156" v="4874" actId="1076"/>
          <ac:spMkLst>
            <pc:docMk/>
            <pc:sldMk cId="1681662525" sldId="303"/>
            <ac:spMk id="8" creationId="{E8C853A3-B2E8-19C5-E619-2BF7B52A0B42}"/>
          </ac:spMkLst>
        </pc:spChg>
        <pc:spChg chg="add mod">
          <ac:chgData name="Bettina von der Way" userId="2ce1807c52b10c96" providerId="LiveId" clId="{045A4BD0-9F49-49A1-A5B2-B7E641539817}" dt="2022-09-06T13:37:55.478" v="6923" actId="20577"/>
          <ac:spMkLst>
            <pc:docMk/>
            <pc:sldMk cId="1681662525" sldId="303"/>
            <ac:spMk id="9" creationId="{7AF8151B-90A5-07EF-873F-A034D6E14508}"/>
          </ac:spMkLst>
        </pc:spChg>
      </pc:sldChg>
      <pc:sldChg chg="addSp delSp modSp add mod modAnim">
        <pc:chgData name="Bettina von der Way" userId="2ce1807c52b10c96" providerId="LiveId" clId="{045A4BD0-9F49-49A1-A5B2-B7E641539817}" dt="2022-09-06T13:38:19.489" v="6928" actId="255"/>
        <pc:sldMkLst>
          <pc:docMk/>
          <pc:sldMk cId="3786282425" sldId="304"/>
        </pc:sldMkLst>
        <pc:spChg chg="mod">
          <ac:chgData name="Bettina von der Way" userId="2ce1807c52b10c96" providerId="LiveId" clId="{045A4BD0-9F49-49A1-A5B2-B7E641539817}" dt="2022-09-06T13:38:19.489" v="6928" actId="255"/>
          <ac:spMkLst>
            <pc:docMk/>
            <pc:sldMk cId="3786282425" sldId="304"/>
            <ac:spMk id="2" creationId="{AF99BA21-CF09-7663-F16E-EEC60356D0E6}"/>
          </ac:spMkLst>
        </pc:spChg>
        <pc:spChg chg="add mod">
          <ac:chgData name="Bettina von der Way" userId="2ce1807c52b10c96" providerId="LiveId" clId="{045A4BD0-9F49-49A1-A5B2-B7E641539817}" dt="2022-08-22T09:10:24.871" v="4884" actId="1076"/>
          <ac:spMkLst>
            <pc:docMk/>
            <pc:sldMk cId="3786282425" sldId="304"/>
            <ac:spMk id="3" creationId="{D87B9440-6096-47F8-9169-BFA0C745059E}"/>
          </ac:spMkLst>
        </pc:spChg>
        <pc:spChg chg="add mod">
          <ac:chgData name="Bettina von der Way" userId="2ce1807c52b10c96" providerId="LiveId" clId="{045A4BD0-9F49-49A1-A5B2-B7E641539817}" dt="2022-08-22T09:10:29.311" v="4885" actId="1076"/>
          <ac:spMkLst>
            <pc:docMk/>
            <pc:sldMk cId="3786282425" sldId="304"/>
            <ac:spMk id="5" creationId="{99B177F5-F62D-381B-BE45-4DC4180C90AF}"/>
          </ac:spMkLst>
        </pc:spChg>
        <pc:spChg chg="del">
          <ac:chgData name="Bettina von der Way" userId="2ce1807c52b10c96" providerId="LiveId" clId="{045A4BD0-9F49-49A1-A5B2-B7E641539817}" dt="2022-08-22T09:10:04.296" v="4879" actId="478"/>
          <ac:spMkLst>
            <pc:docMk/>
            <pc:sldMk cId="3786282425" sldId="304"/>
            <ac:spMk id="7" creationId="{00000000-0000-0000-0000-000000000000}"/>
          </ac:spMkLst>
        </pc:spChg>
        <pc:spChg chg="add mod">
          <ac:chgData name="Bettina von der Way" userId="2ce1807c52b10c96" providerId="LiveId" clId="{045A4BD0-9F49-49A1-A5B2-B7E641539817}" dt="2022-09-06T13:18:04.875" v="6636" actId="20577"/>
          <ac:spMkLst>
            <pc:docMk/>
            <pc:sldMk cId="3786282425" sldId="304"/>
            <ac:spMk id="7" creationId="{07BA0D19-2C21-4777-68BF-B24739380305}"/>
          </ac:spMkLst>
        </pc:spChg>
        <pc:spChg chg="add del mod">
          <ac:chgData name="Bettina von der Way" userId="2ce1807c52b10c96" providerId="LiveId" clId="{045A4BD0-9F49-49A1-A5B2-B7E641539817}" dt="2022-08-22T09:10:06.992" v="4880" actId="478"/>
          <ac:spMkLst>
            <pc:docMk/>
            <pc:sldMk cId="3786282425" sldId="304"/>
            <ac:spMk id="8" creationId="{1BED8F51-DAFA-86DD-E9AC-29B0149EC6A8}"/>
          </ac:spMkLst>
        </pc:spChg>
        <pc:spChg chg="add mod">
          <ac:chgData name="Bettina von der Way" userId="2ce1807c52b10c96" providerId="LiveId" clId="{045A4BD0-9F49-49A1-A5B2-B7E641539817}" dt="2022-08-22T09:10:13.301" v="4882" actId="1076"/>
          <ac:spMkLst>
            <pc:docMk/>
            <pc:sldMk cId="3786282425" sldId="304"/>
            <ac:spMk id="9" creationId="{A644193A-ED84-8113-8A16-5B2FF9615F8C}"/>
          </ac:spMkLst>
        </pc:spChg>
        <pc:spChg chg="add mod">
          <ac:chgData name="Bettina von der Way" userId="2ce1807c52b10c96" providerId="LiveId" clId="{045A4BD0-9F49-49A1-A5B2-B7E641539817}" dt="2022-09-06T13:38:11.800" v="6927" actId="20577"/>
          <ac:spMkLst>
            <pc:docMk/>
            <pc:sldMk cId="3786282425" sldId="304"/>
            <ac:spMk id="10" creationId="{2C2418A3-5AED-F291-F95F-1949CA99618E}"/>
          </ac:spMkLst>
        </pc:spChg>
      </pc:sldChg>
      <pc:sldChg chg="addSp delSp modSp add mod modAnim">
        <pc:chgData name="Bettina von der Way" userId="2ce1807c52b10c96" providerId="LiveId" clId="{045A4BD0-9F49-49A1-A5B2-B7E641539817}" dt="2022-09-06T13:38:55.394" v="6961" actId="20577"/>
        <pc:sldMkLst>
          <pc:docMk/>
          <pc:sldMk cId="1981217147" sldId="305"/>
        </pc:sldMkLst>
        <pc:spChg chg="mod">
          <ac:chgData name="Bettina von der Way" userId="2ce1807c52b10c96" providerId="LiveId" clId="{045A4BD0-9F49-49A1-A5B2-B7E641539817}" dt="2022-09-06T13:37:39.760" v="6920" actId="1076"/>
          <ac:spMkLst>
            <pc:docMk/>
            <pc:sldMk cId="1981217147" sldId="305"/>
            <ac:spMk id="2" creationId="{AF99BA21-CF09-7663-F16E-EEC60356D0E6}"/>
          </ac:spMkLst>
        </pc:spChg>
        <pc:spChg chg="mod">
          <ac:chgData name="Bettina von der Way" userId="2ce1807c52b10c96" providerId="LiveId" clId="{045A4BD0-9F49-49A1-A5B2-B7E641539817}" dt="2022-09-06T13:31:12.116" v="6808" actId="113"/>
          <ac:spMkLst>
            <pc:docMk/>
            <pc:sldMk cId="1981217147" sldId="305"/>
            <ac:spMk id="3" creationId="{D87B9440-6096-47F8-9169-BFA0C745059E}"/>
          </ac:spMkLst>
        </pc:spChg>
        <pc:spChg chg="add del mod">
          <ac:chgData name="Bettina von der Way" userId="2ce1807c52b10c96" providerId="LiveId" clId="{045A4BD0-9F49-49A1-A5B2-B7E641539817}" dt="2022-08-22T08:08:32.579" v="4221" actId="478"/>
          <ac:spMkLst>
            <pc:docMk/>
            <pc:sldMk cId="1981217147" sldId="305"/>
            <ac:spMk id="5" creationId="{210270A4-8248-1E75-A459-0DC7F9DA49CA}"/>
          </ac:spMkLst>
        </pc:spChg>
        <pc:spChg chg="add mod">
          <ac:chgData name="Bettina von der Way" userId="2ce1807c52b10c96" providerId="LiveId" clId="{045A4BD0-9F49-49A1-A5B2-B7E641539817}" dt="2022-09-06T13:20:39.452" v="6710" actId="1076"/>
          <ac:spMkLst>
            <pc:docMk/>
            <pc:sldMk cId="1981217147" sldId="305"/>
            <ac:spMk id="5" creationId="{80905FC5-0B11-1E42-F241-2A8EFEA55D0E}"/>
          </ac:spMkLst>
        </pc:spChg>
        <pc:spChg chg="add mod">
          <ac:chgData name="Bettina von der Way" userId="2ce1807c52b10c96" providerId="LiveId" clId="{045A4BD0-9F49-49A1-A5B2-B7E641539817}" dt="2022-09-06T13:37:34.138" v="6919" actId="255"/>
          <ac:spMkLst>
            <pc:docMk/>
            <pc:sldMk cId="1981217147" sldId="305"/>
            <ac:spMk id="6" creationId="{B606F35A-CA11-1DFA-0C6E-F6EC0B1B7CC0}"/>
          </ac:spMkLst>
        </pc:spChg>
        <pc:spChg chg="del">
          <ac:chgData name="Bettina von der Way" userId="2ce1807c52b10c96" providerId="LiveId" clId="{045A4BD0-9F49-49A1-A5B2-B7E641539817}" dt="2022-08-22T09:09:14.101" v="4868" actId="478"/>
          <ac:spMkLst>
            <pc:docMk/>
            <pc:sldMk cId="1981217147" sldId="305"/>
            <ac:spMk id="7" creationId="{00000000-0000-0000-0000-000000000000}"/>
          </ac:spMkLst>
        </pc:spChg>
        <pc:spChg chg="add del mod">
          <ac:chgData name="Bettina von der Way" userId="2ce1807c52b10c96" providerId="LiveId" clId="{045A4BD0-9F49-49A1-A5B2-B7E641539817}" dt="2022-09-06T13:21:36.895" v="6719" actId="478"/>
          <ac:spMkLst>
            <pc:docMk/>
            <pc:sldMk cId="1981217147" sldId="305"/>
            <ac:spMk id="8" creationId="{7CBB4203-76FA-7DFE-CA58-50851328012B}"/>
          </ac:spMkLst>
        </pc:spChg>
        <pc:spChg chg="add del">
          <ac:chgData name="Bettina von der Way" userId="2ce1807c52b10c96" providerId="LiveId" clId="{045A4BD0-9F49-49A1-A5B2-B7E641539817}" dt="2022-09-06T13:21:09.748" v="6713" actId="22"/>
          <ac:spMkLst>
            <pc:docMk/>
            <pc:sldMk cId="1981217147" sldId="305"/>
            <ac:spMk id="9" creationId="{440E197F-6B5C-B4D1-9898-F86D23CEF9D4}"/>
          </ac:spMkLst>
        </pc:spChg>
        <pc:spChg chg="add del mod">
          <ac:chgData name="Bettina von der Way" userId="2ce1807c52b10c96" providerId="LiveId" clId="{045A4BD0-9F49-49A1-A5B2-B7E641539817}" dt="2022-08-22T09:09:16.926" v="4869" actId="478"/>
          <ac:spMkLst>
            <pc:docMk/>
            <pc:sldMk cId="1981217147" sldId="305"/>
            <ac:spMk id="10" creationId="{07CDD4AF-769E-305A-1153-105D4C54DCC9}"/>
          </ac:spMkLst>
        </pc:spChg>
        <pc:spChg chg="add mod">
          <ac:chgData name="Bettina von der Way" userId="2ce1807c52b10c96" providerId="LiveId" clId="{045A4BD0-9F49-49A1-A5B2-B7E641539817}" dt="2022-08-22T09:10:41.850" v="4886" actId="1076"/>
          <ac:spMkLst>
            <pc:docMk/>
            <pc:sldMk cId="1981217147" sldId="305"/>
            <ac:spMk id="11" creationId="{C92C7466-FA48-1F25-E37F-5E5D8EE711BC}"/>
          </ac:spMkLst>
        </pc:spChg>
        <pc:spChg chg="add mod">
          <ac:chgData name="Bettina von der Way" userId="2ce1807c52b10c96" providerId="LiveId" clId="{045A4BD0-9F49-49A1-A5B2-B7E641539817}" dt="2022-09-06T13:21:40.241" v="6720" actId="1076"/>
          <ac:spMkLst>
            <pc:docMk/>
            <pc:sldMk cId="1981217147" sldId="305"/>
            <ac:spMk id="12" creationId="{C126F68E-4D41-9954-A8EC-917FF0E7C44D}"/>
          </ac:spMkLst>
        </pc:spChg>
        <pc:spChg chg="add mod">
          <ac:chgData name="Bettina von der Way" userId="2ce1807c52b10c96" providerId="LiveId" clId="{045A4BD0-9F49-49A1-A5B2-B7E641539817}" dt="2022-09-06T13:38:55.394" v="6961" actId="20577"/>
          <ac:spMkLst>
            <pc:docMk/>
            <pc:sldMk cId="1981217147" sldId="305"/>
            <ac:spMk id="14" creationId="{B75E600F-18D3-A294-A7DF-34A9FFEFF3EC}"/>
          </ac:spMkLst>
        </pc:spChg>
        <pc:picChg chg="mod">
          <ac:chgData name="Bettina von der Way" userId="2ce1807c52b10c96" providerId="LiveId" clId="{045A4BD0-9F49-49A1-A5B2-B7E641539817}" dt="2022-08-22T08:12:57.410" v="4256" actId="14100"/>
          <ac:picMkLst>
            <pc:docMk/>
            <pc:sldMk cId="1981217147" sldId="305"/>
            <ac:picMk id="4" creationId="{00000000-0000-0000-0000-000000000000}"/>
          </ac:picMkLst>
        </pc:picChg>
      </pc:sldChg>
      <pc:sldChg chg="addSp delSp modSp add mod ord modAnim">
        <pc:chgData name="Bettina von der Way" userId="2ce1807c52b10c96" providerId="LiveId" clId="{045A4BD0-9F49-49A1-A5B2-B7E641539817}" dt="2022-09-06T13:39:40.928" v="6967" actId="1076"/>
        <pc:sldMkLst>
          <pc:docMk/>
          <pc:sldMk cId="2301461573" sldId="306"/>
        </pc:sldMkLst>
        <pc:spChg chg="mod">
          <ac:chgData name="Bettina von der Way" userId="2ce1807c52b10c96" providerId="LiveId" clId="{045A4BD0-9F49-49A1-A5B2-B7E641539817}" dt="2022-09-06T13:32:20.101" v="6815" actId="1076"/>
          <ac:spMkLst>
            <pc:docMk/>
            <pc:sldMk cId="2301461573" sldId="306"/>
            <ac:spMk id="2" creationId="{AF99BA21-CF09-7663-F16E-EEC60356D0E6}"/>
          </ac:spMkLst>
        </pc:spChg>
        <pc:spChg chg="add mod">
          <ac:chgData name="Bettina von der Way" userId="2ce1807c52b10c96" providerId="LiveId" clId="{045A4BD0-9F49-49A1-A5B2-B7E641539817}" dt="2022-09-06T13:39:40.928" v="6967" actId="1076"/>
          <ac:spMkLst>
            <pc:docMk/>
            <pc:sldMk cId="2301461573" sldId="306"/>
            <ac:spMk id="3" creationId="{F544E20B-5EDB-F951-9BE2-2E3BC3802E1C}"/>
          </ac:spMkLst>
        </pc:spChg>
        <pc:spChg chg="add del mod">
          <ac:chgData name="Bettina von der Way" userId="2ce1807c52b10c96" providerId="LiveId" clId="{045A4BD0-9F49-49A1-A5B2-B7E641539817}" dt="2022-08-22T09:09:04.819" v="4866" actId="478"/>
          <ac:spMkLst>
            <pc:docMk/>
            <pc:sldMk cId="2301461573" sldId="306"/>
            <ac:spMk id="6" creationId="{71E7D4BA-AA7B-99F2-F36D-0560DE2C8778}"/>
          </ac:spMkLst>
        </pc:spChg>
        <pc:spChg chg="del">
          <ac:chgData name="Bettina von der Way" userId="2ce1807c52b10c96" providerId="LiveId" clId="{045A4BD0-9F49-49A1-A5B2-B7E641539817}" dt="2022-08-22T09:09:01.148" v="4865" actId="478"/>
          <ac:spMkLst>
            <pc:docMk/>
            <pc:sldMk cId="2301461573" sldId="306"/>
            <ac:spMk id="7" creationId="{00000000-0000-0000-0000-000000000000}"/>
          </ac:spMkLst>
        </pc:spChg>
        <pc:spChg chg="add mod">
          <ac:chgData name="Bettina von der Way" userId="2ce1807c52b10c96" providerId="LiveId" clId="{045A4BD0-9F49-49A1-A5B2-B7E641539817}" dt="2022-08-22T09:10:58.944" v="4889" actId="1076"/>
          <ac:spMkLst>
            <pc:docMk/>
            <pc:sldMk cId="2301461573" sldId="306"/>
            <ac:spMk id="8" creationId="{E73CC79C-F8D1-8D24-FC6F-931D0CF792A3}"/>
          </ac:spMkLst>
        </pc:spChg>
      </pc:sldChg>
      <pc:sldChg chg="addSp delSp modSp add mod modAnim">
        <pc:chgData name="Bettina von der Way" userId="2ce1807c52b10c96" providerId="LiveId" clId="{045A4BD0-9F49-49A1-A5B2-B7E641539817}" dt="2022-09-08T11:59:40.095" v="13209" actId="1076"/>
        <pc:sldMkLst>
          <pc:docMk/>
          <pc:sldMk cId="3724571142" sldId="307"/>
        </pc:sldMkLst>
        <pc:spChg chg="add mod">
          <ac:chgData name="Bettina von der Way" userId="2ce1807c52b10c96" providerId="LiveId" clId="{045A4BD0-9F49-49A1-A5B2-B7E641539817}" dt="2022-09-08T11:59:40.095" v="13209" actId="1076"/>
          <ac:spMkLst>
            <pc:docMk/>
            <pc:sldMk cId="3724571142" sldId="307"/>
            <ac:spMk id="2" creationId="{1B82B686-AE6B-7F98-11C8-3A20F5A6D694}"/>
          </ac:spMkLst>
        </pc:spChg>
        <pc:spChg chg="del mod">
          <ac:chgData name="Bettina von der Way" userId="2ce1807c52b10c96" providerId="LiveId" clId="{045A4BD0-9F49-49A1-A5B2-B7E641539817}" dt="2022-08-22T08:18:17.298" v="4472" actId="478"/>
          <ac:spMkLst>
            <pc:docMk/>
            <pc:sldMk cId="3724571142" sldId="307"/>
            <ac:spMk id="2" creationId="{AF99BA21-CF09-7663-F16E-EEC60356D0E6}"/>
          </ac:spMkLst>
        </pc:spChg>
        <pc:spChg chg="add mod">
          <ac:chgData name="Bettina von der Way" userId="2ce1807c52b10c96" providerId="LiveId" clId="{045A4BD0-9F49-49A1-A5B2-B7E641539817}" dt="2022-09-06T14:32:27.828" v="7007" actId="20577"/>
          <ac:spMkLst>
            <pc:docMk/>
            <pc:sldMk cId="3724571142" sldId="307"/>
            <ac:spMk id="3" creationId="{AD87570F-7F0E-BC33-FA7D-F2035798A03E}"/>
          </ac:spMkLst>
        </pc:spChg>
        <pc:spChg chg="del">
          <ac:chgData name="Bettina von der Way" userId="2ce1807c52b10c96" providerId="LiveId" clId="{045A4BD0-9F49-49A1-A5B2-B7E641539817}" dt="2022-08-22T08:18:19.912" v="4473" actId="478"/>
          <ac:spMkLst>
            <pc:docMk/>
            <pc:sldMk cId="3724571142" sldId="307"/>
            <ac:spMk id="3" creationId="{F544E20B-5EDB-F951-9BE2-2E3BC3802E1C}"/>
          </ac:spMkLst>
        </pc:spChg>
        <pc:spChg chg="add mod">
          <ac:chgData name="Bettina von der Way" userId="2ce1807c52b10c96" providerId="LiveId" clId="{045A4BD0-9F49-49A1-A5B2-B7E641539817}" dt="2022-09-08T11:49:27.290" v="13082" actId="13822"/>
          <ac:spMkLst>
            <pc:docMk/>
            <pc:sldMk cId="3724571142" sldId="307"/>
            <ac:spMk id="5" creationId="{7264EB53-1704-4393-F8AF-7998E860E87C}"/>
          </ac:spMkLst>
        </pc:spChg>
        <pc:spChg chg="add mod">
          <ac:chgData name="Bettina von der Way" userId="2ce1807c52b10c96" providerId="LiveId" clId="{045A4BD0-9F49-49A1-A5B2-B7E641539817}" dt="2022-09-08T11:56:04.453" v="13182" actId="1076"/>
          <ac:spMkLst>
            <pc:docMk/>
            <pc:sldMk cId="3724571142" sldId="307"/>
            <ac:spMk id="6" creationId="{89B0881D-0293-38A2-07F7-74004399E4E7}"/>
          </ac:spMkLst>
        </pc:spChg>
        <pc:spChg chg="mod">
          <ac:chgData name="Bettina von der Way" userId="2ce1807c52b10c96" providerId="LiveId" clId="{045A4BD0-9F49-49A1-A5B2-B7E641539817}" dt="2022-08-22T09:11:13.924" v="4890" actId="1076"/>
          <ac:spMkLst>
            <pc:docMk/>
            <pc:sldMk cId="3724571142" sldId="307"/>
            <ac:spMk id="7" creationId="{00000000-0000-0000-0000-000000000000}"/>
          </ac:spMkLst>
        </pc:spChg>
        <pc:spChg chg="add mod">
          <ac:chgData name="Bettina von der Way" userId="2ce1807c52b10c96" providerId="LiveId" clId="{045A4BD0-9F49-49A1-A5B2-B7E641539817}" dt="2022-09-08T11:59:20.483" v="13206" actId="1076"/>
          <ac:spMkLst>
            <pc:docMk/>
            <pc:sldMk cId="3724571142" sldId="307"/>
            <ac:spMk id="8" creationId="{397470EC-953F-7C9B-1E2B-8B7741791FFD}"/>
          </ac:spMkLst>
        </pc:spChg>
        <pc:spChg chg="add mod">
          <ac:chgData name="Bettina von der Way" userId="2ce1807c52b10c96" providerId="LiveId" clId="{045A4BD0-9F49-49A1-A5B2-B7E641539817}" dt="2022-09-08T11:56:09.433" v="13183" actId="1076"/>
          <ac:spMkLst>
            <pc:docMk/>
            <pc:sldMk cId="3724571142" sldId="307"/>
            <ac:spMk id="9" creationId="{1F6F52FA-EBF7-9018-7C71-988F80A4E371}"/>
          </ac:spMkLst>
        </pc:spChg>
        <pc:spChg chg="add mod">
          <ac:chgData name="Bettina von der Way" userId="2ce1807c52b10c96" providerId="LiveId" clId="{045A4BD0-9F49-49A1-A5B2-B7E641539817}" dt="2022-09-08T11:59:36.628" v="13208" actId="1076"/>
          <ac:spMkLst>
            <pc:docMk/>
            <pc:sldMk cId="3724571142" sldId="307"/>
            <ac:spMk id="10" creationId="{68447AD1-1BB6-DA26-E40E-7DD9B43EEC54}"/>
          </ac:spMkLst>
        </pc:spChg>
        <pc:picChg chg="mod">
          <ac:chgData name="Bettina von der Way" userId="2ce1807c52b10c96" providerId="LiveId" clId="{045A4BD0-9F49-49A1-A5B2-B7E641539817}" dt="2022-09-08T11:59:08.547" v="13204" actId="1076"/>
          <ac:picMkLst>
            <pc:docMk/>
            <pc:sldMk cId="3724571142" sldId="307"/>
            <ac:picMk id="4" creationId="{00000000-0000-0000-0000-000000000000}"/>
          </ac:picMkLst>
        </pc:picChg>
      </pc:sldChg>
      <pc:sldChg chg="addSp delSp modSp add mod modAnim">
        <pc:chgData name="Bettina von der Way" userId="2ce1807c52b10c96" providerId="LiveId" clId="{045A4BD0-9F49-49A1-A5B2-B7E641539817}" dt="2022-09-08T11:51:53.686" v="13121"/>
        <pc:sldMkLst>
          <pc:docMk/>
          <pc:sldMk cId="294756302" sldId="308"/>
        </pc:sldMkLst>
        <pc:spChg chg="add del">
          <ac:chgData name="Bettina von der Way" userId="2ce1807c52b10c96" providerId="LiveId" clId="{045A4BD0-9F49-49A1-A5B2-B7E641539817}" dt="2022-08-22T08:59:55.773" v="4793" actId="22"/>
          <ac:spMkLst>
            <pc:docMk/>
            <pc:sldMk cId="294756302" sldId="308"/>
            <ac:spMk id="3" creationId="{C01284F9-7797-1F9D-0C14-AEB47BDE4B26}"/>
          </ac:spMkLst>
        </pc:spChg>
        <pc:spChg chg="add del mod">
          <ac:chgData name="Bettina von der Way" userId="2ce1807c52b10c96" providerId="LiveId" clId="{045A4BD0-9F49-49A1-A5B2-B7E641539817}" dt="2022-09-06T14:34:04.754" v="7063" actId="20577"/>
          <ac:spMkLst>
            <pc:docMk/>
            <pc:sldMk cId="294756302" sldId="308"/>
            <ac:spMk id="3" creationId="{D5617A5F-975A-D3D8-D1BF-7E3DFBABAC43}"/>
          </ac:spMkLst>
        </pc:spChg>
        <pc:spChg chg="del mod">
          <ac:chgData name="Bettina von der Way" userId="2ce1807c52b10c96" providerId="LiveId" clId="{045A4BD0-9F49-49A1-A5B2-B7E641539817}" dt="2022-08-22T08:59:30.368" v="4788" actId="478"/>
          <ac:spMkLst>
            <pc:docMk/>
            <pc:sldMk cId="294756302" sldId="308"/>
            <ac:spMk id="5" creationId="{7264EB53-1704-4393-F8AF-7998E860E87C}"/>
          </ac:spMkLst>
        </pc:spChg>
        <pc:spChg chg="del">
          <ac:chgData name="Bettina von der Way" userId="2ce1807c52b10c96" providerId="LiveId" clId="{045A4BD0-9F49-49A1-A5B2-B7E641539817}" dt="2022-08-22T08:59:34.009" v="4789" actId="478"/>
          <ac:spMkLst>
            <pc:docMk/>
            <pc:sldMk cId="294756302" sldId="308"/>
            <ac:spMk id="6" creationId="{89B0881D-0293-38A2-07F7-74004399E4E7}"/>
          </ac:spMkLst>
        </pc:spChg>
        <pc:spChg chg="mod">
          <ac:chgData name="Bettina von der Way" userId="2ce1807c52b10c96" providerId="LiveId" clId="{045A4BD0-9F49-49A1-A5B2-B7E641539817}" dt="2022-08-22T09:19:10.288" v="5053" actId="1076"/>
          <ac:spMkLst>
            <pc:docMk/>
            <pc:sldMk cId="294756302" sldId="308"/>
            <ac:spMk id="7" creationId="{00000000-0000-0000-0000-000000000000}"/>
          </ac:spMkLst>
        </pc:spChg>
        <pc:spChg chg="del">
          <ac:chgData name="Bettina von der Way" userId="2ce1807c52b10c96" providerId="LiveId" clId="{045A4BD0-9F49-49A1-A5B2-B7E641539817}" dt="2022-08-22T08:59:38.166" v="4790" actId="478"/>
          <ac:spMkLst>
            <pc:docMk/>
            <pc:sldMk cId="294756302" sldId="308"/>
            <ac:spMk id="8" creationId="{397470EC-953F-7C9B-1E2B-8B7741791FFD}"/>
          </ac:spMkLst>
        </pc:spChg>
        <pc:spChg chg="del">
          <ac:chgData name="Bettina von der Way" userId="2ce1807c52b10c96" providerId="LiveId" clId="{045A4BD0-9F49-49A1-A5B2-B7E641539817}" dt="2022-08-22T08:59:42.200" v="4791" actId="478"/>
          <ac:spMkLst>
            <pc:docMk/>
            <pc:sldMk cId="294756302" sldId="308"/>
            <ac:spMk id="9" creationId="{1F6F52FA-EBF7-9018-7C71-988F80A4E371}"/>
          </ac:spMkLst>
        </pc:spChg>
        <pc:spChg chg="add mod">
          <ac:chgData name="Bettina von der Way" userId="2ce1807c52b10c96" providerId="LiveId" clId="{045A4BD0-9F49-49A1-A5B2-B7E641539817}" dt="2022-08-22T09:11:23.674" v="4892" actId="1076"/>
          <ac:spMkLst>
            <pc:docMk/>
            <pc:sldMk cId="294756302" sldId="308"/>
            <ac:spMk id="12" creationId="{8F0B65C1-EFC0-ED8A-F635-FA1BBA765ECC}"/>
          </ac:spMkLst>
        </pc:spChg>
        <pc:spChg chg="add del">
          <ac:chgData name="Bettina von der Way" userId="2ce1807c52b10c96" providerId="LiveId" clId="{045A4BD0-9F49-49A1-A5B2-B7E641539817}" dt="2022-08-22T09:12:53.381" v="4903" actId="22"/>
          <ac:spMkLst>
            <pc:docMk/>
            <pc:sldMk cId="294756302" sldId="308"/>
            <ac:spMk id="14" creationId="{74AC501D-B8D1-B252-25CA-0B5BC5B1E097}"/>
          </ac:spMkLst>
        </pc:spChg>
        <pc:spChg chg="add mod">
          <ac:chgData name="Bettina von der Way" userId="2ce1807c52b10c96" providerId="LiveId" clId="{045A4BD0-9F49-49A1-A5B2-B7E641539817}" dt="2022-08-22T09:19:49.329" v="5061" actId="1076"/>
          <ac:spMkLst>
            <pc:docMk/>
            <pc:sldMk cId="294756302" sldId="308"/>
            <ac:spMk id="15" creationId="{293D6711-8A2A-7045-9099-4640D61F1833}"/>
          </ac:spMkLst>
        </pc:spChg>
        <pc:spChg chg="add mod">
          <ac:chgData name="Bettina von der Way" userId="2ce1807c52b10c96" providerId="LiveId" clId="{045A4BD0-9F49-49A1-A5B2-B7E641539817}" dt="2022-08-22T09:24:13.781" v="5223" actId="14100"/>
          <ac:spMkLst>
            <pc:docMk/>
            <pc:sldMk cId="294756302" sldId="308"/>
            <ac:spMk id="16" creationId="{12243ADD-7200-5036-9FC6-A238CB28893B}"/>
          </ac:spMkLst>
        </pc:spChg>
        <pc:picChg chg="add mod">
          <ac:chgData name="Bettina von der Way" userId="2ce1807c52b10c96" providerId="LiveId" clId="{045A4BD0-9F49-49A1-A5B2-B7E641539817}" dt="2022-08-22T09:19:19.388" v="5055" actId="1076"/>
          <ac:picMkLst>
            <pc:docMk/>
            <pc:sldMk cId="294756302" sldId="308"/>
            <ac:picMk id="11" creationId="{D27E7DE2-9D75-691E-4B5B-F0668F278D27}"/>
          </ac:picMkLst>
        </pc:picChg>
        <pc:picChg chg="add mod">
          <ac:chgData name="Bettina von der Way" userId="2ce1807c52b10c96" providerId="LiveId" clId="{045A4BD0-9F49-49A1-A5B2-B7E641539817}" dt="2022-09-06T14:34:17.216" v="7065" actId="14100"/>
          <ac:picMkLst>
            <pc:docMk/>
            <pc:sldMk cId="294756302" sldId="308"/>
            <ac:picMk id="18" creationId="{81E09175-3044-7C5B-A6B6-5BB9AC2C76C0}"/>
          </ac:picMkLst>
        </pc:picChg>
      </pc:sldChg>
      <pc:sldChg chg="addSp delSp modSp add mod modAnim">
        <pc:chgData name="Bettina von der Way" userId="2ce1807c52b10c96" providerId="LiveId" clId="{045A4BD0-9F49-49A1-A5B2-B7E641539817}" dt="2022-09-08T11:53:29.782" v="13148"/>
        <pc:sldMkLst>
          <pc:docMk/>
          <pc:sldMk cId="3286872070" sldId="309"/>
        </pc:sldMkLst>
        <pc:spChg chg="add mod">
          <ac:chgData name="Bettina von der Way" userId="2ce1807c52b10c96" providerId="LiveId" clId="{045A4BD0-9F49-49A1-A5B2-B7E641539817}" dt="2022-08-22T09:11:38.195" v="4894" actId="1076"/>
          <ac:spMkLst>
            <pc:docMk/>
            <pc:sldMk cId="3286872070" sldId="309"/>
            <ac:spMk id="5" creationId="{C2EFB5B1-AA7D-6FC7-6087-081CC792639A}"/>
          </ac:spMkLst>
        </pc:spChg>
        <pc:spChg chg="mod">
          <ac:chgData name="Bettina von der Way" userId="2ce1807c52b10c96" providerId="LiveId" clId="{045A4BD0-9F49-49A1-A5B2-B7E641539817}" dt="2022-09-08T11:52:19.372" v="13128" actId="1076"/>
          <ac:spMkLst>
            <pc:docMk/>
            <pc:sldMk cId="3286872070" sldId="309"/>
            <ac:spMk id="7" creationId="{00000000-0000-0000-0000-000000000000}"/>
          </ac:spMkLst>
        </pc:spChg>
        <pc:picChg chg="add mod">
          <ac:chgData name="Bettina von der Way" userId="2ce1807c52b10c96" providerId="LiveId" clId="{045A4BD0-9F49-49A1-A5B2-B7E641539817}" dt="2022-08-22T09:22:28.157" v="5165" actId="1076"/>
          <ac:picMkLst>
            <pc:docMk/>
            <pc:sldMk cId="3286872070" sldId="309"/>
            <ac:picMk id="3" creationId="{8FC2FF31-8A52-61FB-1338-44B382903444}"/>
          </ac:picMkLst>
        </pc:picChg>
        <pc:picChg chg="del">
          <ac:chgData name="Bettina von der Way" userId="2ce1807c52b10c96" providerId="LiveId" clId="{045A4BD0-9F49-49A1-A5B2-B7E641539817}" dt="2022-08-22T09:01:56.402" v="4798" actId="478"/>
          <ac:picMkLst>
            <pc:docMk/>
            <pc:sldMk cId="3286872070" sldId="309"/>
            <ac:picMk id="11" creationId="{D27E7DE2-9D75-691E-4B5B-F0668F278D27}"/>
          </ac:picMkLst>
        </pc:picChg>
      </pc:sldChg>
      <pc:sldChg chg="addSp delSp modSp add mod modAnim">
        <pc:chgData name="Bettina von der Way" userId="2ce1807c52b10c96" providerId="LiveId" clId="{045A4BD0-9F49-49A1-A5B2-B7E641539817}" dt="2022-09-08T11:52:55.857" v="13143"/>
        <pc:sldMkLst>
          <pc:docMk/>
          <pc:sldMk cId="3556269828" sldId="310"/>
        </pc:sldMkLst>
        <pc:spChg chg="add mod">
          <ac:chgData name="Bettina von der Way" userId="2ce1807c52b10c96" providerId="LiveId" clId="{045A4BD0-9F49-49A1-A5B2-B7E641539817}" dt="2022-08-22T09:11:45.898" v="4896" actId="1076"/>
          <ac:spMkLst>
            <pc:docMk/>
            <pc:sldMk cId="3556269828" sldId="310"/>
            <ac:spMk id="6" creationId="{618CAC3E-9A12-80EF-11FF-C39528D7E00A}"/>
          </ac:spMkLst>
        </pc:spChg>
        <pc:spChg chg="mod">
          <ac:chgData name="Bettina von der Way" userId="2ce1807c52b10c96" providerId="LiveId" clId="{045A4BD0-9F49-49A1-A5B2-B7E641539817}" dt="2022-08-22T09:21:54.063" v="5158" actId="1076"/>
          <ac:spMkLst>
            <pc:docMk/>
            <pc:sldMk cId="3556269828" sldId="310"/>
            <ac:spMk id="7" creationId="{00000000-0000-0000-0000-000000000000}"/>
          </ac:spMkLst>
        </pc:spChg>
        <pc:picChg chg="del">
          <ac:chgData name="Bettina von der Way" userId="2ce1807c52b10c96" providerId="LiveId" clId="{045A4BD0-9F49-49A1-A5B2-B7E641539817}" dt="2022-08-22T09:03:13.572" v="4803" actId="478"/>
          <ac:picMkLst>
            <pc:docMk/>
            <pc:sldMk cId="3556269828" sldId="310"/>
            <ac:picMk id="3" creationId="{8FC2FF31-8A52-61FB-1338-44B382903444}"/>
          </ac:picMkLst>
        </pc:picChg>
        <pc:picChg chg="add mod">
          <ac:chgData name="Bettina von der Way" userId="2ce1807c52b10c96" providerId="LiveId" clId="{045A4BD0-9F49-49A1-A5B2-B7E641539817}" dt="2022-09-06T14:35:09.640" v="7073" actId="14100"/>
          <ac:picMkLst>
            <pc:docMk/>
            <pc:sldMk cId="3556269828" sldId="310"/>
            <ac:picMk id="5" creationId="{A4CD60F2-9A5F-2BA5-F572-55356306CB14}"/>
          </ac:picMkLst>
        </pc:picChg>
      </pc:sldChg>
      <pc:sldChg chg="addSp delSp modSp add mod modAnim">
        <pc:chgData name="Bettina von der Way" userId="2ce1807c52b10c96" providerId="LiveId" clId="{045A4BD0-9F49-49A1-A5B2-B7E641539817}" dt="2022-09-08T11:53:57.394" v="13157"/>
        <pc:sldMkLst>
          <pc:docMk/>
          <pc:sldMk cId="3675086802" sldId="311"/>
        </pc:sldMkLst>
        <pc:spChg chg="add mod">
          <ac:chgData name="Bettina von der Way" userId="2ce1807c52b10c96" providerId="LiveId" clId="{045A4BD0-9F49-49A1-A5B2-B7E641539817}" dt="2022-08-22T09:11:53.855" v="4898" actId="1076"/>
          <ac:spMkLst>
            <pc:docMk/>
            <pc:sldMk cId="3675086802" sldId="311"/>
            <ac:spMk id="6" creationId="{19BF1585-D0CE-2AC2-714F-02554CF382F7}"/>
          </ac:spMkLst>
        </pc:spChg>
        <pc:spChg chg="mod">
          <ac:chgData name="Bettina von der Way" userId="2ce1807c52b10c96" providerId="LiveId" clId="{045A4BD0-9F49-49A1-A5B2-B7E641539817}" dt="2022-09-08T11:53:06.648" v="13144" actId="1076"/>
          <ac:spMkLst>
            <pc:docMk/>
            <pc:sldMk cId="3675086802" sldId="311"/>
            <ac:spMk id="7" creationId="{00000000-0000-0000-0000-000000000000}"/>
          </ac:spMkLst>
        </pc:spChg>
        <pc:picChg chg="add mod">
          <ac:chgData name="Bettina von der Way" userId="2ce1807c52b10c96" providerId="LiveId" clId="{045A4BD0-9F49-49A1-A5B2-B7E641539817}" dt="2022-09-06T14:35:25.126" v="7075" actId="14100"/>
          <ac:picMkLst>
            <pc:docMk/>
            <pc:sldMk cId="3675086802" sldId="311"/>
            <ac:picMk id="3" creationId="{F4DE47C5-A210-B8C9-6A97-B8FF879CC11A}"/>
          </ac:picMkLst>
        </pc:picChg>
        <pc:picChg chg="del">
          <ac:chgData name="Bettina von der Way" userId="2ce1807c52b10c96" providerId="LiveId" clId="{045A4BD0-9F49-49A1-A5B2-B7E641539817}" dt="2022-08-22T09:05:37.324" v="4810" actId="478"/>
          <ac:picMkLst>
            <pc:docMk/>
            <pc:sldMk cId="3675086802" sldId="311"/>
            <ac:picMk id="5" creationId="{A4CD60F2-9A5F-2BA5-F572-55356306CB14}"/>
          </ac:picMkLst>
        </pc:picChg>
      </pc:sldChg>
      <pc:sldChg chg="addSp delSp modSp add mod modAnim">
        <pc:chgData name="Bettina von der Way" userId="2ce1807c52b10c96" providerId="LiveId" clId="{045A4BD0-9F49-49A1-A5B2-B7E641539817}" dt="2022-09-08T11:54:19.244" v="13170"/>
        <pc:sldMkLst>
          <pc:docMk/>
          <pc:sldMk cId="866968503" sldId="312"/>
        </pc:sldMkLst>
        <pc:spChg chg="add del mod">
          <ac:chgData name="Bettina von der Way" userId="2ce1807c52b10c96" providerId="LiveId" clId="{045A4BD0-9F49-49A1-A5B2-B7E641539817}" dt="2022-08-22T09:23:39.678" v="5218" actId="478"/>
          <ac:spMkLst>
            <pc:docMk/>
            <pc:sldMk cId="866968503" sldId="312"/>
            <ac:spMk id="6" creationId="{0FC571C5-71B5-F34F-EA70-746E161AEA07}"/>
          </ac:spMkLst>
        </pc:spChg>
        <pc:spChg chg="mod">
          <ac:chgData name="Bettina von der Way" userId="2ce1807c52b10c96" providerId="LiveId" clId="{045A4BD0-9F49-49A1-A5B2-B7E641539817}" dt="2022-08-22T09:23:45.025" v="5219" actId="1076"/>
          <ac:spMkLst>
            <pc:docMk/>
            <pc:sldMk cId="866968503" sldId="312"/>
            <ac:spMk id="7" creationId="{00000000-0000-0000-0000-000000000000}"/>
          </ac:spMkLst>
        </pc:spChg>
        <pc:spChg chg="add mod">
          <ac:chgData name="Bettina von der Way" userId="2ce1807c52b10c96" providerId="LiveId" clId="{045A4BD0-9F49-49A1-A5B2-B7E641539817}" dt="2022-09-06T14:44:50.235" v="7447" actId="20577"/>
          <ac:spMkLst>
            <pc:docMk/>
            <pc:sldMk cId="866968503" sldId="312"/>
            <ac:spMk id="8" creationId="{3DC1A87B-6079-2CB0-6538-0D73AF9D3CF3}"/>
          </ac:spMkLst>
        </pc:spChg>
        <pc:picChg chg="del">
          <ac:chgData name="Bettina von der Way" userId="2ce1807c52b10c96" providerId="LiveId" clId="{045A4BD0-9F49-49A1-A5B2-B7E641539817}" dt="2022-08-22T09:06:24.405" v="4815" actId="478"/>
          <ac:picMkLst>
            <pc:docMk/>
            <pc:sldMk cId="866968503" sldId="312"/>
            <ac:picMk id="3" creationId="{F4DE47C5-A210-B8C9-6A97-B8FF879CC11A}"/>
          </ac:picMkLst>
        </pc:picChg>
        <pc:picChg chg="add mod">
          <ac:chgData name="Bettina von der Way" userId="2ce1807c52b10c96" providerId="LiveId" clId="{045A4BD0-9F49-49A1-A5B2-B7E641539817}" dt="2022-09-06T14:35:33.032" v="7076" actId="14100"/>
          <ac:picMkLst>
            <pc:docMk/>
            <pc:sldMk cId="866968503" sldId="312"/>
            <ac:picMk id="5" creationId="{7635E59E-DDCA-05AA-9682-E6D2B6B9732D}"/>
          </ac:picMkLst>
        </pc:picChg>
      </pc:sldChg>
      <pc:sldChg chg="addSp delSp modSp add mod">
        <pc:chgData name="Bettina von der Way" userId="2ce1807c52b10c96" providerId="LiveId" clId="{045A4BD0-9F49-49A1-A5B2-B7E641539817}" dt="2022-09-13T15:30:48.102" v="14520" actId="1076"/>
        <pc:sldMkLst>
          <pc:docMk/>
          <pc:sldMk cId="60298107" sldId="313"/>
        </pc:sldMkLst>
        <pc:spChg chg="add del mod">
          <ac:chgData name="Bettina von der Way" userId="2ce1807c52b10c96" providerId="LiveId" clId="{045A4BD0-9F49-49A1-A5B2-B7E641539817}" dt="2022-09-13T15:28:39.231" v="14217" actId="478"/>
          <ac:spMkLst>
            <pc:docMk/>
            <pc:sldMk cId="60298107" sldId="313"/>
            <ac:spMk id="2" creationId="{06969608-2C45-E93F-2454-997330EC1AFA}"/>
          </ac:spMkLst>
        </pc:spChg>
        <pc:spChg chg="add mod">
          <ac:chgData name="Bettina von der Way" userId="2ce1807c52b10c96" providerId="LiveId" clId="{045A4BD0-9F49-49A1-A5B2-B7E641539817}" dt="2022-09-13T15:30:48.102" v="14520" actId="1076"/>
          <ac:spMkLst>
            <pc:docMk/>
            <pc:sldMk cId="60298107" sldId="313"/>
            <ac:spMk id="3" creationId="{5B46002F-2C6D-AF07-2BBC-21AFE70CF02A}"/>
          </ac:spMkLst>
        </pc:spChg>
        <pc:spChg chg="mod">
          <ac:chgData name="Bettina von der Way" userId="2ce1807c52b10c96" providerId="LiveId" clId="{045A4BD0-9F49-49A1-A5B2-B7E641539817}" dt="2022-09-13T15:28:46.113" v="14219" actId="14100"/>
          <ac:spMkLst>
            <pc:docMk/>
            <pc:sldMk cId="60298107" sldId="313"/>
            <ac:spMk id="7" creationId="{00000000-0000-0000-0000-000000000000}"/>
          </ac:spMkLst>
        </pc:spChg>
        <pc:spChg chg="mod">
          <ac:chgData name="Bettina von der Way" userId="2ce1807c52b10c96" providerId="LiveId" clId="{045A4BD0-9F49-49A1-A5B2-B7E641539817}" dt="2022-09-06T14:44:27.210" v="7443" actId="20577"/>
          <ac:spMkLst>
            <pc:docMk/>
            <pc:sldMk cId="60298107" sldId="313"/>
            <ac:spMk id="8" creationId="{3DC1A87B-6079-2CB0-6538-0D73AF9D3CF3}"/>
          </ac:spMkLst>
        </pc:spChg>
        <pc:picChg chg="del">
          <ac:chgData name="Bettina von der Way" userId="2ce1807c52b10c96" providerId="LiveId" clId="{045A4BD0-9F49-49A1-A5B2-B7E641539817}" dt="2022-08-22T09:27:48.123" v="5254" actId="478"/>
          <ac:picMkLst>
            <pc:docMk/>
            <pc:sldMk cId="60298107" sldId="313"/>
            <ac:picMk id="5" creationId="{7635E59E-DDCA-05AA-9682-E6D2B6B9732D}"/>
          </ac:picMkLst>
        </pc:picChg>
      </pc:sldChg>
      <pc:sldChg chg="addSp delSp modSp add mod">
        <pc:chgData name="Bettina von der Way" userId="2ce1807c52b10c96" providerId="LiveId" clId="{045A4BD0-9F49-49A1-A5B2-B7E641539817}" dt="2022-09-08T09:01:38.188" v="10082" actId="207"/>
        <pc:sldMkLst>
          <pc:docMk/>
          <pc:sldMk cId="1915377360" sldId="314"/>
        </pc:sldMkLst>
        <pc:spChg chg="del mod">
          <ac:chgData name="Bettina von der Way" userId="2ce1807c52b10c96" providerId="LiveId" clId="{045A4BD0-9F49-49A1-A5B2-B7E641539817}" dt="2022-09-05T12:23:39.285" v="5622" actId="478"/>
          <ac:spMkLst>
            <pc:docMk/>
            <pc:sldMk cId="1915377360" sldId="314"/>
            <ac:spMk id="2" creationId="{00000000-0000-0000-0000-000000000000}"/>
          </ac:spMkLst>
        </pc:spChg>
        <pc:spChg chg="del">
          <ac:chgData name="Bettina von der Way" userId="2ce1807c52b10c96" providerId="LiveId" clId="{045A4BD0-9F49-49A1-A5B2-B7E641539817}" dt="2022-09-05T12:11:35.230" v="5569" actId="478"/>
          <ac:spMkLst>
            <pc:docMk/>
            <pc:sldMk cId="1915377360" sldId="314"/>
            <ac:spMk id="3" creationId="{00000000-0000-0000-0000-000000000000}"/>
          </ac:spMkLst>
        </pc:spChg>
        <pc:spChg chg="add mod">
          <ac:chgData name="Bettina von der Way" userId="2ce1807c52b10c96" providerId="LiveId" clId="{045A4BD0-9F49-49A1-A5B2-B7E641539817}" dt="2022-09-05T12:56:03.674" v="6037" actId="207"/>
          <ac:spMkLst>
            <pc:docMk/>
            <pc:sldMk cId="1915377360" sldId="314"/>
            <ac:spMk id="3" creationId="{AECDE295-3961-CCD0-440D-AFFDAFD833A2}"/>
          </ac:spMkLst>
        </pc:spChg>
        <pc:spChg chg="add mod">
          <ac:chgData name="Bettina von der Way" userId="2ce1807c52b10c96" providerId="LiveId" clId="{045A4BD0-9F49-49A1-A5B2-B7E641539817}" dt="2022-09-08T09:01:38.188" v="10082" actId="207"/>
          <ac:spMkLst>
            <pc:docMk/>
            <pc:sldMk cId="1915377360" sldId="314"/>
            <ac:spMk id="5" creationId="{DC374112-661F-CBF7-632B-D56E65D505F8}"/>
          </ac:spMkLst>
        </pc:spChg>
        <pc:spChg chg="add del mod">
          <ac:chgData name="Bettina von der Way" userId="2ce1807c52b10c96" providerId="LiveId" clId="{045A4BD0-9F49-49A1-A5B2-B7E641539817}" dt="2022-09-05T12:23:42.626" v="5623" actId="478"/>
          <ac:spMkLst>
            <pc:docMk/>
            <pc:sldMk cId="1915377360" sldId="314"/>
            <ac:spMk id="10" creationId="{BD130645-5DD2-F45A-D45D-81A928CD5E20}"/>
          </ac:spMkLst>
        </pc:spChg>
        <pc:spChg chg="add mod">
          <ac:chgData name="Bettina von der Way" userId="2ce1807c52b10c96" providerId="LiveId" clId="{045A4BD0-9F49-49A1-A5B2-B7E641539817}" dt="2022-09-05T12:24:29.607" v="5632" actId="1076"/>
          <ac:spMkLst>
            <pc:docMk/>
            <pc:sldMk cId="1915377360" sldId="314"/>
            <ac:spMk id="14" creationId="{9728FB25-35E0-6163-D78C-AAB619DE8132}"/>
          </ac:spMkLst>
        </pc:spChg>
        <pc:spChg chg="add mod">
          <ac:chgData name="Bettina von der Way" userId="2ce1807c52b10c96" providerId="LiveId" clId="{045A4BD0-9F49-49A1-A5B2-B7E641539817}" dt="2022-09-05T12:26:46.669" v="5675" actId="207"/>
          <ac:spMkLst>
            <pc:docMk/>
            <pc:sldMk cId="1915377360" sldId="314"/>
            <ac:spMk id="15" creationId="{2AD9F512-37D7-565C-7AC5-5FCFC86FC0C9}"/>
          </ac:spMkLst>
        </pc:spChg>
        <pc:spChg chg="add del">
          <ac:chgData name="Bettina von der Way" userId="2ce1807c52b10c96" providerId="LiveId" clId="{045A4BD0-9F49-49A1-A5B2-B7E641539817}" dt="2022-09-05T12:25:59.124" v="5653" actId="11529"/>
          <ac:spMkLst>
            <pc:docMk/>
            <pc:sldMk cId="1915377360" sldId="314"/>
            <ac:spMk id="16" creationId="{FCA0E05D-0739-0DD5-9864-5E808259F057}"/>
          </ac:spMkLst>
        </pc:spChg>
        <pc:spChg chg="add mod">
          <ac:chgData name="Bettina von der Way" userId="2ce1807c52b10c96" providerId="LiveId" clId="{045A4BD0-9F49-49A1-A5B2-B7E641539817}" dt="2022-09-05T12:26:57.380" v="5678" actId="207"/>
          <ac:spMkLst>
            <pc:docMk/>
            <pc:sldMk cId="1915377360" sldId="314"/>
            <ac:spMk id="17" creationId="{9D209065-DF04-AC5E-81AA-E1461C76CBBB}"/>
          </ac:spMkLst>
        </pc:spChg>
        <pc:spChg chg="add mod">
          <ac:chgData name="Bettina von der Way" userId="2ce1807c52b10c96" providerId="LiveId" clId="{045A4BD0-9F49-49A1-A5B2-B7E641539817}" dt="2022-09-05T13:04:38.481" v="6073" actId="1076"/>
          <ac:spMkLst>
            <pc:docMk/>
            <pc:sldMk cId="1915377360" sldId="314"/>
            <ac:spMk id="19" creationId="{6A2EBC88-EDAD-D5D4-6BDD-F58872FA9501}"/>
          </ac:spMkLst>
        </pc:spChg>
        <pc:picChg chg="mod">
          <ac:chgData name="Bettina von der Way" userId="2ce1807c52b10c96" providerId="LiveId" clId="{045A4BD0-9F49-49A1-A5B2-B7E641539817}" dt="2022-09-05T12:13:46.310" v="5587" actId="14100"/>
          <ac:picMkLst>
            <pc:docMk/>
            <pc:sldMk cId="1915377360" sldId="314"/>
            <ac:picMk id="4" creationId="{00000000-0000-0000-0000-000000000000}"/>
          </ac:picMkLst>
        </pc:picChg>
        <pc:picChg chg="add mod">
          <ac:chgData name="Bettina von der Way" userId="2ce1807c52b10c96" providerId="LiveId" clId="{045A4BD0-9F49-49A1-A5B2-B7E641539817}" dt="2022-09-05T12:57:13.514" v="6044" actId="1076"/>
          <ac:picMkLst>
            <pc:docMk/>
            <pc:sldMk cId="1915377360" sldId="314"/>
            <ac:picMk id="6" creationId="{22160CA2-DD9C-1CAB-8A42-E2F7D3644D2F}"/>
          </ac:picMkLst>
        </pc:picChg>
        <pc:picChg chg="add mod">
          <ac:chgData name="Bettina von der Way" userId="2ce1807c52b10c96" providerId="LiveId" clId="{045A4BD0-9F49-49A1-A5B2-B7E641539817}" dt="2022-09-05T12:24:38.564" v="5635" actId="14100"/>
          <ac:picMkLst>
            <pc:docMk/>
            <pc:sldMk cId="1915377360" sldId="314"/>
            <ac:picMk id="8" creationId="{497D627D-55B4-3DF5-CDC9-3501612BF818}"/>
          </ac:picMkLst>
        </pc:picChg>
        <pc:picChg chg="add mod">
          <ac:chgData name="Bettina von der Way" userId="2ce1807c52b10c96" providerId="LiveId" clId="{045A4BD0-9F49-49A1-A5B2-B7E641539817}" dt="2022-09-05T12:24:00.476" v="5629" actId="1076"/>
          <ac:picMkLst>
            <pc:docMk/>
            <pc:sldMk cId="1915377360" sldId="314"/>
            <ac:picMk id="12" creationId="{CED98E15-AD8C-9C41-C81A-8AE7F4A5C657}"/>
          </ac:picMkLst>
        </pc:picChg>
      </pc:sldChg>
      <pc:sldChg chg="addSp delSp modSp add mod">
        <pc:chgData name="Bettina von der Way" userId="2ce1807c52b10c96" providerId="LiveId" clId="{045A4BD0-9F49-49A1-A5B2-B7E641539817}" dt="2022-09-08T09:02:24.671" v="10089" actId="14100"/>
        <pc:sldMkLst>
          <pc:docMk/>
          <pc:sldMk cId="1579547458" sldId="315"/>
        </pc:sldMkLst>
        <pc:spChg chg="mod">
          <ac:chgData name="Bettina von der Way" userId="2ce1807c52b10c96" providerId="LiveId" clId="{045A4BD0-9F49-49A1-A5B2-B7E641539817}" dt="2022-09-05T12:22:56.658" v="5616" actId="14100"/>
          <ac:spMkLst>
            <pc:docMk/>
            <pc:sldMk cId="1579547458" sldId="315"/>
            <ac:spMk id="2" creationId="{00000000-0000-0000-0000-000000000000}"/>
          </ac:spMkLst>
        </pc:spChg>
        <pc:spChg chg="add mod">
          <ac:chgData name="Bettina von der Way" userId="2ce1807c52b10c96" providerId="LiveId" clId="{045A4BD0-9F49-49A1-A5B2-B7E641539817}" dt="2022-09-08T09:02:24.671" v="10089" actId="14100"/>
          <ac:spMkLst>
            <pc:docMk/>
            <pc:sldMk cId="1579547458" sldId="315"/>
            <ac:spMk id="6" creationId="{3B70BA2D-FF7E-E55A-4183-1DD8C176C806}"/>
          </ac:spMkLst>
        </pc:spChg>
        <pc:spChg chg="add mod">
          <ac:chgData name="Bettina von der Way" userId="2ce1807c52b10c96" providerId="LiveId" clId="{045A4BD0-9F49-49A1-A5B2-B7E641539817}" dt="2022-09-08T09:02:08.668" v="10085" actId="1076"/>
          <ac:spMkLst>
            <pc:docMk/>
            <pc:sldMk cId="1579547458" sldId="315"/>
            <ac:spMk id="13" creationId="{212299BB-FCA5-9EA8-BC71-503F5A220CA1}"/>
          </ac:spMkLst>
        </pc:spChg>
        <pc:spChg chg="add mod">
          <ac:chgData name="Bettina von der Way" userId="2ce1807c52b10c96" providerId="LiveId" clId="{045A4BD0-9F49-49A1-A5B2-B7E641539817}" dt="2022-09-08T09:02:13.769" v="10086" actId="1076"/>
          <ac:spMkLst>
            <pc:docMk/>
            <pc:sldMk cId="1579547458" sldId="315"/>
            <ac:spMk id="15" creationId="{EEC80F82-3E37-0A85-B897-B31981999C73}"/>
          </ac:spMkLst>
        </pc:spChg>
        <pc:spChg chg="add mod">
          <ac:chgData name="Bettina von der Way" userId="2ce1807c52b10c96" providerId="LiveId" clId="{045A4BD0-9F49-49A1-A5B2-B7E641539817}" dt="2022-09-05T13:04:55.573" v="6076" actId="1076"/>
          <ac:spMkLst>
            <pc:docMk/>
            <pc:sldMk cId="1579547458" sldId="315"/>
            <ac:spMk id="16" creationId="{3F10C17B-94ED-528B-E270-9E0E6FF4A4DB}"/>
          </ac:spMkLst>
        </pc:spChg>
        <pc:picChg chg="add mod">
          <ac:chgData name="Bettina von der Way" userId="2ce1807c52b10c96" providerId="LiveId" clId="{045A4BD0-9F49-49A1-A5B2-B7E641539817}" dt="2022-09-05T12:57:51.540" v="6049" actId="14100"/>
          <ac:picMkLst>
            <pc:docMk/>
            <pc:sldMk cId="1579547458" sldId="315"/>
            <ac:picMk id="5" creationId="{FA611202-4AD2-64E7-16E0-F5ECF69AA8FB}"/>
          </ac:picMkLst>
        </pc:picChg>
        <pc:picChg chg="del">
          <ac:chgData name="Bettina von der Way" userId="2ce1807c52b10c96" providerId="LiveId" clId="{045A4BD0-9F49-49A1-A5B2-B7E641539817}" dt="2022-09-05T12:16:55.138" v="5594" actId="478"/>
          <ac:picMkLst>
            <pc:docMk/>
            <pc:sldMk cId="1579547458" sldId="315"/>
            <ac:picMk id="6" creationId="{22160CA2-DD9C-1CAB-8A42-E2F7D3644D2F}"/>
          </ac:picMkLst>
        </pc:picChg>
        <pc:picChg chg="del">
          <ac:chgData name="Bettina von der Way" userId="2ce1807c52b10c96" providerId="LiveId" clId="{045A4BD0-9F49-49A1-A5B2-B7E641539817}" dt="2022-09-05T12:16:52.999" v="5593" actId="478"/>
          <ac:picMkLst>
            <pc:docMk/>
            <pc:sldMk cId="1579547458" sldId="315"/>
            <ac:picMk id="8" creationId="{497D627D-55B4-3DF5-CDC9-3501612BF818}"/>
          </ac:picMkLst>
        </pc:picChg>
        <pc:picChg chg="add mod">
          <ac:chgData name="Bettina von der Way" userId="2ce1807c52b10c96" providerId="LiveId" clId="{045A4BD0-9F49-49A1-A5B2-B7E641539817}" dt="2022-09-05T12:27:56.604" v="5699" actId="1076"/>
          <ac:picMkLst>
            <pc:docMk/>
            <pc:sldMk cId="1579547458" sldId="315"/>
            <ac:picMk id="9" creationId="{B6F0D72B-0BF2-44DE-FB6D-834203AB3C98}"/>
          </ac:picMkLst>
        </pc:picChg>
        <pc:picChg chg="add mod">
          <ac:chgData name="Bettina von der Way" userId="2ce1807c52b10c96" providerId="LiveId" clId="{045A4BD0-9F49-49A1-A5B2-B7E641539817}" dt="2022-09-05T12:23:28.129" v="5620" actId="1076"/>
          <ac:picMkLst>
            <pc:docMk/>
            <pc:sldMk cId="1579547458" sldId="315"/>
            <ac:picMk id="11" creationId="{A02BAE7F-E73D-76FA-F5D2-DD20DC369D36}"/>
          </ac:picMkLst>
        </pc:picChg>
      </pc:sldChg>
      <pc:sldChg chg="addSp delSp modSp add mod ord">
        <pc:chgData name="Bettina von der Way" userId="2ce1807c52b10c96" providerId="LiveId" clId="{045A4BD0-9F49-49A1-A5B2-B7E641539817}" dt="2022-09-05T13:05:31.046" v="6077" actId="1076"/>
        <pc:sldMkLst>
          <pc:docMk/>
          <pc:sldMk cId="1303444592" sldId="316"/>
        </pc:sldMkLst>
        <pc:spChg chg="del">
          <ac:chgData name="Bettina von der Way" userId="2ce1807c52b10c96" providerId="LiveId" clId="{045A4BD0-9F49-49A1-A5B2-B7E641539817}" dt="2022-09-05T12:35:31.591" v="5801" actId="478"/>
          <ac:spMkLst>
            <pc:docMk/>
            <pc:sldMk cId="1303444592" sldId="316"/>
            <ac:spMk id="2" creationId="{00000000-0000-0000-0000-000000000000}"/>
          </ac:spMkLst>
        </pc:spChg>
        <pc:spChg chg="del">
          <ac:chgData name="Bettina von der Way" userId="2ce1807c52b10c96" providerId="LiveId" clId="{045A4BD0-9F49-49A1-A5B2-B7E641539817}" dt="2022-09-05T12:35:35.119" v="5802" actId="478"/>
          <ac:spMkLst>
            <pc:docMk/>
            <pc:sldMk cId="1303444592" sldId="316"/>
            <ac:spMk id="3" creationId="{00000000-0000-0000-0000-000000000000}"/>
          </ac:spMkLst>
        </pc:spChg>
        <pc:picChg chg="add mod">
          <ac:chgData name="Bettina von der Way" userId="2ce1807c52b10c96" providerId="LiveId" clId="{045A4BD0-9F49-49A1-A5B2-B7E641539817}" dt="2022-09-05T13:05:31.046" v="6077" actId="1076"/>
          <ac:picMkLst>
            <pc:docMk/>
            <pc:sldMk cId="1303444592" sldId="316"/>
            <ac:picMk id="6" creationId="{C30A0953-2C0B-1B65-4097-201912702A72}"/>
          </ac:picMkLst>
        </pc:picChg>
        <pc:picChg chg="add mod">
          <ac:chgData name="Bettina von der Way" userId="2ce1807c52b10c96" providerId="LiveId" clId="{045A4BD0-9F49-49A1-A5B2-B7E641539817}" dt="2022-09-05T12:36:00.458" v="5808" actId="1076"/>
          <ac:picMkLst>
            <pc:docMk/>
            <pc:sldMk cId="1303444592" sldId="316"/>
            <ac:picMk id="8" creationId="{6C30DAD1-AD18-B5CA-AEC6-8BED4617D74E}"/>
          </ac:picMkLst>
        </pc:picChg>
      </pc:sldChg>
      <pc:sldChg chg="add ord">
        <pc:chgData name="Bettina von der Way" userId="2ce1807c52b10c96" providerId="LiveId" clId="{045A4BD0-9F49-49A1-A5B2-B7E641539817}" dt="2022-09-08T09:03:32.587" v="10094"/>
        <pc:sldMkLst>
          <pc:docMk/>
          <pc:sldMk cId="3546317325" sldId="317"/>
        </pc:sldMkLst>
      </pc:sldChg>
      <pc:sldChg chg="addSp delSp modSp add mod">
        <pc:chgData name="Bettina von der Way" userId="2ce1807c52b10c96" providerId="LiveId" clId="{045A4BD0-9F49-49A1-A5B2-B7E641539817}" dt="2022-09-05T12:54:48.097" v="5964" actId="14100"/>
        <pc:sldMkLst>
          <pc:docMk/>
          <pc:sldMk cId="3660077286" sldId="318"/>
        </pc:sldMkLst>
        <pc:spChg chg="add mod">
          <ac:chgData name="Bettina von der Way" userId="2ce1807c52b10c96" providerId="LiveId" clId="{045A4BD0-9F49-49A1-A5B2-B7E641539817}" dt="2022-09-05T12:54:42.315" v="5962" actId="1076"/>
          <ac:spMkLst>
            <pc:docMk/>
            <pc:sldMk cId="3660077286" sldId="318"/>
            <ac:spMk id="7" creationId="{FB1A5696-716B-0BCC-0F56-BC2A995B5DAB}"/>
          </ac:spMkLst>
        </pc:spChg>
        <pc:picChg chg="add mod">
          <ac:chgData name="Bettina von der Way" userId="2ce1807c52b10c96" providerId="LiveId" clId="{045A4BD0-9F49-49A1-A5B2-B7E641539817}" dt="2022-09-05T12:54:48.097" v="5964" actId="14100"/>
          <ac:picMkLst>
            <pc:docMk/>
            <pc:sldMk cId="3660077286" sldId="318"/>
            <ac:picMk id="3" creationId="{0ECFBCB1-248A-3BAD-120F-17CDBBA65015}"/>
          </ac:picMkLst>
        </pc:picChg>
        <pc:picChg chg="del">
          <ac:chgData name="Bettina von der Way" userId="2ce1807c52b10c96" providerId="LiveId" clId="{045A4BD0-9F49-49A1-A5B2-B7E641539817}" dt="2022-09-05T12:52:16.454" v="5817" actId="478"/>
          <ac:picMkLst>
            <pc:docMk/>
            <pc:sldMk cId="3660077286" sldId="318"/>
            <ac:picMk id="6" creationId="{1C420163-F538-C109-DA88-DE0133089EDE}"/>
          </ac:picMkLst>
        </pc:picChg>
      </pc:sldChg>
      <pc:sldChg chg="addSp delSp modSp add mod">
        <pc:chgData name="Bettina von der Way" userId="2ce1807c52b10c96" providerId="LiveId" clId="{045A4BD0-9F49-49A1-A5B2-B7E641539817}" dt="2022-09-06T13:00:17.895" v="6318" actId="1076"/>
        <pc:sldMkLst>
          <pc:docMk/>
          <pc:sldMk cId="2492445525" sldId="319"/>
        </pc:sldMkLst>
        <pc:spChg chg="add mod">
          <ac:chgData name="Bettina von der Way" userId="2ce1807c52b10c96" providerId="LiveId" clId="{045A4BD0-9F49-49A1-A5B2-B7E641539817}" dt="2022-09-06T13:00:17.895" v="6318" actId="1076"/>
          <ac:spMkLst>
            <pc:docMk/>
            <pc:sldMk cId="2492445525" sldId="319"/>
            <ac:spMk id="5" creationId="{6B1E1F5A-325B-18E8-6065-942BEFC2AA8D}"/>
          </ac:spMkLst>
        </pc:spChg>
        <pc:spChg chg="del mod">
          <ac:chgData name="Bettina von der Way" userId="2ce1807c52b10c96" providerId="LiveId" clId="{045A4BD0-9F49-49A1-A5B2-B7E641539817}" dt="2022-09-06T12:14:28.085" v="6139"/>
          <ac:spMkLst>
            <pc:docMk/>
            <pc:sldMk cId="2492445525" sldId="319"/>
            <ac:spMk id="6" creationId="{00000000-0000-0000-0000-000000000000}"/>
          </ac:spMkLst>
        </pc:spChg>
        <pc:spChg chg="mod">
          <ac:chgData name="Bettina von der Way" userId="2ce1807c52b10c96" providerId="LiveId" clId="{045A4BD0-9F49-49A1-A5B2-B7E641539817}" dt="2022-09-06T13:00:00.851" v="6317" actId="20577"/>
          <ac:spMkLst>
            <pc:docMk/>
            <pc:sldMk cId="2492445525" sldId="319"/>
            <ac:spMk id="7" creationId="{00000000-0000-0000-0000-000000000000}"/>
          </ac:spMkLst>
        </pc:spChg>
        <pc:spChg chg="add mod">
          <ac:chgData name="Bettina von der Way" userId="2ce1807c52b10c96" providerId="LiveId" clId="{045A4BD0-9F49-49A1-A5B2-B7E641539817}" dt="2022-09-06T12:58:40.137" v="6283" actId="1076"/>
          <ac:spMkLst>
            <pc:docMk/>
            <pc:sldMk cId="2492445525" sldId="319"/>
            <ac:spMk id="12" creationId="{DFE51902-2A6D-A662-17B9-961FAF7CEE01}"/>
          </ac:spMkLst>
        </pc:spChg>
        <pc:picChg chg="add del mod ord">
          <ac:chgData name="Bettina von der Way" userId="2ce1807c52b10c96" providerId="LiveId" clId="{045A4BD0-9F49-49A1-A5B2-B7E641539817}" dt="2022-09-06T12:56:48.609" v="6214" actId="478"/>
          <ac:picMkLst>
            <pc:docMk/>
            <pc:sldMk cId="2492445525" sldId="319"/>
            <ac:picMk id="2" creationId="{DFDE65D2-5454-A6B2-7CBA-4079345D6E2E}"/>
          </ac:picMkLst>
        </pc:picChg>
        <pc:picChg chg="mod">
          <ac:chgData name="Bettina von der Way" userId="2ce1807c52b10c96" providerId="LiveId" clId="{045A4BD0-9F49-49A1-A5B2-B7E641539817}" dt="2022-09-06T12:54:35.839" v="6201" actId="1076"/>
          <ac:picMkLst>
            <pc:docMk/>
            <pc:sldMk cId="2492445525" sldId="319"/>
            <ac:picMk id="4" creationId="{00000000-0000-0000-0000-000000000000}"/>
          </ac:picMkLst>
        </pc:picChg>
        <pc:picChg chg="add mod">
          <ac:chgData name="Bettina von der Way" userId="2ce1807c52b10c96" providerId="LiveId" clId="{045A4BD0-9F49-49A1-A5B2-B7E641539817}" dt="2022-09-06T12:56:28.939" v="6209" actId="1076"/>
          <ac:picMkLst>
            <pc:docMk/>
            <pc:sldMk cId="2492445525" sldId="319"/>
            <ac:picMk id="8" creationId="{838676BB-D8B5-98B4-25E4-B6A19E1B2BDC}"/>
          </ac:picMkLst>
        </pc:picChg>
        <pc:picChg chg="add mod">
          <ac:chgData name="Bettina von der Way" userId="2ce1807c52b10c96" providerId="LiveId" clId="{045A4BD0-9F49-49A1-A5B2-B7E641539817}" dt="2022-09-06T12:58:48.404" v="6285" actId="1076"/>
          <ac:picMkLst>
            <pc:docMk/>
            <pc:sldMk cId="2492445525" sldId="319"/>
            <ac:picMk id="9" creationId="{FD5A9652-062C-99E0-9D47-0ED944C2C97D}"/>
          </ac:picMkLst>
        </pc:picChg>
        <pc:picChg chg="add mod">
          <ac:chgData name="Bettina von der Way" userId="2ce1807c52b10c96" providerId="LiveId" clId="{045A4BD0-9F49-49A1-A5B2-B7E641539817}" dt="2022-09-06T12:58:45.321" v="6284" actId="1076"/>
          <ac:picMkLst>
            <pc:docMk/>
            <pc:sldMk cId="2492445525" sldId="319"/>
            <ac:picMk id="11" creationId="{F9D17A0E-B545-ACDA-1C88-085EEC792F5C}"/>
          </ac:picMkLst>
        </pc:picChg>
      </pc:sldChg>
      <pc:sldChg chg="addSp modSp new mod">
        <pc:chgData name="Bettina von der Way" userId="2ce1807c52b10c96" providerId="LiveId" clId="{045A4BD0-9F49-49A1-A5B2-B7E641539817}" dt="2022-09-06T13:13:25.419" v="6530" actId="1076"/>
        <pc:sldMkLst>
          <pc:docMk/>
          <pc:sldMk cId="3168231759" sldId="320"/>
        </pc:sldMkLst>
        <pc:spChg chg="mod">
          <ac:chgData name="Bettina von der Way" userId="2ce1807c52b10c96" providerId="LiveId" clId="{045A4BD0-9F49-49A1-A5B2-B7E641539817}" dt="2022-09-06T13:10:14.462" v="6440" actId="207"/>
          <ac:spMkLst>
            <pc:docMk/>
            <pc:sldMk cId="3168231759" sldId="320"/>
            <ac:spMk id="2" creationId="{9AD90731-AF61-876A-041D-A8A3DAF60549}"/>
          </ac:spMkLst>
        </pc:spChg>
        <pc:spChg chg="mod">
          <ac:chgData name="Bettina von der Way" userId="2ce1807c52b10c96" providerId="LiveId" clId="{045A4BD0-9F49-49A1-A5B2-B7E641539817}" dt="2022-09-06T13:09:54.789" v="6438" actId="20577"/>
          <ac:spMkLst>
            <pc:docMk/>
            <pc:sldMk cId="3168231759" sldId="320"/>
            <ac:spMk id="3" creationId="{04A5C8EE-8544-6C87-6526-4DC2C66342E7}"/>
          </ac:spMkLst>
        </pc:spChg>
        <pc:picChg chg="add">
          <ac:chgData name="Bettina von der Way" userId="2ce1807c52b10c96" providerId="LiveId" clId="{045A4BD0-9F49-49A1-A5B2-B7E641539817}" dt="2022-09-06T13:03:16.299" v="6351" actId="22"/>
          <ac:picMkLst>
            <pc:docMk/>
            <pc:sldMk cId="3168231759" sldId="320"/>
            <ac:picMk id="5" creationId="{CF9277E3-B277-9904-6244-11BEE83FC29D}"/>
          </ac:picMkLst>
        </pc:picChg>
        <pc:picChg chg="add mod">
          <ac:chgData name="Bettina von der Way" userId="2ce1807c52b10c96" providerId="LiveId" clId="{045A4BD0-9F49-49A1-A5B2-B7E641539817}" dt="2022-09-06T13:13:25.419" v="6530" actId="1076"/>
          <ac:picMkLst>
            <pc:docMk/>
            <pc:sldMk cId="3168231759" sldId="320"/>
            <ac:picMk id="7" creationId="{38CA6510-3787-C5F2-6133-DF3CFF77A5D9}"/>
          </ac:picMkLst>
        </pc:picChg>
      </pc:sldChg>
      <pc:sldChg chg="addSp delSp modSp add mod">
        <pc:chgData name="Bettina von der Way" userId="2ce1807c52b10c96" providerId="LiveId" clId="{045A4BD0-9F49-49A1-A5B2-B7E641539817}" dt="2022-09-06T13:14:30.097" v="6540" actId="14100"/>
        <pc:sldMkLst>
          <pc:docMk/>
          <pc:sldMk cId="2294557773" sldId="321"/>
        </pc:sldMkLst>
        <pc:spChg chg="del mod">
          <ac:chgData name="Bettina von der Way" userId="2ce1807c52b10c96" providerId="LiveId" clId="{045A4BD0-9F49-49A1-A5B2-B7E641539817}" dt="2022-09-06T13:10:40.309" v="6455" actId="478"/>
          <ac:spMkLst>
            <pc:docMk/>
            <pc:sldMk cId="2294557773" sldId="321"/>
            <ac:spMk id="2" creationId="{9AD90731-AF61-876A-041D-A8A3DAF60549}"/>
          </ac:spMkLst>
        </pc:spChg>
        <pc:spChg chg="mod">
          <ac:chgData name="Bettina von der Way" userId="2ce1807c52b10c96" providerId="LiveId" clId="{045A4BD0-9F49-49A1-A5B2-B7E641539817}" dt="2022-09-06T13:12:01.279" v="6493" actId="14100"/>
          <ac:spMkLst>
            <pc:docMk/>
            <pc:sldMk cId="2294557773" sldId="321"/>
            <ac:spMk id="3" creationId="{04A5C8EE-8544-6C87-6526-4DC2C66342E7}"/>
          </ac:spMkLst>
        </pc:spChg>
        <pc:spChg chg="add del mod">
          <ac:chgData name="Bettina von der Way" userId="2ce1807c52b10c96" providerId="LiveId" clId="{045A4BD0-9F49-49A1-A5B2-B7E641539817}" dt="2022-09-06T13:10:43.924" v="6456" actId="478"/>
          <ac:spMkLst>
            <pc:docMk/>
            <pc:sldMk cId="2294557773" sldId="321"/>
            <ac:spMk id="6" creationId="{9A55BC86-0FE0-F30D-7FFF-5BE8FDE12522}"/>
          </ac:spMkLst>
        </pc:spChg>
        <pc:picChg chg="add mod">
          <ac:chgData name="Bettina von der Way" userId="2ce1807c52b10c96" providerId="LiveId" clId="{045A4BD0-9F49-49A1-A5B2-B7E641539817}" dt="2022-09-06T13:14:30.097" v="6540" actId="14100"/>
          <ac:picMkLst>
            <pc:docMk/>
            <pc:sldMk cId="2294557773" sldId="321"/>
            <ac:picMk id="8" creationId="{BB5F7480-5A4F-91E9-C3C7-7905E4D76350}"/>
          </ac:picMkLst>
        </pc:picChg>
      </pc:sldChg>
      <pc:sldChg chg="modSp add del mod ord">
        <pc:chgData name="Bettina von der Way" userId="2ce1807c52b10c96" providerId="LiveId" clId="{045A4BD0-9F49-49A1-A5B2-B7E641539817}" dt="2022-09-06T15:19:35.893" v="8482" actId="47"/>
        <pc:sldMkLst>
          <pc:docMk/>
          <pc:sldMk cId="3401770742" sldId="322"/>
        </pc:sldMkLst>
        <pc:spChg chg="mod">
          <ac:chgData name="Bettina von der Way" userId="2ce1807c52b10c96" providerId="LiveId" clId="{045A4BD0-9F49-49A1-A5B2-B7E641539817}" dt="2022-09-06T14:42:11.134" v="7374" actId="1076"/>
          <ac:spMkLst>
            <pc:docMk/>
            <pc:sldMk cId="3401770742" sldId="322"/>
            <ac:spMk id="7" creationId="{00000000-0000-0000-0000-000000000000}"/>
          </ac:spMkLst>
        </pc:spChg>
      </pc:sldChg>
      <pc:sldChg chg="addSp delSp modSp add mod modAnim">
        <pc:chgData name="Bettina von der Way" userId="2ce1807c52b10c96" providerId="LiveId" clId="{045A4BD0-9F49-49A1-A5B2-B7E641539817}" dt="2022-09-08T10:36:31.272" v="10215" actId="478"/>
        <pc:sldMkLst>
          <pc:docMk/>
          <pc:sldMk cId="4199584476" sldId="323"/>
        </pc:sldMkLst>
        <pc:spChg chg="del mod">
          <ac:chgData name="Bettina von der Way" userId="2ce1807c52b10c96" providerId="LiveId" clId="{045A4BD0-9F49-49A1-A5B2-B7E641539817}" dt="2022-09-06T15:02:42.621" v="7963" actId="478"/>
          <ac:spMkLst>
            <pc:docMk/>
            <pc:sldMk cId="4199584476" sldId="323"/>
            <ac:spMk id="2" creationId="{00000000-0000-0000-0000-000000000000}"/>
          </ac:spMkLst>
        </pc:spChg>
        <pc:spChg chg="add del mod">
          <ac:chgData name="Bettina von der Way" userId="2ce1807c52b10c96" providerId="LiveId" clId="{045A4BD0-9F49-49A1-A5B2-B7E641539817}" dt="2022-09-08T10:36:31.272" v="10215" actId="478"/>
          <ac:spMkLst>
            <pc:docMk/>
            <pc:sldMk cId="4199584476" sldId="323"/>
            <ac:spMk id="3" creationId="{D89D1948-D798-081D-8054-B0BB05D6A975}"/>
          </ac:spMkLst>
        </pc:spChg>
        <pc:spChg chg="del mod">
          <ac:chgData name="Bettina von der Way" userId="2ce1807c52b10c96" providerId="LiveId" clId="{045A4BD0-9F49-49A1-A5B2-B7E641539817}" dt="2022-09-06T14:59:54.976" v="7843" actId="478"/>
          <ac:spMkLst>
            <pc:docMk/>
            <pc:sldMk cId="4199584476" sldId="323"/>
            <ac:spMk id="7" creationId="{12F81AE1-B6E1-1198-4D84-99D80C295457}"/>
          </ac:spMkLst>
        </pc:spChg>
        <pc:spChg chg="mod">
          <ac:chgData name="Bettina von der Way" userId="2ce1807c52b10c96" providerId="LiveId" clId="{045A4BD0-9F49-49A1-A5B2-B7E641539817}" dt="2022-09-06T15:08:51.076" v="8307" actId="1076"/>
          <ac:spMkLst>
            <pc:docMk/>
            <pc:sldMk cId="4199584476" sldId="323"/>
            <ac:spMk id="15" creationId="{21CD10F0-3B5D-320E-E316-F848175C847E}"/>
          </ac:spMkLst>
        </pc:spChg>
        <pc:graphicFrameChg chg="mod">
          <ac:chgData name="Bettina von der Way" userId="2ce1807c52b10c96" providerId="LiveId" clId="{045A4BD0-9F49-49A1-A5B2-B7E641539817}" dt="2022-09-06T15:06:28.940" v="8161"/>
          <ac:graphicFrameMkLst>
            <pc:docMk/>
            <pc:sldMk cId="4199584476" sldId="323"/>
            <ac:graphicFrameMk id="8" creationId="{17D74DF3-184D-D006-5869-34BBA985BC76}"/>
          </ac:graphicFrameMkLst>
        </pc:graphicFrameChg>
        <pc:graphicFrameChg chg="mod modGraphic">
          <ac:chgData name="Bettina von der Way" userId="2ce1807c52b10c96" providerId="LiveId" clId="{045A4BD0-9F49-49A1-A5B2-B7E641539817}" dt="2022-09-06T15:08:54.757" v="8308" actId="14100"/>
          <ac:graphicFrameMkLst>
            <pc:docMk/>
            <pc:sldMk cId="4199584476" sldId="323"/>
            <ac:graphicFrameMk id="10" creationId="{DA428BEB-DC00-DF58-CA43-084C152EBE12}"/>
          </ac:graphicFrameMkLst>
        </pc:graphicFrameChg>
      </pc:sldChg>
      <pc:sldChg chg="addSp modSp add mod ord">
        <pc:chgData name="Bettina von der Way" userId="2ce1807c52b10c96" providerId="LiveId" clId="{045A4BD0-9F49-49A1-A5B2-B7E641539817}" dt="2022-09-13T15:15:56.567" v="13486" actId="6549"/>
        <pc:sldMkLst>
          <pc:docMk/>
          <pc:sldMk cId="1520031268" sldId="324"/>
        </pc:sldMkLst>
        <pc:spChg chg="add mod">
          <ac:chgData name="Bettina von der Way" userId="2ce1807c52b10c96" providerId="LiveId" clId="{045A4BD0-9F49-49A1-A5B2-B7E641539817}" dt="2022-09-08T11:54:25.693" v="13171" actId="1076"/>
          <ac:spMkLst>
            <pc:docMk/>
            <pc:sldMk cId="1520031268" sldId="324"/>
            <ac:spMk id="2" creationId="{7C205026-3905-2C7A-2518-C878C0E8F559}"/>
          </ac:spMkLst>
        </pc:spChg>
        <pc:spChg chg="mod">
          <ac:chgData name="Bettina von der Way" userId="2ce1807c52b10c96" providerId="LiveId" clId="{045A4BD0-9F49-49A1-A5B2-B7E641539817}" dt="2022-09-13T15:15:56.567" v="13486" actId="6549"/>
          <ac:spMkLst>
            <pc:docMk/>
            <pc:sldMk cId="1520031268" sldId="324"/>
            <ac:spMk id="7" creationId="{00000000-0000-0000-0000-000000000000}"/>
          </ac:spMkLst>
        </pc:spChg>
      </pc:sldChg>
      <pc:sldChg chg="addSp delSp modSp new mod ord modAnim">
        <pc:chgData name="Bettina von der Way" userId="2ce1807c52b10c96" providerId="LiveId" clId="{045A4BD0-9F49-49A1-A5B2-B7E641539817}" dt="2022-09-13T10:55:09.200" v="13464" actId="20577"/>
        <pc:sldMkLst>
          <pc:docMk/>
          <pc:sldMk cId="2431419107" sldId="325"/>
        </pc:sldMkLst>
        <pc:spChg chg="del">
          <ac:chgData name="Bettina von der Way" userId="2ce1807c52b10c96" providerId="LiveId" clId="{045A4BD0-9F49-49A1-A5B2-B7E641539817}" dt="2022-09-07T15:32:54.231" v="8581" actId="478"/>
          <ac:spMkLst>
            <pc:docMk/>
            <pc:sldMk cId="2431419107" sldId="325"/>
            <ac:spMk id="2" creationId="{59A56C32-50C4-31D5-CAC0-011B427C6C8D}"/>
          </ac:spMkLst>
        </pc:spChg>
        <pc:spChg chg="del">
          <ac:chgData name="Bettina von der Way" userId="2ce1807c52b10c96" providerId="LiveId" clId="{045A4BD0-9F49-49A1-A5B2-B7E641539817}" dt="2022-09-07T15:33:05.011" v="8582" actId="478"/>
          <ac:spMkLst>
            <pc:docMk/>
            <pc:sldMk cId="2431419107" sldId="325"/>
            <ac:spMk id="3" creationId="{667A1829-0FFE-7798-68E4-3F090AF82AFD}"/>
          </ac:spMkLst>
        </pc:spChg>
        <pc:spChg chg="mod">
          <ac:chgData name="Bettina von der Way" userId="2ce1807c52b10c96" providerId="LiveId" clId="{045A4BD0-9F49-49A1-A5B2-B7E641539817}" dt="2022-09-07T15:32:51.448" v="8580"/>
          <ac:spMkLst>
            <pc:docMk/>
            <pc:sldMk cId="2431419107" sldId="325"/>
            <ac:spMk id="6" creationId="{BD0CBDEA-E833-E640-4765-C26BEB2EBB3D}"/>
          </ac:spMkLst>
        </pc:spChg>
        <pc:spChg chg="mod">
          <ac:chgData name="Bettina von der Way" userId="2ce1807c52b10c96" providerId="LiveId" clId="{045A4BD0-9F49-49A1-A5B2-B7E641539817}" dt="2022-09-07T15:32:51.448" v="8580"/>
          <ac:spMkLst>
            <pc:docMk/>
            <pc:sldMk cId="2431419107" sldId="325"/>
            <ac:spMk id="9" creationId="{C5C38475-1775-7286-F472-E57CD4CEB931}"/>
          </ac:spMkLst>
        </pc:spChg>
        <pc:spChg chg="add del mod">
          <ac:chgData name="Bettina von der Way" userId="2ce1807c52b10c96" providerId="LiveId" clId="{045A4BD0-9F49-49A1-A5B2-B7E641539817}" dt="2022-09-07T15:32:51.448" v="8580"/>
          <ac:spMkLst>
            <pc:docMk/>
            <pc:sldMk cId="2431419107" sldId="325"/>
            <ac:spMk id="10" creationId="{184A583E-73B3-9BE5-FAEC-DC49560FD183}"/>
          </ac:spMkLst>
        </pc:spChg>
        <pc:spChg chg="add del mod">
          <ac:chgData name="Bettina von der Way" userId="2ce1807c52b10c96" providerId="LiveId" clId="{045A4BD0-9F49-49A1-A5B2-B7E641539817}" dt="2022-09-07T15:32:51.448" v="8580"/>
          <ac:spMkLst>
            <pc:docMk/>
            <pc:sldMk cId="2431419107" sldId="325"/>
            <ac:spMk id="11" creationId="{C85AD600-9434-65D9-2BA8-D1A52A7A24B3}"/>
          </ac:spMkLst>
        </pc:spChg>
        <pc:spChg chg="add del mod">
          <ac:chgData name="Bettina von der Way" userId="2ce1807c52b10c96" providerId="LiveId" clId="{045A4BD0-9F49-49A1-A5B2-B7E641539817}" dt="2022-09-07T15:32:51.448" v="8580"/>
          <ac:spMkLst>
            <pc:docMk/>
            <pc:sldMk cId="2431419107" sldId="325"/>
            <ac:spMk id="12" creationId="{C78C17A2-2552-C763-AEED-84D0DE3ECC78}"/>
          </ac:spMkLst>
        </pc:spChg>
        <pc:spChg chg="add del mod">
          <ac:chgData name="Bettina von der Way" userId="2ce1807c52b10c96" providerId="LiveId" clId="{045A4BD0-9F49-49A1-A5B2-B7E641539817}" dt="2022-09-07T15:32:51.448" v="8580"/>
          <ac:spMkLst>
            <pc:docMk/>
            <pc:sldMk cId="2431419107" sldId="325"/>
            <ac:spMk id="13" creationId="{F0B21E11-59DC-4FB9-A57E-727454EC0A94}"/>
          </ac:spMkLst>
        </pc:spChg>
        <pc:spChg chg="add del mod">
          <ac:chgData name="Bettina von der Way" userId="2ce1807c52b10c96" providerId="LiveId" clId="{045A4BD0-9F49-49A1-A5B2-B7E641539817}" dt="2022-09-07T15:32:51.448" v="8580"/>
          <ac:spMkLst>
            <pc:docMk/>
            <pc:sldMk cId="2431419107" sldId="325"/>
            <ac:spMk id="14" creationId="{3EFB77D7-6334-B12E-9283-62C5ACE17423}"/>
          </ac:spMkLst>
        </pc:spChg>
        <pc:spChg chg="mod">
          <ac:chgData name="Bettina von der Way" userId="2ce1807c52b10c96" providerId="LiveId" clId="{045A4BD0-9F49-49A1-A5B2-B7E641539817}" dt="2022-09-07T15:33:43.591" v="8594"/>
          <ac:spMkLst>
            <pc:docMk/>
            <pc:sldMk cId="2431419107" sldId="325"/>
            <ac:spMk id="17" creationId="{03866298-81AA-9860-FA3D-8B72B7C5FE09}"/>
          </ac:spMkLst>
        </pc:spChg>
        <pc:spChg chg="mod">
          <ac:chgData name="Bettina von der Way" userId="2ce1807c52b10c96" providerId="LiveId" clId="{045A4BD0-9F49-49A1-A5B2-B7E641539817}" dt="2022-09-07T15:33:43.591" v="8594"/>
          <ac:spMkLst>
            <pc:docMk/>
            <pc:sldMk cId="2431419107" sldId="325"/>
            <ac:spMk id="20" creationId="{38568455-F6C1-8C68-B9E2-D06314D887FA}"/>
          </ac:spMkLst>
        </pc:spChg>
        <pc:spChg chg="add del mod">
          <ac:chgData name="Bettina von der Way" userId="2ce1807c52b10c96" providerId="LiveId" clId="{045A4BD0-9F49-49A1-A5B2-B7E641539817}" dt="2022-09-07T15:33:43.591" v="8594"/>
          <ac:spMkLst>
            <pc:docMk/>
            <pc:sldMk cId="2431419107" sldId="325"/>
            <ac:spMk id="21" creationId="{D440398E-9B99-DE8C-20E5-E12A967DCA62}"/>
          </ac:spMkLst>
        </pc:spChg>
        <pc:spChg chg="add del mod">
          <ac:chgData name="Bettina von der Way" userId="2ce1807c52b10c96" providerId="LiveId" clId="{045A4BD0-9F49-49A1-A5B2-B7E641539817}" dt="2022-09-07T15:33:43.591" v="8594"/>
          <ac:spMkLst>
            <pc:docMk/>
            <pc:sldMk cId="2431419107" sldId="325"/>
            <ac:spMk id="22" creationId="{5BEBEC24-25CA-BFA6-B0E2-C65B0A75625A}"/>
          </ac:spMkLst>
        </pc:spChg>
        <pc:spChg chg="add del mod">
          <ac:chgData name="Bettina von der Way" userId="2ce1807c52b10c96" providerId="LiveId" clId="{045A4BD0-9F49-49A1-A5B2-B7E641539817}" dt="2022-09-07T15:33:43.591" v="8594"/>
          <ac:spMkLst>
            <pc:docMk/>
            <pc:sldMk cId="2431419107" sldId="325"/>
            <ac:spMk id="23" creationId="{BCF433ED-8638-4A12-6FDE-4DBB6A55B892}"/>
          </ac:spMkLst>
        </pc:spChg>
        <pc:spChg chg="add del mod">
          <ac:chgData name="Bettina von der Way" userId="2ce1807c52b10c96" providerId="LiveId" clId="{045A4BD0-9F49-49A1-A5B2-B7E641539817}" dt="2022-09-07T15:33:43.591" v="8594"/>
          <ac:spMkLst>
            <pc:docMk/>
            <pc:sldMk cId="2431419107" sldId="325"/>
            <ac:spMk id="24" creationId="{6AFE4CA0-98A5-F33E-90CC-B2F1A81B4DBA}"/>
          </ac:spMkLst>
        </pc:spChg>
        <pc:spChg chg="add del mod">
          <ac:chgData name="Bettina von der Way" userId="2ce1807c52b10c96" providerId="LiveId" clId="{045A4BD0-9F49-49A1-A5B2-B7E641539817}" dt="2022-09-07T15:33:43.591" v="8594"/>
          <ac:spMkLst>
            <pc:docMk/>
            <pc:sldMk cId="2431419107" sldId="325"/>
            <ac:spMk id="25" creationId="{925BB054-1529-8785-13CE-696A8C099550}"/>
          </ac:spMkLst>
        </pc:spChg>
        <pc:spChg chg="add del mod">
          <ac:chgData name="Bettina von der Way" userId="2ce1807c52b10c96" providerId="LiveId" clId="{045A4BD0-9F49-49A1-A5B2-B7E641539817}" dt="2022-09-07T15:34:25.951" v="8600"/>
          <ac:spMkLst>
            <pc:docMk/>
            <pc:sldMk cId="2431419107" sldId="325"/>
            <ac:spMk id="26" creationId="{0AE1CD66-F5AD-DF10-DC60-448D69A358EC}"/>
          </ac:spMkLst>
        </pc:spChg>
        <pc:spChg chg="add del mod">
          <ac:chgData name="Bettina von der Way" userId="2ce1807c52b10c96" providerId="LiveId" clId="{045A4BD0-9F49-49A1-A5B2-B7E641539817}" dt="2022-09-07T15:34:25.951" v="8600"/>
          <ac:spMkLst>
            <pc:docMk/>
            <pc:sldMk cId="2431419107" sldId="325"/>
            <ac:spMk id="27" creationId="{F74E8372-A784-D816-495E-81948D48BFC5}"/>
          </ac:spMkLst>
        </pc:spChg>
        <pc:spChg chg="add mod">
          <ac:chgData name="Bettina von der Way" userId="2ce1807c52b10c96" providerId="LiveId" clId="{045A4BD0-9F49-49A1-A5B2-B7E641539817}" dt="2022-09-07T15:35:41.676" v="8695" actId="13926"/>
          <ac:spMkLst>
            <pc:docMk/>
            <pc:sldMk cId="2431419107" sldId="325"/>
            <ac:spMk id="28" creationId="{E6D1BEC3-3C29-81DF-65D1-B063CFBFDDE8}"/>
          </ac:spMkLst>
        </pc:spChg>
        <pc:spChg chg="add mod">
          <ac:chgData name="Bettina von der Way" userId="2ce1807c52b10c96" providerId="LiveId" clId="{045A4BD0-9F49-49A1-A5B2-B7E641539817}" dt="2022-09-07T15:44:52.214" v="9225" actId="1076"/>
          <ac:spMkLst>
            <pc:docMk/>
            <pc:sldMk cId="2431419107" sldId="325"/>
            <ac:spMk id="29" creationId="{98F0CABD-5632-E85A-D33A-9CFDB1D47D04}"/>
          </ac:spMkLst>
        </pc:spChg>
        <pc:spChg chg="add mod">
          <ac:chgData name="Bettina von der Way" userId="2ce1807c52b10c96" providerId="LiveId" clId="{045A4BD0-9F49-49A1-A5B2-B7E641539817}" dt="2022-09-13T10:55:09.200" v="13464" actId="20577"/>
          <ac:spMkLst>
            <pc:docMk/>
            <pc:sldMk cId="2431419107" sldId="325"/>
            <ac:spMk id="31" creationId="{C82E9A91-319D-11E2-0F2F-01DEE45AD9FA}"/>
          </ac:spMkLst>
        </pc:spChg>
        <pc:spChg chg="add mod">
          <ac:chgData name="Bettina von der Way" userId="2ce1807c52b10c96" providerId="LiveId" clId="{045A4BD0-9F49-49A1-A5B2-B7E641539817}" dt="2022-09-07T15:47:41.728" v="9256" actId="1076"/>
          <ac:spMkLst>
            <pc:docMk/>
            <pc:sldMk cId="2431419107" sldId="325"/>
            <ac:spMk id="33" creationId="{EB3BC44D-0896-531B-DAED-4689155497A8}"/>
          </ac:spMkLst>
        </pc:spChg>
        <pc:spChg chg="add del mod">
          <ac:chgData name="Bettina von der Way" userId="2ce1807c52b10c96" providerId="LiveId" clId="{045A4BD0-9F49-49A1-A5B2-B7E641539817}" dt="2022-09-07T15:37:33.826" v="8783"/>
          <ac:spMkLst>
            <pc:docMk/>
            <pc:sldMk cId="2431419107" sldId="325"/>
            <ac:spMk id="34" creationId="{2BD1F1EC-4B5B-8EE9-18A3-DE8F37348ECD}"/>
          </ac:spMkLst>
        </pc:spChg>
        <pc:spChg chg="add mod">
          <ac:chgData name="Bettina von der Way" userId="2ce1807c52b10c96" providerId="LiveId" clId="{045A4BD0-9F49-49A1-A5B2-B7E641539817}" dt="2022-09-07T15:43:33.877" v="9209" actId="1076"/>
          <ac:spMkLst>
            <pc:docMk/>
            <pc:sldMk cId="2431419107" sldId="325"/>
            <ac:spMk id="36" creationId="{2A220FA0-5860-E01C-3A7C-BB1911E59A3C}"/>
          </ac:spMkLst>
        </pc:spChg>
        <pc:spChg chg="add mod">
          <ac:chgData name="Bettina von der Way" userId="2ce1807c52b10c96" providerId="LiveId" clId="{045A4BD0-9F49-49A1-A5B2-B7E641539817}" dt="2022-09-07T15:43:40.374" v="9211" actId="1076"/>
          <ac:spMkLst>
            <pc:docMk/>
            <pc:sldMk cId="2431419107" sldId="325"/>
            <ac:spMk id="38" creationId="{5B823150-5CCB-30CB-5BDF-57EE8E33300F}"/>
          </ac:spMkLst>
        </pc:spChg>
        <pc:spChg chg="add mod">
          <ac:chgData name="Bettina von der Way" userId="2ce1807c52b10c96" providerId="LiveId" clId="{045A4BD0-9F49-49A1-A5B2-B7E641539817}" dt="2022-09-07T15:43:53.322" v="9214" actId="1076"/>
          <ac:spMkLst>
            <pc:docMk/>
            <pc:sldMk cId="2431419107" sldId="325"/>
            <ac:spMk id="40" creationId="{2DA56ACE-1E5A-A1DD-45AD-F3F899D2D822}"/>
          </ac:spMkLst>
        </pc:spChg>
        <pc:spChg chg="add mod">
          <ac:chgData name="Bettina von der Way" userId="2ce1807c52b10c96" providerId="LiveId" clId="{045A4BD0-9F49-49A1-A5B2-B7E641539817}" dt="2022-09-07T15:43:48.270" v="9213" actId="1076"/>
          <ac:spMkLst>
            <pc:docMk/>
            <pc:sldMk cId="2431419107" sldId="325"/>
            <ac:spMk id="42" creationId="{BB8C6D39-E61B-91FC-DCC5-AA4D0D118A9B}"/>
          </ac:spMkLst>
        </pc:spChg>
        <pc:spChg chg="add mod">
          <ac:chgData name="Bettina von der Way" userId="2ce1807c52b10c96" providerId="LiveId" clId="{045A4BD0-9F49-49A1-A5B2-B7E641539817}" dt="2022-09-07T18:40:58.411" v="9259" actId="1076"/>
          <ac:spMkLst>
            <pc:docMk/>
            <pc:sldMk cId="2431419107" sldId="325"/>
            <ac:spMk id="44" creationId="{CD0BF565-DE92-0FDA-3796-7CC8062D7063}"/>
          </ac:spMkLst>
        </pc:spChg>
        <pc:spChg chg="add mod">
          <ac:chgData name="Bettina von der Way" userId="2ce1807c52b10c96" providerId="LiveId" clId="{045A4BD0-9F49-49A1-A5B2-B7E641539817}" dt="2022-09-07T15:44:02.456" v="9216" actId="1076"/>
          <ac:spMkLst>
            <pc:docMk/>
            <pc:sldMk cId="2431419107" sldId="325"/>
            <ac:spMk id="46" creationId="{C4F25959-8CBA-48B2-7D99-53092B24784E}"/>
          </ac:spMkLst>
        </pc:spChg>
        <pc:spChg chg="add mod">
          <ac:chgData name="Bettina von der Way" userId="2ce1807c52b10c96" providerId="LiveId" clId="{045A4BD0-9F49-49A1-A5B2-B7E641539817}" dt="2022-09-07T15:44:13.095" v="9220" actId="1076"/>
          <ac:spMkLst>
            <pc:docMk/>
            <pc:sldMk cId="2431419107" sldId="325"/>
            <ac:spMk id="48" creationId="{152C8D1E-1EFB-2A52-0DDB-0128D05C73F4}"/>
          </ac:spMkLst>
        </pc:spChg>
        <pc:spChg chg="add mod">
          <ac:chgData name="Bettina von der Way" userId="2ce1807c52b10c96" providerId="LiveId" clId="{045A4BD0-9F49-49A1-A5B2-B7E641539817}" dt="2022-09-07T15:41:22.584" v="9060" actId="20577"/>
          <ac:spMkLst>
            <pc:docMk/>
            <pc:sldMk cId="2431419107" sldId="325"/>
            <ac:spMk id="50" creationId="{7CA64F31-1A4E-AF01-29B4-CE44B80DDD8B}"/>
          </ac:spMkLst>
        </pc:spChg>
        <pc:spChg chg="add mod">
          <ac:chgData name="Bettina von der Way" userId="2ce1807c52b10c96" providerId="LiveId" clId="{045A4BD0-9F49-49A1-A5B2-B7E641539817}" dt="2022-09-07T15:43:37.143" v="9210" actId="1076"/>
          <ac:spMkLst>
            <pc:docMk/>
            <pc:sldMk cId="2431419107" sldId="325"/>
            <ac:spMk id="52" creationId="{F1C02DEE-6559-1FAA-04A1-FD9A6AF7F50A}"/>
          </ac:spMkLst>
        </pc:spChg>
        <pc:spChg chg="add mod">
          <ac:chgData name="Bettina von der Way" userId="2ce1807c52b10c96" providerId="LiveId" clId="{045A4BD0-9F49-49A1-A5B2-B7E641539817}" dt="2022-09-07T15:44:10.425" v="9218" actId="1076"/>
          <ac:spMkLst>
            <pc:docMk/>
            <pc:sldMk cId="2431419107" sldId="325"/>
            <ac:spMk id="54" creationId="{87DC616C-1803-0FE4-CDB6-2B8FBA918AF9}"/>
          </ac:spMkLst>
        </pc:spChg>
        <pc:spChg chg="add mod">
          <ac:chgData name="Bettina von der Way" userId="2ce1807c52b10c96" providerId="LiveId" clId="{045A4BD0-9F49-49A1-A5B2-B7E641539817}" dt="2022-09-07T15:44:07.393" v="9217" actId="1076"/>
          <ac:spMkLst>
            <pc:docMk/>
            <pc:sldMk cId="2431419107" sldId="325"/>
            <ac:spMk id="56" creationId="{56CEAE51-B71C-BB0A-0B75-D630823D4F86}"/>
          </ac:spMkLst>
        </pc:spChg>
        <pc:spChg chg="add mod">
          <ac:chgData name="Bettina von der Way" userId="2ce1807c52b10c96" providerId="LiveId" clId="{045A4BD0-9F49-49A1-A5B2-B7E641539817}" dt="2022-09-07T15:42:25.613" v="9144" actId="20577"/>
          <ac:spMkLst>
            <pc:docMk/>
            <pc:sldMk cId="2431419107" sldId="325"/>
            <ac:spMk id="58" creationId="{60FC1FC1-ECB1-E174-A95F-A0B89E48B56F}"/>
          </ac:spMkLst>
        </pc:spChg>
        <pc:spChg chg="add mod">
          <ac:chgData name="Bettina von der Way" userId="2ce1807c52b10c96" providerId="LiveId" clId="{045A4BD0-9F49-49A1-A5B2-B7E641539817}" dt="2022-09-07T15:43:56.721" v="9215" actId="1076"/>
          <ac:spMkLst>
            <pc:docMk/>
            <pc:sldMk cId="2431419107" sldId="325"/>
            <ac:spMk id="60" creationId="{28149C58-A884-9809-4529-26288D5E1084}"/>
          </ac:spMkLst>
        </pc:spChg>
        <pc:grpChg chg="add del mod">
          <ac:chgData name="Bettina von der Way" userId="2ce1807c52b10c96" providerId="LiveId" clId="{045A4BD0-9F49-49A1-A5B2-B7E641539817}" dt="2022-09-07T15:32:51.448" v="8580"/>
          <ac:grpSpMkLst>
            <pc:docMk/>
            <pc:sldMk cId="2431419107" sldId="325"/>
            <ac:grpSpMk id="4" creationId="{E2958449-757C-E8B8-AB15-3B446B91F68F}"/>
          </ac:grpSpMkLst>
        </pc:grpChg>
        <pc:grpChg chg="add del mod">
          <ac:chgData name="Bettina von der Way" userId="2ce1807c52b10c96" providerId="LiveId" clId="{045A4BD0-9F49-49A1-A5B2-B7E641539817}" dt="2022-09-07T15:32:51.448" v="8580"/>
          <ac:grpSpMkLst>
            <pc:docMk/>
            <pc:sldMk cId="2431419107" sldId="325"/>
            <ac:grpSpMk id="7" creationId="{5CE3B3CD-AAF9-B940-AA2A-102E5FB1606F}"/>
          </ac:grpSpMkLst>
        </pc:grpChg>
        <pc:grpChg chg="add del mod">
          <ac:chgData name="Bettina von der Way" userId="2ce1807c52b10c96" providerId="LiveId" clId="{045A4BD0-9F49-49A1-A5B2-B7E641539817}" dt="2022-09-07T15:33:43.591" v="8594"/>
          <ac:grpSpMkLst>
            <pc:docMk/>
            <pc:sldMk cId="2431419107" sldId="325"/>
            <ac:grpSpMk id="15" creationId="{328C7ED7-A944-8F94-9E69-DF2FFB6A879F}"/>
          </ac:grpSpMkLst>
        </pc:grpChg>
        <pc:grpChg chg="add del mod">
          <ac:chgData name="Bettina von der Way" userId="2ce1807c52b10c96" providerId="LiveId" clId="{045A4BD0-9F49-49A1-A5B2-B7E641539817}" dt="2022-09-07T15:33:43.591" v="8594"/>
          <ac:grpSpMkLst>
            <pc:docMk/>
            <pc:sldMk cId="2431419107" sldId="325"/>
            <ac:grpSpMk id="18" creationId="{22993DE5-E9FA-CF11-BBBC-A810EB29C232}"/>
          </ac:grpSpMkLst>
        </pc:grpChg>
        <pc:picChg chg="mod">
          <ac:chgData name="Bettina von der Way" userId="2ce1807c52b10c96" providerId="LiveId" clId="{045A4BD0-9F49-49A1-A5B2-B7E641539817}" dt="2022-09-07T15:32:51.448" v="8580"/>
          <ac:picMkLst>
            <pc:docMk/>
            <pc:sldMk cId="2431419107" sldId="325"/>
            <ac:picMk id="5" creationId="{67E9295E-6CC5-27E8-19DB-226982FAD7DE}"/>
          </ac:picMkLst>
        </pc:picChg>
        <pc:picChg chg="mod">
          <ac:chgData name="Bettina von der Way" userId="2ce1807c52b10c96" providerId="LiveId" clId="{045A4BD0-9F49-49A1-A5B2-B7E641539817}" dt="2022-09-07T15:32:51.448" v="8580"/>
          <ac:picMkLst>
            <pc:docMk/>
            <pc:sldMk cId="2431419107" sldId="325"/>
            <ac:picMk id="8" creationId="{A1AC7BF3-6B2D-A449-A0FD-BFD2E6E1610F}"/>
          </ac:picMkLst>
        </pc:picChg>
        <pc:picChg chg="mod">
          <ac:chgData name="Bettina von der Way" userId="2ce1807c52b10c96" providerId="LiveId" clId="{045A4BD0-9F49-49A1-A5B2-B7E641539817}" dt="2022-09-07T15:33:43.591" v="8594"/>
          <ac:picMkLst>
            <pc:docMk/>
            <pc:sldMk cId="2431419107" sldId="325"/>
            <ac:picMk id="16" creationId="{EFF482CA-0F2F-18EA-D6EB-F699A419AE0D}"/>
          </ac:picMkLst>
        </pc:picChg>
        <pc:picChg chg="mod">
          <ac:chgData name="Bettina von der Way" userId="2ce1807c52b10c96" providerId="LiveId" clId="{045A4BD0-9F49-49A1-A5B2-B7E641539817}" dt="2022-09-07T15:33:43.591" v="8594"/>
          <ac:picMkLst>
            <pc:docMk/>
            <pc:sldMk cId="2431419107" sldId="325"/>
            <ac:picMk id="19" creationId="{7014E711-5BED-CF4F-79DC-06D1D4E83565}"/>
          </ac:picMkLst>
        </pc:picChg>
        <pc:picChg chg="add del mod">
          <ac:chgData name="Bettina von der Way" userId="2ce1807c52b10c96" providerId="LiveId" clId="{045A4BD0-9F49-49A1-A5B2-B7E641539817}" dt="2022-09-07T15:32:51.448" v="8580"/>
          <ac:picMkLst>
            <pc:docMk/>
            <pc:sldMk cId="2431419107" sldId="325"/>
            <ac:picMk id="2049" creationId="{D9B197A0-9F6E-6D4E-4689-A95A9035E3E6}"/>
          </ac:picMkLst>
        </pc:picChg>
        <pc:picChg chg="add del mod">
          <ac:chgData name="Bettina von der Way" userId="2ce1807c52b10c96" providerId="LiveId" clId="{045A4BD0-9F49-49A1-A5B2-B7E641539817}" dt="2022-09-07T15:32:51.448" v="8580"/>
          <ac:picMkLst>
            <pc:docMk/>
            <pc:sldMk cId="2431419107" sldId="325"/>
            <ac:picMk id="2056" creationId="{63D98E73-C4D1-BD4C-780B-C60A21CFA7BA}"/>
          </ac:picMkLst>
        </pc:picChg>
        <pc:picChg chg="add del mod">
          <ac:chgData name="Bettina von der Way" userId="2ce1807c52b10c96" providerId="LiveId" clId="{045A4BD0-9F49-49A1-A5B2-B7E641539817}" dt="2022-09-07T15:33:43.591" v="8594"/>
          <ac:picMkLst>
            <pc:docMk/>
            <pc:sldMk cId="2431419107" sldId="325"/>
            <ac:picMk id="2064" creationId="{AF81C263-5AC0-77A4-F46A-4CE7D636D748}"/>
          </ac:picMkLst>
        </pc:picChg>
        <pc:picChg chg="add del mod">
          <ac:chgData name="Bettina von der Way" userId="2ce1807c52b10c96" providerId="LiveId" clId="{045A4BD0-9F49-49A1-A5B2-B7E641539817}" dt="2022-09-07T15:33:43.591" v="8594"/>
          <ac:picMkLst>
            <pc:docMk/>
            <pc:sldMk cId="2431419107" sldId="325"/>
            <ac:picMk id="2071" creationId="{28477EAF-7AA5-BB50-0C5C-975F1BACBCE1}"/>
          </ac:picMkLst>
        </pc:picChg>
        <pc:picChg chg="add del mod">
          <ac:chgData name="Bettina von der Way" userId="2ce1807c52b10c96" providerId="LiveId" clId="{045A4BD0-9F49-49A1-A5B2-B7E641539817}" dt="2022-09-07T15:34:25.951" v="8600"/>
          <ac:picMkLst>
            <pc:docMk/>
            <pc:sldMk cId="2431419107" sldId="325"/>
            <ac:picMk id="2079" creationId="{0FA421DA-BAAF-A91E-90CD-1896E635B73A}"/>
          </ac:picMkLst>
        </pc:picChg>
      </pc:sldChg>
      <pc:sldChg chg="addSp modSp add mod modAnim">
        <pc:chgData name="Bettina von der Way" userId="2ce1807c52b10c96" providerId="LiveId" clId="{045A4BD0-9F49-49A1-A5B2-B7E641539817}" dt="2022-09-07T19:12:37.137" v="9880"/>
        <pc:sldMkLst>
          <pc:docMk/>
          <pc:sldMk cId="4100073905" sldId="326"/>
        </pc:sldMkLst>
        <pc:spChg chg="mod">
          <ac:chgData name="Bettina von der Way" userId="2ce1807c52b10c96" providerId="LiveId" clId="{045A4BD0-9F49-49A1-A5B2-B7E641539817}" dt="2022-09-07T19:08:26.206" v="9847" actId="207"/>
          <ac:spMkLst>
            <pc:docMk/>
            <pc:sldMk cId="4100073905" sldId="326"/>
            <ac:spMk id="28" creationId="{E6D1BEC3-3C29-81DF-65D1-B063CFBFDDE8}"/>
          </ac:spMkLst>
        </pc:spChg>
        <pc:spChg chg="mod">
          <ac:chgData name="Bettina von der Way" userId="2ce1807c52b10c96" providerId="LiveId" clId="{045A4BD0-9F49-49A1-A5B2-B7E641539817}" dt="2022-09-07T18:55:01.151" v="9431" actId="1076"/>
          <ac:spMkLst>
            <pc:docMk/>
            <pc:sldMk cId="4100073905" sldId="326"/>
            <ac:spMk id="29" creationId="{98F0CABD-5632-E85A-D33A-9CFDB1D47D04}"/>
          </ac:spMkLst>
        </pc:spChg>
        <pc:spChg chg="mod">
          <ac:chgData name="Bettina von der Way" userId="2ce1807c52b10c96" providerId="LiveId" clId="{045A4BD0-9F49-49A1-A5B2-B7E641539817}" dt="2022-09-07T18:55:37.688" v="9436" actId="1076"/>
          <ac:spMkLst>
            <pc:docMk/>
            <pc:sldMk cId="4100073905" sldId="326"/>
            <ac:spMk id="31" creationId="{C82E9A91-319D-11E2-0F2F-01DEE45AD9FA}"/>
          </ac:spMkLst>
        </pc:spChg>
        <pc:spChg chg="mod">
          <ac:chgData name="Bettina von der Way" userId="2ce1807c52b10c96" providerId="LiveId" clId="{045A4BD0-9F49-49A1-A5B2-B7E641539817}" dt="2022-09-07T18:41:28.193" v="9260" actId="1076"/>
          <ac:spMkLst>
            <pc:docMk/>
            <pc:sldMk cId="4100073905" sldId="326"/>
            <ac:spMk id="33" creationId="{EB3BC44D-0896-531B-DAED-4689155497A8}"/>
          </ac:spMkLst>
        </pc:spChg>
        <pc:spChg chg="mod">
          <ac:chgData name="Bettina von der Way" userId="2ce1807c52b10c96" providerId="LiveId" clId="{045A4BD0-9F49-49A1-A5B2-B7E641539817}" dt="2022-09-07T18:56:14.596" v="9462" actId="20577"/>
          <ac:spMkLst>
            <pc:docMk/>
            <pc:sldMk cId="4100073905" sldId="326"/>
            <ac:spMk id="36" creationId="{2A220FA0-5860-E01C-3A7C-BB1911E59A3C}"/>
          </ac:spMkLst>
        </pc:spChg>
        <pc:spChg chg="mod">
          <ac:chgData name="Bettina von der Way" userId="2ce1807c52b10c96" providerId="LiveId" clId="{045A4BD0-9F49-49A1-A5B2-B7E641539817}" dt="2022-09-07T18:58:02.880" v="9513" actId="20577"/>
          <ac:spMkLst>
            <pc:docMk/>
            <pc:sldMk cId="4100073905" sldId="326"/>
            <ac:spMk id="38" creationId="{5B823150-5CCB-30CB-5BDF-57EE8E33300F}"/>
          </ac:spMkLst>
        </pc:spChg>
        <pc:spChg chg="mod">
          <ac:chgData name="Bettina von der Way" userId="2ce1807c52b10c96" providerId="LiveId" clId="{045A4BD0-9F49-49A1-A5B2-B7E641539817}" dt="2022-09-07T18:50:18.400" v="9353" actId="1076"/>
          <ac:spMkLst>
            <pc:docMk/>
            <pc:sldMk cId="4100073905" sldId="326"/>
            <ac:spMk id="40" creationId="{2DA56ACE-1E5A-A1DD-45AD-F3F899D2D822}"/>
          </ac:spMkLst>
        </pc:spChg>
        <pc:spChg chg="mod">
          <ac:chgData name="Bettina von der Way" userId="2ce1807c52b10c96" providerId="LiveId" clId="{045A4BD0-9F49-49A1-A5B2-B7E641539817}" dt="2022-09-07T19:02:32.347" v="9657" actId="1076"/>
          <ac:spMkLst>
            <pc:docMk/>
            <pc:sldMk cId="4100073905" sldId="326"/>
            <ac:spMk id="42" creationId="{BB8C6D39-E61B-91FC-DCC5-AA4D0D118A9B}"/>
          </ac:spMkLst>
        </pc:spChg>
        <pc:spChg chg="mod">
          <ac:chgData name="Bettina von der Way" userId="2ce1807c52b10c96" providerId="LiveId" clId="{045A4BD0-9F49-49A1-A5B2-B7E641539817}" dt="2022-09-07T19:00:47.499" v="9586" actId="14100"/>
          <ac:spMkLst>
            <pc:docMk/>
            <pc:sldMk cId="4100073905" sldId="326"/>
            <ac:spMk id="44" creationId="{CD0BF565-DE92-0FDA-3796-7CC8062D7063}"/>
          </ac:spMkLst>
        </pc:spChg>
        <pc:spChg chg="mod">
          <ac:chgData name="Bettina von der Way" userId="2ce1807c52b10c96" providerId="LiveId" clId="{045A4BD0-9F49-49A1-A5B2-B7E641539817}" dt="2022-09-07T19:00:53.961" v="9587" actId="1076"/>
          <ac:spMkLst>
            <pc:docMk/>
            <pc:sldMk cId="4100073905" sldId="326"/>
            <ac:spMk id="46" creationId="{C4F25959-8CBA-48B2-7D99-53092B24784E}"/>
          </ac:spMkLst>
        </pc:spChg>
        <pc:spChg chg="mod">
          <ac:chgData name="Bettina von der Way" userId="2ce1807c52b10c96" providerId="LiveId" clId="{045A4BD0-9F49-49A1-A5B2-B7E641539817}" dt="2022-09-07T19:02:20.975" v="9655" actId="14100"/>
          <ac:spMkLst>
            <pc:docMk/>
            <pc:sldMk cId="4100073905" sldId="326"/>
            <ac:spMk id="48" creationId="{152C8D1E-1EFB-2A52-0DDB-0128D05C73F4}"/>
          </ac:spMkLst>
        </pc:spChg>
        <pc:spChg chg="mod">
          <ac:chgData name="Bettina von der Way" userId="2ce1807c52b10c96" providerId="LiveId" clId="{045A4BD0-9F49-49A1-A5B2-B7E641539817}" dt="2022-09-07T19:03:47.591" v="9707" actId="14100"/>
          <ac:spMkLst>
            <pc:docMk/>
            <pc:sldMk cId="4100073905" sldId="326"/>
            <ac:spMk id="50" creationId="{7CA64F31-1A4E-AF01-29B4-CE44B80DDD8B}"/>
          </ac:spMkLst>
        </pc:spChg>
        <pc:spChg chg="mod">
          <ac:chgData name="Bettina von der Way" userId="2ce1807c52b10c96" providerId="LiveId" clId="{045A4BD0-9F49-49A1-A5B2-B7E641539817}" dt="2022-09-07T19:03:03.527" v="9666" actId="1076"/>
          <ac:spMkLst>
            <pc:docMk/>
            <pc:sldMk cId="4100073905" sldId="326"/>
            <ac:spMk id="52" creationId="{F1C02DEE-6559-1FAA-04A1-FD9A6AF7F50A}"/>
          </ac:spMkLst>
        </pc:spChg>
        <pc:spChg chg="mod">
          <ac:chgData name="Bettina von der Way" userId="2ce1807c52b10c96" providerId="LiveId" clId="{045A4BD0-9F49-49A1-A5B2-B7E641539817}" dt="2022-09-07T19:06:44.753" v="9809" actId="1076"/>
          <ac:spMkLst>
            <pc:docMk/>
            <pc:sldMk cId="4100073905" sldId="326"/>
            <ac:spMk id="54" creationId="{87DC616C-1803-0FE4-CDB6-2B8FBA918AF9}"/>
          </ac:spMkLst>
        </pc:spChg>
        <pc:spChg chg="mod">
          <ac:chgData name="Bettina von der Way" userId="2ce1807c52b10c96" providerId="LiveId" clId="{045A4BD0-9F49-49A1-A5B2-B7E641539817}" dt="2022-09-07T19:06:37.053" v="9807" actId="1076"/>
          <ac:spMkLst>
            <pc:docMk/>
            <pc:sldMk cId="4100073905" sldId="326"/>
            <ac:spMk id="56" creationId="{56CEAE51-B71C-BB0A-0B75-D630823D4F86}"/>
          </ac:spMkLst>
        </pc:spChg>
        <pc:spChg chg="mod">
          <ac:chgData name="Bettina von der Way" userId="2ce1807c52b10c96" providerId="LiveId" clId="{045A4BD0-9F49-49A1-A5B2-B7E641539817}" dt="2022-09-07T19:05:19.135" v="9766" actId="20577"/>
          <ac:spMkLst>
            <pc:docMk/>
            <pc:sldMk cId="4100073905" sldId="326"/>
            <ac:spMk id="58" creationId="{60FC1FC1-ECB1-E174-A95F-A0B89E48B56F}"/>
          </ac:spMkLst>
        </pc:spChg>
        <pc:spChg chg="mod">
          <ac:chgData name="Bettina von der Way" userId="2ce1807c52b10c96" providerId="LiveId" clId="{045A4BD0-9F49-49A1-A5B2-B7E641539817}" dt="2022-09-07T19:04:58.308" v="9734" actId="1076"/>
          <ac:spMkLst>
            <pc:docMk/>
            <pc:sldMk cId="4100073905" sldId="326"/>
            <ac:spMk id="60" creationId="{28149C58-A884-9809-4529-26288D5E1084}"/>
          </ac:spMkLst>
        </pc:spChg>
        <pc:picChg chg="add mod">
          <ac:chgData name="Bettina von der Way" userId="2ce1807c52b10c96" providerId="LiveId" clId="{045A4BD0-9F49-49A1-A5B2-B7E641539817}" dt="2022-09-07T18:55:08.215" v="9434" actId="1076"/>
          <ac:picMkLst>
            <pc:docMk/>
            <pc:sldMk cId="4100073905" sldId="326"/>
            <ac:picMk id="2" creationId="{7B1A7377-5177-7138-32BE-889779C47FF0}"/>
          </ac:picMkLst>
        </pc:picChg>
        <pc:picChg chg="add mod">
          <ac:chgData name="Bettina von der Way" userId="2ce1807c52b10c96" providerId="LiveId" clId="{045A4BD0-9F49-49A1-A5B2-B7E641539817}" dt="2022-09-07T18:56:22.679" v="9465" actId="1076"/>
          <ac:picMkLst>
            <pc:docMk/>
            <pc:sldMk cId="4100073905" sldId="326"/>
            <ac:picMk id="3" creationId="{21367136-35D9-807D-3DC2-5FB66E92CA4E}"/>
          </ac:picMkLst>
        </pc:picChg>
        <pc:picChg chg="add mod">
          <ac:chgData name="Bettina von der Way" userId="2ce1807c52b10c96" providerId="LiveId" clId="{045A4BD0-9F49-49A1-A5B2-B7E641539817}" dt="2022-09-07T18:58:05.367" v="9514" actId="1076"/>
          <ac:picMkLst>
            <pc:docMk/>
            <pc:sldMk cId="4100073905" sldId="326"/>
            <ac:picMk id="4" creationId="{8B671DC5-6964-DEC6-E6F2-8532A39E88B7}"/>
          </ac:picMkLst>
        </pc:picChg>
        <pc:picChg chg="add mod">
          <ac:chgData name="Bettina von der Way" userId="2ce1807c52b10c96" providerId="LiveId" clId="{045A4BD0-9F49-49A1-A5B2-B7E641539817}" dt="2022-09-07T19:00:22.881" v="9578" actId="1076"/>
          <ac:picMkLst>
            <pc:docMk/>
            <pc:sldMk cId="4100073905" sldId="326"/>
            <ac:picMk id="5" creationId="{BA80191A-82D3-0CD9-8E41-2A2EA9709292}"/>
          </ac:picMkLst>
        </pc:picChg>
        <pc:picChg chg="add mod">
          <ac:chgData name="Bettina von der Way" userId="2ce1807c52b10c96" providerId="LiveId" clId="{045A4BD0-9F49-49A1-A5B2-B7E641539817}" dt="2022-09-07T19:02:23.302" v="9656" actId="1076"/>
          <ac:picMkLst>
            <pc:docMk/>
            <pc:sldMk cId="4100073905" sldId="326"/>
            <ac:picMk id="6" creationId="{0187EDC8-F858-C17B-6675-E25B3ED2EBAE}"/>
          </ac:picMkLst>
        </pc:picChg>
        <pc:picChg chg="add mod">
          <ac:chgData name="Bettina von der Way" userId="2ce1807c52b10c96" providerId="LiveId" clId="{045A4BD0-9F49-49A1-A5B2-B7E641539817}" dt="2022-09-07T19:03:51.611" v="9709" actId="14100"/>
          <ac:picMkLst>
            <pc:docMk/>
            <pc:sldMk cId="4100073905" sldId="326"/>
            <ac:picMk id="7" creationId="{E8D7B0D6-1CAB-02C0-A0E1-31EED129F7FA}"/>
          </ac:picMkLst>
        </pc:picChg>
        <pc:picChg chg="add mod">
          <ac:chgData name="Bettina von der Way" userId="2ce1807c52b10c96" providerId="LiveId" clId="{045A4BD0-9F49-49A1-A5B2-B7E641539817}" dt="2022-09-07T19:05:25.119" v="9768" actId="14100"/>
          <ac:picMkLst>
            <pc:docMk/>
            <pc:sldMk cId="4100073905" sldId="326"/>
            <ac:picMk id="8" creationId="{B7BA5BF8-3FE0-4366-97AE-BAE5E3B114A5}"/>
          </ac:picMkLst>
        </pc:picChg>
        <pc:picChg chg="add mod">
          <ac:chgData name="Bettina von der Way" userId="2ce1807c52b10c96" providerId="LiveId" clId="{045A4BD0-9F49-49A1-A5B2-B7E641539817}" dt="2022-09-07T19:06:40.341" v="9808" actId="1076"/>
          <ac:picMkLst>
            <pc:docMk/>
            <pc:sldMk cId="4100073905" sldId="326"/>
            <ac:picMk id="9" creationId="{315B3647-60AE-02A4-53FA-9C906B966B06}"/>
          </ac:picMkLst>
        </pc:picChg>
      </pc:sldChg>
      <pc:sldChg chg="addSp delSp modSp add mod delAnim modAnim">
        <pc:chgData name="Bettina von der Way" userId="2ce1807c52b10c96" providerId="LiveId" clId="{045A4BD0-9F49-49A1-A5B2-B7E641539817}" dt="2022-09-07T19:22:08.170" v="10020"/>
        <pc:sldMkLst>
          <pc:docMk/>
          <pc:sldMk cId="3731321702" sldId="327"/>
        </pc:sldMkLst>
        <pc:spChg chg="add mod">
          <ac:chgData name="Bettina von der Way" userId="2ce1807c52b10c96" providerId="LiveId" clId="{045A4BD0-9F49-49A1-A5B2-B7E641539817}" dt="2022-09-07T19:21:43.528" v="10008" actId="1076"/>
          <ac:spMkLst>
            <pc:docMk/>
            <pc:sldMk cId="3731321702" sldId="327"/>
            <ac:spMk id="10" creationId="{CBEC5509-B58B-A00E-0803-97C1B8FF2046}"/>
          </ac:spMkLst>
        </pc:spChg>
        <pc:spChg chg="del mod">
          <ac:chgData name="Bettina von der Way" userId="2ce1807c52b10c96" providerId="LiveId" clId="{045A4BD0-9F49-49A1-A5B2-B7E641539817}" dt="2022-09-07T19:14:50.551" v="9883" actId="478"/>
          <ac:spMkLst>
            <pc:docMk/>
            <pc:sldMk cId="3731321702" sldId="327"/>
            <ac:spMk id="29" creationId="{98F0CABD-5632-E85A-D33A-9CFDB1D47D04}"/>
          </ac:spMkLst>
        </pc:spChg>
        <pc:spChg chg="del">
          <ac:chgData name="Bettina von der Way" userId="2ce1807c52b10c96" providerId="LiveId" clId="{045A4BD0-9F49-49A1-A5B2-B7E641539817}" dt="2022-09-07T19:15:07.762" v="9887" actId="478"/>
          <ac:spMkLst>
            <pc:docMk/>
            <pc:sldMk cId="3731321702" sldId="327"/>
            <ac:spMk id="31" creationId="{C82E9A91-319D-11E2-0F2F-01DEE45AD9FA}"/>
          </ac:spMkLst>
        </pc:spChg>
        <pc:spChg chg="mod">
          <ac:chgData name="Bettina von der Way" userId="2ce1807c52b10c96" providerId="LiveId" clId="{045A4BD0-9F49-49A1-A5B2-B7E641539817}" dt="2022-09-07T19:18:25.267" v="9961" actId="14100"/>
          <ac:spMkLst>
            <pc:docMk/>
            <pc:sldMk cId="3731321702" sldId="327"/>
            <ac:spMk id="33" creationId="{EB3BC44D-0896-531B-DAED-4689155497A8}"/>
          </ac:spMkLst>
        </pc:spChg>
        <pc:spChg chg="del mod">
          <ac:chgData name="Bettina von der Way" userId="2ce1807c52b10c96" providerId="LiveId" clId="{045A4BD0-9F49-49A1-A5B2-B7E641539817}" dt="2022-09-07T19:15:12.917" v="9889" actId="478"/>
          <ac:spMkLst>
            <pc:docMk/>
            <pc:sldMk cId="3731321702" sldId="327"/>
            <ac:spMk id="36" creationId="{2A220FA0-5860-E01C-3A7C-BB1911E59A3C}"/>
          </ac:spMkLst>
        </pc:spChg>
        <pc:spChg chg="del">
          <ac:chgData name="Bettina von der Way" userId="2ce1807c52b10c96" providerId="LiveId" clId="{045A4BD0-9F49-49A1-A5B2-B7E641539817}" dt="2022-09-07T19:15:26.904" v="9894" actId="478"/>
          <ac:spMkLst>
            <pc:docMk/>
            <pc:sldMk cId="3731321702" sldId="327"/>
            <ac:spMk id="38" creationId="{5B823150-5CCB-30CB-5BDF-57EE8E33300F}"/>
          </ac:spMkLst>
        </pc:spChg>
        <pc:spChg chg="del mod">
          <ac:chgData name="Bettina von der Way" userId="2ce1807c52b10c96" providerId="LiveId" clId="{045A4BD0-9F49-49A1-A5B2-B7E641539817}" dt="2022-09-07T19:15:23.594" v="9893" actId="478"/>
          <ac:spMkLst>
            <pc:docMk/>
            <pc:sldMk cId="3731321702" sldId="327"/>
            <ac:spMk id="40" creationId="{2DA56ACE-1E5A-A1DD-45AD-F3F899D2D822}"/>
          </ac:spMkLst>
        </pc:spChg>
        <pc:spChg chg="del">
          <ac:chgData name="Bettina von der Way" userId="2ce1807c52b10c96" providerId="LiveId" clId="{045A4BD0-9F49-49A1-A5B2-B7E641539817}" dt="2022-09-07T19:15:52.240" v="9901" actId="478"/>
          <ac:spMkLst>
            <pc:docMk/>
            <pc:sldMk cId="3731321702" sldId="327"/>
            <ac:spMk id="42" creationId="{BB8C6D39-E61B-91FC-DCC5-AA4D0D118A9B}"/>
          </ac:spMkLst>
        </pc:spChg>
        <pc:spChg chg="del">
          <ac:chgData name="Bettina von der Way" userId="2ce1807c52b10c96" providerId="LiveId" clId="{045A4BD0-9F49-49A1-A5B2-B7E641539817}" dt="2022-09-07T19:15:36.816" v="9897" actId="478"/>
          <ac:spMkLst>
            <pc:docMk/>
            <pc:sldMk cId="3731321702" sldId="327"/>
            <ac:spMk id="44" creationId="{CD0BF565-DE92-0FDA-3796-7CC8062D7063}"/>
          </ac:spMkLst>
        </pc:spChg>
        <pc:spChg chg="del">
          <ac:chgData name="Bettina von der Way" userId="2ce1807c52b10c96" providerId="LiveId" clId="{045A4BD0-9F49-49A1-A5B2-B7E641539817}" dt="2022-09-07T19:15:39.912" v="9898" actId="478"/>
          <ac:spMkLst>
            <pc:docMk/>
            <pc:sldMk cId="3731321702" sldId="327"/>
            <ac:spMk id="46" creationId="{C4F25959-8CBA-48B2-7D99-53092B24784E}"/>
          </ac:spMkLst>
        </pc:spChg>
        <pc:spChg chg="del">
          <ac:chgData name="Bettina von der Way" userId="2ce1807c52b10c96" providerId="LiveId" clId="{045A4BD0-9F49-49A1-A5B2-B7E641539817}" dt="2022-09-07T19:15:55.323" v="9902" actId="478"/>
          <ac:spMkLst>
            <pc:docMk/>
            <pc:sldMk cId="3731321702" sldId="327"/>
            <ac:spMk id="48" creationId="{152C8D1E-1EFB-2A52-0DDB-0128D05C73F4}"/>
          </ac:spMkLst>
        </pc:spChg>
        <pc:spChg chg="del">
          <ac:chgData name="Bettina von der Way" userId="2ce1807c52b10c96" providerId="LiveId" clId="{045A4BD0-9F49-49A1-A5B2-B7E641539817}" dt="2022-09-07T19:16:07.036" v="9906" actId="478"/>
          <ac:spMkLst>
            <pc:docMk/>
            <pc:sldMk cId="3731321702" sldId="327"/>
            <ac:spMk id="50" creationId="{7CA64F31-1A4E-AF01-29B4-CE44B80DDD8B}"/>
          </ac:spMkLst>
        </pc:spChg>
        <pc:spChg chg="del">
          <ac:chgData name="Bettina von der Way" userId="2ce1807c52b10c96" providerId="LiveId" clId="{045A4BD0-9F49-49A1-A5B2-B7E641539817}" dt="2022-09-07T19:16:03.921" v="9905" actId="478"/>
          <ac:spMkLst>
            <pc:docMk/>
            <pc:sldMk cId="3731321702" sldId="327"/>
            <ac:spMk id="52" creationId="{F1C02DEE-6559-1FAA-04A1-FD9A6AF7F50A}"/>
          </ac:spMkLst>
        </pc:spChg>
        <pc:spChg chg="del">
          <ac:chgData name="Bettina von der Way" userId="2ce1807c52b10c96" providerId="LiveId" clId="{045A4BD0-9F49-49A1-A5B2-B7E641539817}" dt="2022-09-07T19:16:35.106" v="9915" actId="478"/>
          <ac:spMkLst>
            <pc:docMk/>
            <pc:sldMk cId="3731321702" sldId="327"/>
            <ac:spMk id="54" creationId="{87DC616C-1803-0FE4-CDB6-2B8FBA918AF9}"/>
          </ac:spMkLst>
        </pc:spChg>
        <pc:spChg chg="del">
          <ac:chgData name="Bettina von der Way" userId="2ce1807c52b10c96" providerId="LiveId" clId="{045A4BD0-9F49-49A1-A5B2-B7E641539817}" dt="2022-09-07T19:16:21.872" v="9912" actId="478"/>
          <ac:spMkLst>
            <pc:docMk/>
            <pc:sldMk cId="3731321702" sldId="327"/>
            <ac:spMk id="56" creationId="{56CEAE51-B71C-BB0A-0B75-D630823D4F86}"/>
          </ac:spMkLst>
        </pc:spChg>
        <pc:spChg chg="del">
          <ac:chgData name="Bettina von der Way" userId="2ce1807c52b10c96" providerId="LiveId" clId="{045A4BD0-9F49-49A1-A5B2-B7E641539817}" dt="2022-09-07T19:16:25.887" v="9913" actId="478"/>
          <ac:spMkLst>
            <pc:docMk/>
            <pc:sldMk cId="3731321702" sldId="327"/>
            <ac:spMk id="58" creationId="{60FC1FC1-ECB1-E174-A95F-A0B89E48B56F}"/>
          </ac:spMkLst>
        </pc:spChg>
        <pc:spChg chg="del">
          <ac:chgData name="Bettina von der Way" userId="2ce1807c52b10c96" providerId="LiveId" clId="{045A4BD0-9F49-49A1-A5B2-B7E641539817}" dt="2022-09-07T19:16:29.810" v="9914" actId="478"/>
          <ac:spMkLst>
            <pc:docMk/>
            <pc:sldMk cId="3731321702" sldId="327"/>
            <ac:spMk id="60" creationId="{28149C58-A884-9809-4529-26288D5E1084}"/>
          </ac:spMkLst>
        </pc:spChg>
        <pc:picChg chg="mod">
          <ac:chgData name="Bettina von der Way" userId="2ce1807c52b10c96" providerId="LiveId" clId="{045A4BD0-9F49-49A1-A5B2-B7E641539817}" dt="2022-09-07T19:18:12.948" v="9949" actId="1076"/>
          <ac:picMkLst>
            <pc:docMk/>
            <pc:sldMk cId="3731321702" sldId="327"/>
            <ac:picMk id="2" creationId="{7B1A7377-5177-7138-32BE-889779C47FF0}"/>
          </ac:picMkLst>
        </pc:picChg>
        <pc:picChg chg="mod">
          <ac:chgData name="Bettina von der Way" userId="2ce1807c52b10c96" providerId="LiveId" clId="{045A4BD0-9F49-49A1-A5B2-B7E641539817}" dt="2022-09-07T19:17:41.981" v="9936" actId="1076"/>
          <ac:picMkLst>
            <pc:docMk/>
            <pc:sldMk cId="3731321702" sldId="327"/>
            <ac:picMk id="3" creationId="{21367136-35D9-807D-3DC2-5FB66E92CA4E}"/>
          </ac:picMkLst>
        </pc:picChg>
        <pc:picChg chg="mod">
          <ac:chgData name="Bettina von der Way" userId="2ce1807c52b10c96" providerId="LiveId" clId="{045A4BD0-9F49-49A1-A5B2-B7E641539817}" dt="2022-09-07T19:18:06.697" v="9946" actId="14100"/>
          <ac:picMkLst>
            <pc:docMk/>
            <pc:sldMk cId="3731321702" sldId="327"/>
            <ac:picMk id="4" creationId="{8B671DC5-6964-DEC6-E6F2-8532A39E88B7}"/>
          </ac:picMkLst>
        </pc:picChg>
        <pc:picChg chg="mod">
          <ac:chgData name="Bettina von der Way" userId="2ce1807c52b10c96" providerId="LiveId" clId="{045A4BD0-9F49-49A1-A5B2-B7E641539817}" dt="2022-09-07T19:18:08.274" v="9947" actId="1076"/>
          <ac:picMkLst>
            <pc:docMk/>
            <pc:sldMk cId="3731321702" sldId="327"/>
            <ac:picMk id="5" creationId="{BA80191A-82D3-0CD9-8E41-2A2EA9709292}"/>
          </ac:picMkLst>
        </pc:picChg>
        <pc:picChg chg="mod">
          <ac:chgData name="Bettina von der Way" userId="2ce1807c52b10c96" providerId="LiveId" clId="{045A4BD0-9F49-49A1-A5B2-B7E641539817}" dt="2022-09-07T19:20:19.380" v="9981" actId="1076"/>
          <ac:picMkLst>
            <pc:docMk/>
            <pc:sldMk cId="3731321702" sldId="327"/>
            <ac:picMk id="6" creationId="{0187EDC8-F858-C17B-6675-E25B3ED2EBAE}"/>
          </ac:picMkLst>
        </pc:picChg>
        <pc:picChg chg="mod">
          <ac:chgData name="Bettina von der Way" userId="2ce1807c52b10c96" providerId="LiveId" clId="{045A4BD0-9F49-49A1-A5B2-B7E641539817}" dt="2022-09-07T19:21:31.935" v="10004" actId="1076"/>
          <ac:picMkLst>
            <pc:docMk/>
            <pc:sldMk cId="3731321702" sldId="327"/>
            <ac:picMk id="7" creationId="{E8D7B0D6-1CAB-02C0-A0E1-31EED129F7FA}"/>
          </ac:picMkLst>
        </pc:picChg>
        <pc:picChg chg="mod">
          <ac:chgData name="Bettina von der Way" userId="2ce1807c52b10c96" providerId="LiveId" clId="{045A4BD0-9F49-49A1-A5B2-B7E641539817}" dt="2022-09-07T19:21:34.424" v="10005" actId="1076"/>
          <ac:picMkLst>
            <pc:docMk/>
            <pc:sldMk cId="3731321702" sldId="327"/>
            <ac:picMk id="8" creationId="{B7BA5BF8-3FE0-4366-97AE-BAE5E3B114A5}"/>
          </ac:picMkLst>
        </pc:picChg>
        <pc:picChg chg="mod">
          <ac:chgData name="Bettina von der Way" userId="2ce1807c52b10c96" providerId="LiveId" clId="{045A4BD0-9F49-49A1-A5B2-B7E641539817}" dt="2022-09-07T19:21:38.868" v="10007" actId="14100"/>
          <ac:picMkLst>
            <pc:docMk/>
            <pc:sldMk cId="3731321702" sldId="327"/>
            <ac:picMk id="9" creationId="{315B3647-60AE-02A4-53FA-9C906B966B06}"/>
          </ac:picMkLst>
        </pc:picChg>
      </pc:sldChg>
      <pc:sldChg chg="modSp add mod ord">
        <pc:chgData name="Bettina von der Way" userId="2ce1807c52b10c96" providerId="LiveId" clId="{045A4BD0-9F49-49A1-A5B2-B7E641539817}" dt="2022-09-08T11:13:45.991" v="11182"/>
        <pc:sldMkLst>
          <pc:docMk/>
          <pc:sldMk cId="2924884030" sldId="328"/>
        </pc:sldMkLst>
        <pc:spChg chg="mod">
          <ac:chgData name="Bettina von der Way" userId="2ce1807c52b10c96" providerId="LiveId" clId="{045A4BD0-9F49-49A1-A5B2-B7E641539817}" dt="2022-09-08T10:47:18.984" v="10637" actId="1076"/>
          <ac:spMkLst>
            <pc:docMk/>
            <pc:sldMk cId="2924884030" sldId="328"/>
            <ac:spMk id="15" creationId="{21CD10F0-3B5D-320E-E316-F848175C847E}"/>
          </ac:spMkLst>
        </pc:spChg>
        <pc:graphicFrameChg chg="mod">
          <ac:chgData name="Bettina von der Way" userId="2ce1807c52b10c96" providerId="LiveId" clId="{045A4BD0-9F49-49A1-A5B2-B7E641539817}" dt="2022-09-08T11:04:20.756" v="11173" actId="14100"/>
          <ac:graphicFrameMkLst>
            <pc:docMk/>
            <pc:sldMk cId="2924884030" sldId="328"/>
            <ac:graphicFrameMk id="8" creationId="{17D74DF3-184D-D006-5869-34BBA985BC76}"/>
          </ac:graphicFrameMkLst>
        </pc:graphicFrameChg>
        <pc:graphicFrameChg chg="mod">
          <ac:chgData name="Bettina von der Way" userId="2ce1807c52b10c96" providerId="LiveId" clId="{045A4BD0-9F49-49A1-A5B2-B7E641539817}" dt="2022-09-08T11:08:38.066" v="11179"/>
          <ac:graphicFrameMkLst>
            <pc:docMk/>
            <pc:sldMk cId="2924884030" sldId="328"/>
            <ac:graphicFrameMk id="10" creationId="{DA428BEB-DC00-DF58-CA43-084C152EBE12}"/>
          </ac:graphicFrameMkLst>
        </pc:graphicFrameChg>
      </pc:sldChg>
      <pc:sldChg chg="modSp add">
        <pc:chgData name="Bettina von der Way" userId="2ce1807c52b10c96" providerId="LiveId" clId="{045A4BD0-9F49-49A1-A5B2-B7E641539817}" dt="2022-09-08T11:19:56.516" v="11741"/>
        <pc:sldMkLst>
          <pc:docMk/>
          <pc:sldMk cId="584566473" sldId="329"/>
        </pc:sldMkLst>
        <pc:graphicFrameChg chg="mod">
          <ac:chgData name="Bettina von der Way" userId="2ce1807c52b10c96" providerId="LiveId" clId="{045A4BD0-9F49-49A1-A5B2-B7E641539817}" dt="2022-09-08T11:16:22.258" v="11406" actId="20577"/>
          <ac:graphicFrameMkLst>
            <pc:docMk/>
            <pc:sldMk cId="584566473" sldId="329"/>
            <ac:graphicFrameMk id="8" creationId="{17D74DF3-184D-D006-5869-34BBA985BC76}"/>
          </ac:graphicFrameMkLst>
        </pc:graphicFrameChg>
        <pc:graphicFrameChg chg="mod">
          <ac:chgData name="Bettina von der Way" userId="2ce1807c52b10c96" providerId="LiveId" clId="{045A4BD0-9F49-49A1-A5B2-B7E641539817}" dt="2022-09-08T11:19:56.516" v="11741"/>
          <ac:graphicFrameMkLst>
            <pc:docMk/>
            <pc:sldMk cId="584566473" sldId="329"/>
            <ac:graphicFrameMk id="10" creationId="{DA428BEB-DC00-DF58-CA43-084C152EBE12}"/>
          </ac:graphicFrameMkLst>
        </pc:graphicFrameChg>
      </pc:sldChg>
      <pc:sldChg chg="addSp delSp modSp add mod addAnim delAnim">
        <pc:chgData name="Bettina von der Way" userId="2ce1807c52b10c96" providerId="LiveId" clId="{045A4BD0-9F49-49A1-A5B2-B7E641539817}" dt="2022-09-08T11:34:23.166" v="12631" actId="1076"/>
        <pc:sldMkLst>
          <pc:docMk/>
          <pc:sldMk cId="1245828302" sldId="330"/>
        </pc:sldMkLst>
        <pc:spChg chg="add mod">
          <ac:chgData name="Bettina von der Way" userId="2ce1807c52b10c96" providerId="LiveId" clId="{045A4BD0-9F49-49A1-A5B2-B7E641539817}" dt="2022-09-08T11:34:23.166" v="12631" actId="1076"/>
          <ac:spMkLst>
            <pc:docMk/>
            <pc:sldMk cId="1245828302" sldId="330"/>
            <ac:spMk id="2" creationId="{E1C94D16-BF0B-3B43-6DED-65B855B2C8F0}"/>
          </ac:spMkLst>
        </pc:spChg>
        <pc:spChg chg="add del mod">
          <ac:chgData name="Bettina von der Way" userId="2ce1807c52b10c96" providerId="LiveId" clId="{045A4BD0-9F49-49A1-A5B2-B7E641539817}" dt="2022-09-08T11:33:49.890" v="12623" actId="478"/>
          <ac:spMkLst>
            <pc:docMk/>
            <pc:sldMk cId="1245828302" sldId="330"/>
            <ac:spMk id="11" creationId="{1D2AA12C-BBDC-9FBE-9190-805B2DB99C25}"/>
          </ac:spMkLst>
        </pc:spChg>
        <pc:spChg chg="del mod">
          <ac:chgData name="Bettina von der Way" userId="2ce1807c52b10c96" providerId="LiveId" clId="{045A4BD0-9F49-49A1-A5B2-B7E641539817}" dt="2022-09-08T11:23:47.348" v="11894" actId="478"/>
          <ac:spMkLst>
            <pc:docMk/>
            <pc:sldMk cId="1245828302" sldId="330"/>
            <ac:spMk id="15" creationId="{21CD10F0-3B5D-320E-E316-F848175C847E}"/>
          </ac:spMkLst>
        </pc:spChg>
        <pc:graphicFrameChg chg="add del mod">
          <ac:chgData name="Bettina von der Way" userId="2ce1807c52b10c96" providerId="LiveId" clId="{045A4BD0-9F49-49A1-A5B2-B7E641539817}" dt="2022-09-08T11:33:02.736" v="12620"/>
          <ac:graphicFrameMkLst>
            <pc:docMk/>
            <pc:sldMk cId="1245828302" sldId="330"/>
            <ac:graphicFrameMk id="8" creationId="{17D74DF3-184D-D006-5869-34BBA985BC76}"/>
          </ac:graphicFrameMkLst>
        </pc:graphicFrameChg>
        <pc:graphicFrameChg chg="mod">
          <ac:chgData name="Bettina von der Way" userId="2ce1807c52b10c96" providerId="LiveId" clId="{045A4BD0-9F49-49A1-A5B2-B7E641539817}" dt="2022-09-08T11:32:53.297" v="12619"/>
          <ac:graphicFrameMkLst>
            <pc:docMk/>
            <pc:sldMk cId="1245828302" sldId="330"/>
            <ac:graphicFrameMk id="10" creationId="{DA428BEB-DC00-DF58-CA43-084C152EBE12}"/>
          </ac:graphicFrameMkLst>
        </pc:graphicFrameChg>
        <pc:picChg chg="add del mod">
          <ac:chgData name="Bettina von der Way" userId="2ce1807c52b10c96" providerId="LiveId" clId="{045A4BD0-9F49-49A1-A5B2-B7E641539817}" dt="2022-09-08T11:29:47.426" v="12565" actId="478"/>
          <ac:picMkLst>
            <pc:docMk/>
            <pc:sldMk cId="1245828302" sldId="330"/>
            <ac:picMk id="6" creationId="{D52008F4-2DAF-2F36-99E3-39784F7246BE}"/>
          </ac:picMkLst>
        </pc:picChg>
        <pc:picChg chg="add del mod">
          <ac:chgData name="Bettina von der Way" userId="2ce1807c52b10c96" providerId="LiveId" clId="{045A4BD0-9F49-49A1-A5B2-B7E641539817}" dt="2022-09-08T11:33:45.579" v="12622" actId="478"/>
          <ac:picMkLst>
            <pc:docMk/>
            <pc:sldMk cId="1245828302" sldId="330"/>
            <ac:picMk id="7" creationId="{A87DFC07-A40B-DF8B-938F-EF94AEA91011}"/>
          </ac:picMkLst>
        </pc:picChg>
        <pc:picChg chg="add mod">
          <ac:chgData name="Bettina von der Way" userId="2ce1807c52b10c96" providerId="LiveId" clId="{045A4BD0-9F49-49A1-A5B2-B7E641539817}" dt="2022-09-08T11:34:10.790" v="12629" actId="1076"/>
          <ac:picMkLst>
            <pc:docMk/>
            <pc:sldMk cId="1245828302" sldId="330"/>
            <ac:picMk id="13" creationId="{EFEA0D39-0174-8DC7-8978-4A17FBC74EC0}"/>
          </ac:picMkLst>
        </pc:picChg>
      </pc:sldChg>
      <pc:sldChg chg="addSp delSp modSp add mod">
        <pc:chgData name="Bettina von der Way" userId="2ce1807c52b10c96" providerId="LiveId" clId="{045A4BD0-9F49-49A1-A5B2-B7E641539817}" dt="2022-09-08T11:41:24.417" v="13026" actId="1076"/>
        <pc:sldMkLst>
          <pc:docMk/>
          <pc:sldMk cId="336683511" sldId="331"/>
        </pc:sldMkLst>
        <pc:spChg chg="del">
          <ac:chgData name="Bettina von der Way" userId="2ce1807c52b10c96" providerId="LiveId" clId="{045A4BD0-9F49-49A1-A5B2-B7E641539817}" dt="2022-09-08T11:40:38.439" v="13007" actId="478"/>
          <ac:spMkLst>
            <pc:docMk/>
            <pc:sldMk cId="336683511" sldId="331"/>
            <ac:spMk id="2" creationId="{06969608-2C45-E93F-2454-997330EC1AFA}"/>
          </ac:spMkLst>
        </pc:spChg>
        <pc:spChg chg="mod">
          <ac:chgData name="Bettina von der Way" userId="2ce1807c52b10c96" providerId="LiveId" clId="{045A4BD0-9F49-49A1-A5B2-B7E641539817}" dt="2022-09-08T11:41:10.484" v="13025" actId="20577"/>
          <ac:spMkLst>
            <pc:docMk/>
            <pc:sldMk cId="336683511" sldId="331"/>
            <ac:spMk id="7" creationId="{00000000-0000-0000-0000-000000000000}"/>
          </ac:spMkLst>
        </pc:spChg>
        <pc:picChg chg="add mod">
          <ac:chgData name="Bettina von der Way" userId="2ce1807c52b10c96" providerId="LiveId" clId="{045A4BD0-9F49-49A1-A5B2-B7E641539817}" dt="2022-09-08T11:41:24.417" v="13026" actId="1076"/>
          <ac:picMkLst>
            <pc:docMk/>
            <pc:sldMk cId="336683511" sldId="331"/>
            <ac:picMk id="5" creationId="{ABA28714-2AF4-38E9-B275-F5D070D9BBAB}"/>
          </ac:picMkLst>
        </pc:picChg>
      </pc:sldChg>
    </pc:docChg>
  </pc:docChgLst>
  <pc:docChgLst>
    <pc:chgData name="Bettina von der Way" userId="2ce1807c52b10c96" providerId="LiveId" clId="{5AC7A9F6-F86C-4F63-8621-BD546AA7F410}"/>
    <pc:docChg chg="undo custSel addSld delSld modSld sldOrd modSection">
      <pc:chgData name="Bettina von der Way" userId="2ce1807c52b10c96" providerId="LiveId" clId="{5AC7A9F6-F86C-4F63-8621-BD546AA7F410}" dt="2023-01-03T13:01:25.882" v="5797" actId="1076"/>
      <pc:docMkLst>
        <pc:docMk/>
      </pc:docMkLst>
      <pc:sldChg chg="addSp delSp modSp mod ord">
        <pc:chgData name="Bettina von der Way" userId="2ce1807c52b10c96" providerId="LiveId" clId="{5AC7A9F6-F86C-4F63-8621-BD546AA7F410}" dt="2023-01-03T12:48:19.273" v="5162" actId="1076"/>
        <pc:sldMkLst>
          <pc:docMk/>
          <pc:sldMk cId="3703571620" sldId="260"/>
        </pc:sldMkLst>
        <pc:spChg chg="mod">
          <ac:chgData name="Bettina von der Way" userId="2ce1807c52b10c96" providerId="LiveId" clId="{5AC7A9F6-F86C-4F63-8621-BD546AA7F410}" dt="2022-12-31T15:05:22.952" v="4482" actId="1076"/>
          <ac:spMkLst>
            <pc:docMk/>
            <pc:sldMk cId="3703571620" sldId="260"/>
            <ac:spMk id="2" creationId="{00000000-0000-0000-0000-000000000000}"/>
          </ac:spMkLst>
        </pc:spChg>
        <pc:spChg chg="add mod">
          <ac:chgData name="Bettina von der Way" userId="2ce1807c52b10c96" providerId="LiveId" clId="{5AC7A9F6-F86C-4F63-8621-BD546AA7F410}" dt="2022-12-31T15:10:02.865" v="4507"/>
          <ac:spMkLst>
            <pc:docMk/>
            <pc:sldMk cId="3703571620" sldId="260"/>
            <ac:spMk id="3" creationId="{5A0E22F1-F529-6FAC-04A9-D787070C394C}"/>
          </ac:spMkLst>
        </pc:spChg>
        <pc:spChg chg="del mod">
          <ac:chgData name="Bettina von der Way" userId="2ce1807c52b10c96" providerId="LiveId" clId="{5AC7A9F6-F86C-4F63-8621-BD546AA7F410}" dt="2022-12-31T15:06:56.076" v="4490" actId="478"/>
          <ac:spMkLst>
            <pc:docMk/>
            <pc:sldMk cId="3703571620" sldId="260"/>
            <ac:spMk id="5" creationId="{60E2BBA3-003C-C424-10F3-8511F017D4C4}"/>
          </ac:spMkLst>
        </pc:spChg>
        <pc:spChg chg="mod">
          <ac:chgData name="Bettina von der Way" userId="2ce1807c52b10c96" providerId="LiveId" clId="{5AC7A9F6-F86C-4F63-8621-BD546AA7F410}" dt="2022-12-31T15:06:48.622" v="4488" actId="1076"/>
          <ac:spMkLst>
            <pc:docMk/>
            <pc:sldMk cId="3703571620" sldId="260"/>
            <ac:spMk id="7" creationId="{12F81AE1-B6E1-1198-4D84-99D80C295457}"/>
          </ac:spMkLst>
        </pc:spChg>
        <pc:spChg chg="mod">
          <ac:chgData name="Bettina von der Way" userId="2ce1807c52b10c96" providerId="LiveId" clId="{5AC7A9F6-F86C-4F63-8621-BD546AA7F410}" dt="2022-12-31T15:06:30.825" v="4486" actId="1076"/>
          <ac:spMkLst>
            <pc:docMk/>
            <pc:sldMk cId="3703571620" sldId="260"/>
            <ac:spMk id="15" creationId="{21CD10F0-3B5D-320E-E316-F848175C847E}"/>
          </ac:spMkLst>
        </pc:spChg>
        <pc:graphicFrameChg chg="mod">
          <ac:chgData name="Bettina von der Way" userId="2ce1807c52b10c96" providerId="LiveId" clId="{5AC7A9F6-F86C-4F63-8621-BD546AA7F410}" dt="2023-01-03T12:48:19.273" v="5162" actId="1076"/>
          <ac:graphicFrameMkLst>
            <pc:docMk/>
            <pc:sldMk cId="3703571620" sldId="260"/>
            <ac:graphicFrameMk id="8" creationId="{17D74DF3-184D-D006-5869-34BBA985BC76}"/>
          </ac:graphicFrameMkLst>
        </pc:graphicFrameChg>
      </pc:sldChg>
      <pc:sldChg chg="addSp delSp modSp mod ord">
        <pc:chgData name="Bettina von der Way" userId="2ce1807c52b10c96" providerId="LiveId" clId="{5AC7A9F6-F86C-4F63-8621-BD546AA7F410}" dt="2022-12-31T15:08:33.668" v="4504" actId="478"/>
        <pc:sldMkLst>
          <pc:docMk/>
          <pc:sldMk cId="958722205" sldId="269"/>
        </pc:sldMkLst>
        <pc:spChg chg="add del mod">
          <ac:chgData name="Bettina von der Way" userId="2ce1807c52b10c96" providerId="LiveId" clId="{5AC7A9F6-F86C-4F63-8621-BD546AA7F410}" dt="2022-12-31T15:08:21.928" v="4502" actId="478"/>
          <ac:spMkLst>
            <pc:docMk/>
            <pc:sldMk cId="958722205" sldId="269"/>
            <ac:spMk id="2" creationId="{0EE52CCF-71EA-31FE-1CD1-F03DE6388F14}"/>
          </ac:spMkLst>
        </pc:spChg>
        <pc:spChg chg="mod">
          <ac:chgData name="Bettina von der Way" userId="2ce1807c52b10c96" providerId="LiveId" clId="{5AC7A9F6-F86C-4F63-8621-BD546AA7F410}" dt="2022-12-31T15:01:58.017" v="4459" actId="207"/>
          <ac:spMkLst>
            <pc:docMk/>
            <pc:sldMk cId="958722205" sldId="269"/>
            <ac:spMk id="3" creationId="{00000000-0000-0000-0000-000000000000}"/>
          </ac:spMkLst>
        </pc:spChg>
        <pc:spChg chg="mod">
          <ac:chgData name="Bettina von der Way" userId="2ce1807c52b10c96" providerId="LiveId" clId="{5AC7A9F6-F86C-4F63-8621-BD546AA7F410}" dt="2022-12-31T15:02:17.932" v="4462" actId="1076"/>
          <ac:spMkLst>
            <pc:docMk/>
            <pc:sldMk cId="958722205" sldId="269"/>
            <ac:spMk id="6" creationId="{A9A732DA-BD2F-C5BE-5D29-4C776B4A9778}"/>
          </ac:spMkLst>
        </pc:spChg>
        <pc:spChg chg="mod">
          <ac:chgData name="Bettina von der Way" userId="2ce1807c52b10c96" providerId="LiveId" clId="{5AC7A9F6-F86C-4F63-8621-BD546AA7F410}" dt="2022-12-31T15:01:43.073" v="4456" actId="207"/>
          <ac:spMkLst>
            <pc:docMk/>
            <pc:sldMk cId="958722205" sldId="269"/>
            <ac:spMk id="8" creationId="{F8117EBF-0D09-FFDE-7531-99712568A7C2}"/>
          </ac:spMkLst>
        </pc:spChg>
        <pc:spChg chg="add del mod">
          <ac:chgData name="Bettina von der Way" userId="2ce1807c52b10c96" providerId="LiveId" clId="{5AC7A9F6-F86C-4F63-8621-BD546AA7F410}" dt="2022-12-31T15:08:33.668" v="4504" actId="478"/>
          <ac:spMkLst>
            <pc:docMk/>
            <pc:sldMk cId="958722205" sldId="269"/>
            <ac:spMk id="9" creationId="{1589DC2E-FBA7-4CB5-AAE7-1D50EFB704A5}"/>
          </ac:spMkLst>
        </pc:spChg>
        <pc:spChg chg="add mod">
          <ac:chgData name="Bettina von der Way" userId="2ce1807c52b10c96" providerId="LiveId" clId="{5AC7A9F6-F86C-4F63-8621-BD546AA7F410}" dt="2022-12-31T15:08:24.837" v="4503"/>
          <ac:spMkLst>
            <pc:docMk/>
            <pc:sldMk cId="958722205" sldId="269"/>
            <ac:spMk id="10" creationId="{107DB15F-640A-30F1-9823-D2F67C8491E8}"/>
          </ac:spMkLst>
        </pc:spChg>
      </pc:sldChg>
      <pc:sldChg chg="addSp delSp modSp mod ord">
        <pc:chgData name="Bettina von der Way" userId="2ce1807c52b10c96" providerId="LiveId" clId="{5AC7A9F6-F86C-4F63-8621-BD546AA7F410}" dt="2022-12-31T15:08:46.170" v="4506"/>
        <pc:sldMkLst>
          <pc:docMk/>
          <pc:sldMk cId="424894042" sldId="272"/>
        </pc:sldMkLst>
        <pc:spChg chg="mod">
          <ac:chgData name="Bettina von der Way" userId="2ce1807c52b10c96" providerId="LiveId" clId="{5AC7A9F6-F86C-4F63-8621-BD546AA7F410}" dt="2022-12-31T15:02:47.540" v="4465" actId="207"/>
          <ac:spMkLst>
            <pc:docMk/>
            <pc:sldMk cId="424894042" sldId="272"/>
            <ac:spMk id="2" creationId="{00000000-0000-0000-0000-000000000000}"/>
          </ac:spMkLst>
        </pc:spChg>
        <pc:spChg chg="mod">
          <ac:chgData name="Bettina von der Way" userId="2ce1807c52b10c96" providerId="LiveId" clId="{5AC7A9F6-F86C-4F63-8621-BD546AA7F410}" dt="2022-12-31T15:04:41.704" v="4476" actId="207"/>
          <ac:spMkLst>
            <pc:docMk/>
            <pc:sldMk cId="424894042" sldId="272"/>
            <ac:spMk id="3" creationId="{00000000-0000-0000-0000-000000000000}"/>
          </ac:spMkLst>
        </pc:spChg>
        <pc:spChg chg="add mod">
          <ac:chgData name="Bettina von der Way" userId="2ce1807c52b10c96" providerId="LiveId" clId="{5AC7A9F6-F86C-4F63-8621-BD546AA7F410}" dt="2022-12-31T15:08:46.170" v="4506"/>
          <ac:spMkLst>
            <pc:docMk/>
            <pc:sldMk cId="424894042" sldId="272"/>
            <ac:spMk id="5" creationId="{5E161551-63D2-6012-BAC5-C2A4C1304896}"/>
          </ac:spMkLst>
        </pc:spChg>
        <pc:spChg chg="del">
          <ac:chgData name="Bettina von der Way" userId="2ce1807c52b10c96" providerId="LiveId" clId="{5AC7A9F6-F86C-4F63-8621-BD546AA7F410}" dt="2022-12-31T15:08:43.679" v="4505" actId="478"/>
          <ac:spMkLst>
            <pc:docMk/>
            <pc:sldMk cId="424894042" sldId="272"/>
            <ac:spMk id="10" creationId="{03B8A17A-0095-08DE-BE33-AB749AAAE96C}"/>
          </ac:spMkLst>
        </pc:spChg>
      </pc:sldChg>
      <pc:sldChg chg="modSp mod">
        <pc:chgData name="Bettina von der Way" userId="2ce1807c52b10c96" providerId="LiveId" clId="{5AC7A9F6-F86C-4F63-8621-BD546AA7F410}" dt="2022-12-28T07:40:14.906" v="134" actId="255"/>
        <pc:sldMkLst>
          <pc:docMk/>
          <pc:sldMk cId="3091530632" sldId="292"/>
        </pc:sldMkLst>
        <pc:spChg chg="mod">
          <ac:chgData name="Bettina von der Way" userId="2ce1807c52b10c96" providerId="LiveId" clId="{5AC7A9F6-F86C-4F63-8621-BD546AA7F410}" dt="2022-12-28T07:40:14.906" v="134" actId="255"/>
          <ac:spMkLst>
            <pc:docMk/>
            <pc:sldMk cId="3091530632" sldId="292"/>
            <ac:spMk id="7" creationId="{00000000-0000-0000-0000-000000000000}"/>
          </ac:spMkLst>
        </pc:spChg>
      </pc:sldChg>
      <pc:sldChg chg="ord">
        <pc:chgData name="Bettina von der Way" userId="2ce1807c52b10c96" providerId="LiveId" clId="{5AC7A9F6-F86C-4F63-8621-BD546AA7F410}" dt="2023-01-03T12:54:46.017" v="5427"/>
        <pc:sldMkLst>
          <pc:docMk/>
          <pc:sldMk cId="2540744794" sldId="293"/>
        </pc:sldMkLst>
      </pc:sldChg>
      <pc:sldChg chg="modSp mod ord modAnim">
        <pc:chgData name="Bettina von der Way" userId="2ce1807c52b10c96" providerId="LiveId" clId="{5AC7A9F6-F86C-4F63-8621-BD546AA7F410}" dt="2023-01-03T11:08:37.808" v="4793" actId="20577"/>
        <pc:sldMkLst>
          <pc:docMk/>
          <pc:sldMk cId="3981844454" sldId="302"/>
        </pc:sldMkLst>
        <pc:spChg chg="mod">
          <ac:chgData name="Bettina von der Way" userId="2ce1807c52b10c96" providerId="LiveId" clId="{5AC7A9F6-F86C-4F63-8621-BD546AA7F410}" dt="2023-01-03T11:08:37.808" v="4793" actId="20577"/>
          <ac:spMkLst>
            <pc:docMk/>
            <pc:sldMk cId="3981844454" sldId="302"/>
            <ac:spMk id="2" creationId="{AF99BA21-CF09-7663-F16E-EEC60356D0E6}"/>
          </ac:spMkLst>
        </pc:spChg>
        <pc:spChg chg="mod">
          <ac:chgData name="Bettina von der Way" userId="2ce1807c52b10c96" providerId="LiveId" clId="{5AC7A9F6-F86C-4F63-8621-BD546AA7F410}" dt="2022-12-28T08:19:49.765" v="1720"/>
          <ac:spMkLst>
            <pc:docMk/>
            <pc:sldMk cId="3981844454" sldId="302"/>
            <ac:spMk id="5" creationId="{5BC5488B-93B6-800D-15E2-4E98EB4560F7}"/>
          </ac:spMkLst>
        </pc:spChg>
        <pc:spChg chg="mod">
          <ac:chgData name="Bettina von der Way" userId="2ce1807c52b10c96" providerId="LiveId" clId="{5AC7A9F6-F86C-4F63-8621-BD546AA7F410}" dt="2022-12-28T08:18:59.870" v="1718" actId="6549"/>
          <ac:spMkLst>
            <pc:docMk/>
            <pc:sldMk cId="3981844454" sldId="302"/>
            <ac:spMk id="6" creationId="{824D0DC6-428B-1879-9771-8F1FCDF5E03F}"/>
          </ac:spMkLst>
        </pc:spChg>
        <pc:spChg chg="mod">
          <ac:chgData name="Bettina von der Way" userId="2ce1807c52b10c96" providerId="LiveId" clId="{5AC7A9F6-F86C-4F63-8621-BD546AA7F410}" dt="2022-12-28T08:20:11.076" v="1722" actId="1076"/>
          <ac:spMkLst>
            <pc:docMk/>
            <pc:sldMk cId="3981844454" sldId="302"/>
            <ac:spMk id="7" creationId="{21AA8A6E-D6E1-BDB3-5F8F-B83E1A00AC49}"/>
          </ac:spMkLst>
        </pc:spChg>
      </pc:sldChg>
      <pc:sldChg chg="delSp modSp mod ord modAnim">
        <pc:chgData name="Bettina von der Way" userId="2ce1807c52b10c96" providerId="LiveId" clId="{5AC7A9F6-F86C-4F63-8621-BD546AA7F410}" dt="2022-12-31T14:29:53.125" v="3971" actId="1076"/>
        <pc:sldMkLst>
          <pc:docMk/>
          <pc:sldMk cId="1681662525" sldId="303"/>
        </pc:sldMkLst>
        <pc:spChg chg="mod">
          <ac:chgData name="Bettina von der Way" userId="2ce1807c52b10c96" providerId="LiveId" clId="{5AC7A9F6-F86C-4F63-8621-BD546AA7F410}" dt="2022-12-31T14:29:53.125" v="3971" actId="1076"/>
          <ac:spMkLst>
            <pc:docMk/>
            <pc:sldMk cId="1681662525" sldId="303"/>
            <ac:spMk id="2" creationId="{AF99BA21-CF09-7663-F16E-EEC60356D0E6}"/>
          </ac:spMkLst>
        </pc:spChg>
        <pc:spChg chg="mod">
          <ac:chgData name="Bettina von der Way" userId="2ce1807c52b10c96" providerId="LiveId" clId="{5AC7A9F6-F86C-4F63-8621-BD546AA7F410}" dt="2022-12-28T08:22:37.723" v="1965" actId="1076"/>
          <ac:spMkLst>
            <pc:docMk/>
            <pc:sldMk cId="1681662525" sldId="303"/>
            <ac:spMk id="5" creationId="{C6BF5C08-B4B8-2082-874D-5B27A8968F72}"/>
          </ac:spMkLst>
        </pc:spChg>
        <pc:spChg chg="del">
          <ac:chgData name="Bettina von der Way" userId="2ce1807c52b10c96" providerId="LiveId" clId="{5AC7A9F6-F86C-4F63-8621-BD546AA7F410}" dt="2022-12-28T08:22:39.891" v="1966" actId="478"/>
          <ac:spMkLst>
            <pc:docMk/>
            <pc:sldMk cId="1681662525" sldId="303"/>
            <ac:spMk id="6" creationId="{6C2A54B2-4568-0CE4-B270-075E19F8EFE1}"/>
          </ac:spMkLst>
        </pc:spChg>
        <pc:spChg chg="mod">
          <ac:chgData name="Bettina von der Way" userId="2ce1807c52b10c96" providerId="LiveId" clId="{5AC7A9F6-F86C-4F63-8621-BD546AA7F410}" dt="2022-12-28T08:21:31.327" v="1851" actId="20577"/>
          <ac:spMkLst>
            <pc:docMk/>
            <pc:sldMk cId="1681662525" sldId="303"/>
            <ac:spMk id="9" creationId="{7AF8151B-90A5-07EF-873F-A034D6E14508}"/>
          </ac:spMkLst>
        </pc:spChg>
      </pc:sldChg>
      <pc:sldChg chg="addSp delSp modSp mod">
        <pc:chgData name="Bettina von der Way" userId="2ce1807c52b10c96" providerId="LiveId" clId="{5AC7A9F6-F86C-4F63-8621-BD546AA7F410}" dt="2023-01-03T12:50:33.380" v="5230" actId="20577"/>
        <pc:sldMkLst>
          <pc:docMk/>
          <pc:sldMk cId="3786282425" sldId="304"/>
        </pc:sldMkLst>
        <pc:spChg chg="mod">
          <ac:chgData name="Bettina von der Way" userId="2ce1807c52b10c96" providerId="LiveId" clId="{5AC7A9F6-F86C-4F63-8621-BD546AA7F410}" dt="2023-01-03T12:50:33.380" v="5230" actId="20577"/>
          <ac:spMkLst>
            <pc:docMk/>
            <pc:sldMk cId="3786282425" sldId="304"/>
            <ac:spMk id="2" creationId="{AF99BA21-CF09-7663-F16E-EEC60356D0E6}"/>
          </ac:spMkLst>
        </pc:spChg>
        <pc:spChg chg="add del mod">
          <ac:chgData name="Bettina von der Way" userId="2ce1807c52b10c96" providerId="LiveId" clId="{5AC7A9F6-F86C-4F63-8621-BD546AA7F410}" dt="2022-12-31T15:10:49.555" v="4516" actId="478"/>
          <ac:spMkLst>
            <pc:docMk/>
            <pc:sldMk cId="3786282425" sldId="304"/>
            <ac:spMk id="8" creationId="{86393EDC-5167-4C9B-6606-A9F69EACC504}"/>
          </ac:spMkLst>
        </pc:spChg>
        <pc:spChg chg="del">
          <ac:chgData name="Bettina von der Way" userId="2ce1807c52b10c96" providerId="LiveId" clId="{5AC7A9F6-F86C-4F63-8621-BD546AA7F410}" dt="2022-12-31T15:10:46.098" v="4515" actId="478"/>
          <ac:spMkLst>
            <pc:docMk/>
            <pc:sldMk cId="3786282425" sldId="304"/>
            <ac:spMk id="9" creationId="{A644193A-ED84-8113-8A16-5B2FF9615F8C}"/>
          </ac:spMkLst>
        </pc:spChg>
        <pc:spChg chg="add mod">
          <ac:chgData name="Bettina von der Way" userId="2ce1807c52b10c96" providerId="LiveId" clId="{5AC7A9F6-F86C-4F63-8621-BD546AA7F410}" dt="2022-12-31T15:10:52.401" v="4517"/>
          <ac:spMkLst>
            <pc:docMk/>
            <pc:sldMk cId="3786282425" sldId="304"/>
            <ac:spMk id="11" creationId="{F1E7A8EA-B02E-8196-A91D-47D76A91532D}"/>
          </ac:spMkLst>
        </pc:spChg>
      </pc:sldChg>
      <pc:sldChg chg="modSp mod">
        <pc:chgData name="Bettina von der Way" userId="2ce1807c52b10c96" providerId="LiveId" clId="{5AC7A9F6-F86C-4F63-8621-BD546AA7F410}" dt="2023-01-03T12:52:10.893" v="5337" actId="20577"/>
        <pc:sldMkLst>
          <pc:docMk/>
          <pc:sldMk cId="1981217147" sldId="305"/>
        </pc:sldMkLst>
        <pc:spChg chg="mod">
          <ac:chgData name="Bettina von der Way" userId="2ce1807c52b10c96" providerId="LiveId" clId="{5AC7A9F6-F86C-4F63-8621-BD546AA7F410}" dt="2023-01-03T12:51:39.714" v="5314" actId="14100"/>
          <ac:spMkLst>
            <pc:docMk/>
            <pc:sldMk cId="1981217147" sldId="305"/>
            <ac:spMk id="2" creationId="{AF99BA21-CF09-7663-F16E-EEC60356D0E6}"/>
          </ac:spMkLst>
        </pc:spChg>
        <pc:spChg chg="mod">
          <ac:chgData name="Bettina von der Way" userId="2ce1807c52b10c96" providerId="LiveId" clId="{5AC7A9F6-F86C-4F63-8621-BD546AA7F410}" dt="2023-01-03T12:51:53.239" v="5326" actId="1076"/>
          <ac:spMkLst>
            <pc:docMk/>
            <pc:sldMk cId="1981217147" sldId="305"/>
            <ac:spMk id="3" creationId="{D87B9440-6096-47F8-9169-BFA0C745059E}"/>
          </ac:spMkLst>
        </pc:spChg>
        <pc:spChg chg="mod">
          <ac:chgData name="Bettina von der Way" userId="2ce1807c52b10c96" providerId="LiveId" clId="{5AC7A9F6-F86C-4F63-8621-BD546AA7F410}" dt="2023-01-03T12:52:10.893" v="5337" actId="20577"/>
          <ac:spMkLst>
            <pc:docMk/>
            <pc:sldMk cId="1981217147" sldId="305"/>
            <ac:spMk id="6" creationId="{B606F35A-CA11-1DFA-0C6E-F6EC0B1B7CC0}"/>
          </ac:spMkLst>
        </pc:spChg>
      </pc:sldChg>
      <pc:sldChg chg="addSp modSp mod">
        <pc:chgData name="Bettina von der Way" userId="2ce1807c52b10c96" providerId="LiveId" clId="{5AC7A9F6-F86C-4F63-8621-BD546AA7F410}" dt="2023-01-03T12:53:26.520" v="5422" actId="2711"/>
        <pc:sldMkLst>
          <pc:docMk/>
          <pc:sldMk cId="2301461573" sldId="306"/>
        </pc:sldMkLst>
        <pc:spChg chg="mod">
          <ac:chgData name="Bettina von der Way" userId="2ce1807c52b10c96" providerId="LiveId" clId="{5AC7A9F6-F86C-4F63-8621-BD546AA7F410}" dt="2023-01-03T12:53:18.499" v="5421" actId="1076"/>
          <ac:spMkLst>
            <pc:docMk/>
            <pc:sldMk cId="2301461573" sldId="306"/>
            <ac:spMk id="3" creationId="{F544E20B-5EDB-F951-9BE2-2E3BC3802E1C}"/>
          </ac:spMkLst>
        </pc:spChg>
        <pc:spChg chg="add mod">
          <ac:chgData name="Bettina von der Way" userId="2ce1807c52b10c96" providerId="LiveId" clId="{5AC7A9F6-F86C-4F63-8621-BD546AA7F410}" dt="2023-01-03T12:53:26.520" v="5422" actId="2711"/>
          <ac:spMkLst>
            <pc:docMk/>
            <pc:sldMk cId="2301461573" sldId="306"/>
            <ac:spMk id="5" creationId="{902F9477-4925-F2E4-410E-ED6134926209}"/>
          </ac:spMkLst>
        </pc:spChg>
      </pc:sldChg>
      <pc:sldChg chg="del">
        <pc:chgData name="Bettina von der Way" userId="2ce1807c52b10c96" providerId="LiveId" clId="{5AC7A9F6-F86C-4F63-8621-BD546AA7F410}" dt="2023-01-03T12:53:45.009" v="5423" actId="47"/>
        <pc:sldMkLst>
          <pc:docMk/>
          <pc:sldMk cId="3724571142" sldId="307"/>
        </pc:sldMkLst>
      </pc:sldChg>
      <pc:sldChg chg="delSp modSp mod ord">
        <pc:chgData name="Bettina von der Way" userId="2ce1807c52b10c96" providerId="LiveId" clId="{5AC7A9F6-F86C-4F63-8621-BD546AA7F410}" dt="2022-12-31T14:33:43.863" v="4061" actId="478"/>
        <pc:sldMkLst>
          <pc:docMk/>
          <pc:sldMk cId="294756302" sldId="308"/>
        </pc:sldMkLst>
        <pc:spChg chg="del mod">
          <ac:chgData name="Bettina von der Way" userId="2ce1807c52b10c96" providerId="LiveId" clId="{5AC7A9F6-F86C-4F63-8621-BD546AA7F410}" dt="2022-12-31T14:33:43.863" v="4061" actId="478"/>
          <ac:spMkLst>
            <pc:docMk/>
            <pc:sldMk cId="294756302" sldId="308"/>
            <ac:spMk id="3" creationId="{D5617A5F-975A-D3D8-D1BF-7E3DFBABAC43}"/>
          </ac:spMkLst>
        </pc:spChg>
        <pc:spChg chg="mod">
          <ac:chgData name="Bettina von der Way" userId="2ce1807c52b10c96" providerId="LiveId" clId="{5AC7A9F6-F86C-4F63-8621-BD546AA7F410}" dt="2022-12-31T14:30:42.731" v="3975" actId="13926"/>
          <ac:spMkLst>
            <pc:docMk/>
            <pc:sldMk cId="294756302" sldId="308"/>
            <ac:spMk id="16" creationId="{12243ADD-7200-5036-9FC6-A238CB28893B}"/>
          </ac:spMkLst>
        </pc:spChg>
      </pc:sldChg>
      <pc:sldChg chg="modSp ord">
        <pc:chgData name="Bettina von der Way" userId="2ce1807c52b10c96" providerId="LiveId" clId="{5AC7A9F6-F86C-4F63-8621-BD546AA7F410}" dt="2022-12-31T14:33:18.834" v="4058" actId="13926"/>
        <pc:sldMkLst>
          <pc:docMk/>
          <pc:sldMk cId="3286872070" sldId="309"/>
        </pc:sldMkLst>
        <pc:spChg chg="mod">
          <ac:chgData name="Bettina von der Way" userId="2ce1807c52b10c96" providerId="LiveId" clId="{5AC7A9F6-F86C-4F63-8621-BD546AA7F410}" dt="2022-12-31T14:33:18.834" v="4058" actId="13926"/>
          <ac:spMkLst>
            <pc:docMk/>
            <pc:sldMk cId="3286872070" sldId="309"/>
            <ac:spMk id="7" creationId="{00000000-0000-0000-0000-000000000000}"/>
          </ac:spMkLst>
        </pc:spChg>
      </pc:sldChg>
      <pc:sldChg chg="modSp mod ord">
        <pc:chgData name="Bettina von der Way" userId="2ce1807c52b10c96" providerId="LiveId" clId="{5AC7A9F6-F86C-4F63-8621-BD546AA7F410}" dt="2023-01-03T11:13:15.804" v="4854" actId="14100"/>
        <pc:sldMkLst>
          <pc:docMk/>
          <pc:sldMk cId="3556269828" sldId="310"/>
        </pc:sldMkLst>
        <pc:spChg chg="mod">
          <ac:chgData name="Bettina von der Way" userId="2ce1807c52b10c96" providerId="LiveId" clId="{5AC7A9F6-F86C-4F63-8621-BD546AA7F410}" dt="2023-01-03T11:13:15.804" v="4854" actId="14100"/>
          <ac:spMkLst>
            <pc:docMk/>
            <pc:sldMk cId="3556269828" sldId="310"/>
            <ac:spMk id="7" creationId="{00000000-0000-0000-0000-000000000000}"/>
          </ac:spMkLst>
        </pc:spChg>
      </pc:sldChg>
      <pc:sldChg chg="addSp modSp mod ord modAnim">
        <pc:chgData name="Bettina von der Way" userId="2ce1807c52b10c96" providerId="LiveId" clId="{5AC7A9F6-F86C-4F63-8621-BD546AA7F410}" dt="2023-01-03T11:10:00.673" v="4804" actId="1076"/>
        <pc:sldMkLst>
          <pc:docMk/>
          <pc:sldMk cId="3675086802" sldId="311"/>
        </pc:sldMkLst>
        <pc:spChg chg="add mod">
          <ac:chgData name="Bettina von der Way" userId="2ce1807c52b10c96" providerId="LiveId" clId="{5AC7A9F6-F86C-4F63-8621-BD546AA7F410}" dt="2023-01-03T11:10:00.673" v="4804" actId="1076"/>
          <ac:spMkLst>
            <pc:docMk/>
            <pc:sldMk cId="3675086802" sldId="311"/>
            <ac:spMk id="5" creationId="{8CDE3092-797D-9602-FFF8-CEF8117ADCD0}"/>
          </ac:spMkLst>
        </pc:spChg>
        <pc:spChg chg="mod">
          <ac:chgData name="Bettina von der Way" userId="2ce1807c52b10c96" providerId="LiveId" clId="{5AC7A9F6-F86C-4F63-8621-BD546AA7F410}" dt="2022-12-31T14:32:57.389" v="4056" actId="13926"/>
          <ac:spMkLst>
            <pc:docMk/>
            <pc:sldMk cId="3675086802" sldId="311"/>
            <ac:spMk id="7" creationId="{00000000-0000-0000-0000-000000000000}"/>
          </ac:spMkLst>
        </pc:spChg>
      </pc:sldChg>
      <pc:sldChg chg="addSp modSp mod ord modAnim">
        <pc:chgData name="Bettina von der Way" userId="2ce1807c52b10c96" providerId="LiveId" clId="{5AC7A9F6-F86C-4F63-8621-BD546AA7F410}" dt="2023-01-03T11:10:26.651" v="4822" actId="20577"/>
        <pc:sldMkLst>
          <pc:docMk/>
          <pc:sldMk cId="866968503" sldId="312"/>
        </pc:sldMkLst>
        <pc:spChg chg="add mod">
          <ac:chgData name="Bettina von der Way" userId="2ce1807c52b10c96" providerId="LiveId" clId="{5AC7A9F6-F86C-4F63-8621-BD546AA7F410}" dt="2023-01-03T11:10:26.651" v="4822" actId="20577"/>
          <ac:spMkLst>
            <pc:docMk/>
            <pc:sldMk cId="866968503" sldId="312"/>
            <ac:spMk id="3" creationId="{68FFDE1B-ECAE-A3D0-718E-197C7913906B}"/>
          </ac:spMkLst>
        </pc:spChg>
        <pc:spChg chg="mod">
          <ac:chgData name="Bettina von der Way" userId="2ce1807c52b10c96" providerId="LiveId" clId="{5AC7A9F6-F86C-4F63-8621-BD546AA7F410}" dt="2023-01-03T11:10:15.400" v="4816" actId="20577"/>
          <ac:spMkLst>
            <pc:docMk/>
            <pc:sldMk cId="866968503" sldId="312"/>
            <ac:spMk id="7" creationId="{00000000-0000-0000-0000-000000000000}"/>
          </ac:spMkLst>
        </pc:spChg>
      </pc:sldChg>
      <pc:sldChg chg="del">
        <pc:chgData name="Bettina von der Way" userId="2ce1807c52b10c96" providerId="LiveId" clId="{5AC7A9F6-F86C-4F63-8621-BD546AA7F410}" dt="2023-01-03T12:53:54.315" v="5425" actId="47"/>
        <pc:sldMkLst>
          <pc:docMk/>
          <pc:sldMk cId="60298107" sldId="313"/>
        </pc:sldMkLst>
      </pc:sldChg>
      <pc:sldChg chg="addSp delSp modSp mod">
        <pc:chgData name="Bettina von der Way" userId="2ce1807c52b10c96" providerId="LiveId" clId="{5AC7A9F6-F86C-4F63-8621-BD546AA7F410}" dt="2023-01-03T10:55:24.367" v="4718" actId="1076"/>
        <pc:sldMkLst>
          <pc:docMk/>
          <pc:sldMk cId="2492445525" sldId="319"/>
        </pc:sldMkLst>
        <pc:spChg chg="add del mod">
          <ac:chgData name="Bettina von der Way" userId="2ce1807c52b10c96" providerId="LiveId" clId="{5AC7A9F6-F86C-4F63-8621-BD546AA7F410}" dt="2023-01-03T10:55:10.710" v="4714" actId="478"/>
          <ac:spMkLst>
            <pc:docMk/>
            <pc:sldMk cId="2492445525" sldId="319"/>
            <ac:spMk id="2" creationId="{D995DCFA-AC14-27F0-6EF0-DC7AF95CB6FC}"/>
          </ac:spMkLst>
        </pc:spChg>
        <pc:spChg chg="add del">
          <ac:chgData name="Bettina von der Way" userId="2ce1807c52b10c96" providerId="LiveId" clId="{5AC7A9F6-F86C-4F63-8621-BD546AA7F410}" dt="2023-01-03T10:34:45.283" v="4526"/>
          <ac:spMkLst>
            <pc:docMk/>
            <pc:sldMk cId="2492445525" sldId="319"/>
            <ac:spMk id="3" creationId="{1B9C6A82-DFA0-E33B-3151-1954FF5FE276}"/>
          </ac:spMkLst>
        </pc:spChg>
        <pc:spChg chg="del">
          <ac:chgData name="Bettina von der Way" userId="2ce1807c52b10c96" providerId="LiveId" clId="{5AC7A9F6-F86C-4F63-8621-BD546AA7F410}" dt="2023-01-03T10:30:45.385" v="4522" actId="478"/>
          <ac:spMkLst>
            <pc:docMk/>
            <pc:sldMk cId="2492445525" sldId="319"/>
            <ac:spMk id="5" creationId="{6B1E1F5A-325B-18E8-6065-942BEFC2AA8D}"/>
          </ac:spMkLst>
        </pc:spChg>
        <pc:spChg chg="add del">
          <ac:chgData name="Bettina von der Way" userId="2ce1807c52b10c96" providerId="LiveId" clId="{5AC7A9F6-F86C-4F63-8621-BD546AA7F410}" dt="2023-01-03T10:34:45.283" v="4526"/>
          <ac:spMkLst>
            <pc:docMk/>
            <pc:sldMk cId="2492445525" sldId="319"/>
            <ac:spMk id="6" creationId="{C3973B33-7B72-201D-DF4D-BDECEA97E138}"/>
          </ac:spMkLst>
        </pc:spChg>
        <pc:spChg chg="mod">
          <ac:chgData name="Bettina von der Way" userId="2ce1807c52b10c96" providerId="LiveId" clId="{5AC7A9F6-F86C-4F63-8621-BD546AA7F410}" dt="2022-12-28T07:41:11.419" v="179" actId="20577"/>
          <ac:spMkLst>
            <pc:docMk/>
            <pc:sldMk cId="2492445525" sldId="319"/>
            <ac:spMk id="7" creationId="{00000000-0000-0000-0000-000000000000}"/>
          </ac:spMkLst>
        </pc:spChg>
        <pc:picChg chg="del">
          <ac:chgData name="Bettina von der Way" userId="2ce1807c52b10c96" providerId="LiveId" clId="{5AC7A9F6-F86C-4F63-8621-BD546AA7F410}" dt="2023-01-03T10:30:18.558" v="4518" actId="478"/>
          <ac:picMkLst>
            <pc:docMk/>
            <pc:sldMk cId="2492445525" sldId="319"/>
            <ac:picMk id="9" creationId="{FD5A9652-062C-99E0-9D47-0ED944C2C97D}"/>
          </ac:picMkLst>
        </pc:picChg>
        <pc:picChg chg="mod">
          <ac:chgData name="Bettina von der Way" userId="2ce1807c52b10c96" providerId="LiveId" clId="{5AC7A9F6-F86C-4F63-8621-BD546AA7F410}" dt="2023-01-03T10:55:24.367" v="4718" actId="1076"/>
          <ac:picMkLst>
            <pc:docMk/>
            <pc:sldMk cId="2492445525" sldId="319"/>
            <ac:picMk id="11" creationId="{F9D17A0E-B545-ACDA-1C88-085EEC792F5C}"/>
          </ac:picMkLst>
        </pc:picChg>
        <pc:picChg chg="add del mod">
          <ac:chgData name="Bettina von der Way" userId="2ce1807c52b10c96" providerId="LiveId" clId="{5AC7A9F6-F86C-4F63-8621-BD546AA7F410}" dt="2023-01-03T10:45:57.996" v="4594" actId="22"/>
          <ac:picMkLst>
            <pc:docMk/>
            <pc:sldMk cId="2492445525" sldId="319"/>
            <ac:picMk id="13" creationId="{F9C2C1CC-6EFB-F942-7D3C-499657D78337}"/>
          </ac:picMkLst>
        </pc:picChg>
        <pc:picChg chg="add mod">
          <ac:chgData name="Bettina von der Way" userId="2ce1807c52b10c96" providerId="LiveId" clId="{5AC7A9F6-F86C-4F63-8621-BD546AA7F410}" dt="2023-01-03T10:55:17.543" v="4716" actId="1076"/>
          <ac:picMkLst>
            <pc:docMk/>
            <pc:sldMk cId="2492445525" sldId="319"/>
            <ac:picMk id="1026" creationId="{0BD2F06E-E211-D240-4821-76680738DA79}"/>
          </ac:picMkLst>
        </pc:picChg>
        <pc:picChg chg="add del">
          <ac:chgData name="Bettina von der Way" userId="2ce1807c52b10c96" providerId="LiveId" clId="{5AC7A9F6-F86C-4F63-8621-BD546AA7F410}" dt="2023-01-03T10:34:45.283" v="4526"/>
          <ac:picMkLst>
            <pc:docMk/>
            <pc:sldMk cId="2492445525" sldId="319"/>
            <ac:picMk id="1028" creationId="{D7D84583-0624-747E-EDB6-43331ED6F074}"/>
          </ac:picMkLst>
        </pc:picChg>
        <pc:picChg chg="add del">
          <ac:chgData name="Bettina von der Way" userId="2ce1807c52b10c96" providerId="LiveId" clId="{5AC7A9F6-F86C-4F63-8621-BD546AA7F410}" dt="2023-01-03T10:34:45.283" v="4526"/>
          <ac:picMkLst>
            <pc:docMk/>
            <pc:sldMk cId="2492445525" sldId="319"/>
            <ac:picMk id="1029" creationId="{B0AA67A6-A7D4-B977-6CEB-085E2D33DF92}"/>
          </ac:picMkLst>
        </pc:picChg>
        <pc:picChg chg="add del">
          <ac:chgData name="Bettina von der Way" userId="2ce1807c52b10c96" providerId="LiveId" clId="{5AC7A9F6-F86C-4F63-8621-BD546AA7F410}" dt="2023-01-03T10:34:45.283" v="4526"/>
          <ac:picMkLst>
            <pc:docMk/>
            <pc:sldMk cId="2492445525" sldId="319"/>
            <ac:picMk id="1030" creationId="{E8F2E5C7-7759-F1CB-4B19-555E3B495F1B}"/>
          </ac:picMkLst>
        </pc:picChg>
      </pc:sldChg>
      <pc:sldChg chg="modSp mod">
        <pc:chgData name="Bettina von der Way" userId="2ce1807c52b10c96" providerId="LiveId" clId="{5AC7A9F6-F86C-4F63-8621-BD546AA7F410}" dt="2023-01-03T11:03:36.197" v="4762" actId="1038"/>
        <pc:sldMkLst>
          <pc:docMk/>
          <pc:sldMk cId="3168231759" sldId="320"/>
        </pc:sldMkLst>
        <pc:spChg chg="mod">
          <ac:chgData name="Bettina von der Way" userId="2ce1807c52b10c96" providerId="LiveId" clId="{5AC7A9F6-F86C-4F63-8621-BD546AA7F410}" dt="2022-12-28T07:49:47.623" v="512" actId="207"/>
          <ac:spMkLst>
            <pc:docMk/>
            <pc:sldMk cId="3168231759" sldId="320"/>
            <ac:spMk id="3" creationId="{04A5C8EE-8544-6C87-6526-4DC2C66342E7}"/>
          </ac:spMkLst>
        </pc:spChg>
        <pc:picChg chg="mod">
          <ac:chgData name="Bettina von der Way" userId="2ce1807c52b10c96" providerId="LiveId" clId="{5AC7A9F6-F86C-4F63-8621-BD546AA7F410}" dt="2023-01-03T11:03:36.197" v="4762" actId="1038"/>
          <ac:picMkLst>
            <pc:docMk/>
            <pc:sldMk cId="3168231759" sldId="320"/>
            <ac:picMk id="7" creationId="{38CA6510-3787-C5F2-6133-DF3CFF77A5D9}"/>
          </ac:picMkLst>
        </pc:picChg>
      </pc:sldChg>
      <pc:sldChg chg="addSp delSp modSp mod ord">
        <pc:chgData name="Bettina von der Way" userId="2ce1807c52b10c96" providerId="LiveId" clId="{5AC7A9F6-F86C-4F63-8621-BD546AA7F410}" dt="2022-12-31T15:10:10.872" v="4509"/>
        <pc:sldMkLst>
          <pc:docMk/>
          <pc:sldMk cId="4199584476" sldId="323"/>
        </pc:sldMkLst>
        <pc:spChg chg="add mod">
          <ac:chgData name="Bettina von der Way" userId="2ce1807c52b10c96" providerId="LiveId" clId="{5AC7A9F6-F86C-4F63-8621-BD546AA7F410}" dt="2022-12-31T15:10:10.872" v="4509"/>
          <ac:spMkLst>
            <pc:docMk/>
            <pc:sldMk cId="4199584476" sldId="323"/>
            <ac:spMk id="2" creationId="{0B6251F9-5FC8-770C-C825-6539D70F56F9}"/>
          </ac:spMkLst>
        </pc:spChg>
        <pc:spChg chg="del">
          <ac:chgData name="Bettina von der Way" userId="2ce1807c52b10c96" providerId="LiveId" clId="{5AC7A9F6-F86C-4F63-8621-BD546AA7F410}" dt="2022-12-31T15:10:08.050" v="4508" actId="478"/>
          <ac:spMkLst>
            <pc:docMk/>
            <pc:sldMk cId="4199584476" sldId="323"/>
            <ac:spMk id="5" creationId="{60E2BBA3-003C-C424-10F3-8511F017D4C4}"/>
          </ac:spMkLst>
        </pc:spChg>
      </pc:sldChg>
      <pc:sldChg chg="del">
        <pc:chgData name="Bettina von der Way" userId="2ce1807c52b10c96" providerId="LiveId" clId="{5AC7A9F6-F86C-4F63-8621-BD546AA7F410}" dt="2023-01-03T12:53:48.678" v="5424" actId="47"/>
        <pc:sldMkLst>
          <pc:docMk/>
          <pc:sldMk cId="1520031268" sldId="324"/>
        </pc:sldMkLst>
      </pc:sldChg>
      <pc:sldChg chg="addSp modSp ord">
        <pc:chgData name="Bettina von der Way" userId="2ce1807c52b10c96" providerId="LiveId" clId="{5AC7A9F6-F86C-4F63-8621-BD546AA7F410}" dt="2022-12-31T15:10:17.550" v="4510"/>
        <pc:sldMkLst>
          <pc:docMk/>
          <pc:sldMk cId="2431419107" sldId="325"/>
        </pc:sldMkLst>
        <pc:spChg chg="add mod">
          <ac:chgData name="Bettina von der Way" userId="2ce1807c52b10c96" providerId="LiveId" clId="{5AC7A9F6-F86C-4F63-8621-BD546AA7F410}" dt="2022-12-31T15:10:17.550" v="4510"/>
          <ac:spMkLst>
            <pc:docMk/>
            <pc:sldMk cId="2431419107" sldId="325"/>
            <ac:spMk id="2" creationId="{29E44F2E-1771-7FBB-4899-C577E6C58621}"/>
          </ac:spMkLst>
        </pc:spChg>
      </pc:sldChg>
      <pc:sldChg chg="addSp modSp ord">
        <pc:chgData name="Bettina von der Way" userId="2ce1807c52b10c96" providerId="LiveId" clId="{5AC7A9F6-F86C-4F63-8621-BD546AA7F410}" dt="2022-12-31T15:10:22.996" v="4511"/>
        <pc:sldMkLst>
          <pc:docMk/>
          <pc:sldMk cId="4100073905" sldId="326"/>
        </pc:sldMkLst>
        <pc:spChg chg="add mod">
          <ac:chgData name="Bettina von der Way" userId="2ce1807c52b10c96" providerId="LiveId" clId="{5AC7A9F6-F86C-4F63-8621-BD546AA7F410}" dt="2022-12-31T15:10:22.996" v="4511"/>
          <ac:spMkLst>
            <pc:docMk/>
            <pc:sldMk cId="4100073905" sldId="326"/>
            <ac:spMk id="10" creationId="{C6AEEDA1-9E25-4635-DBE2-9CE5D5F041BE}"/>
          </ac:spMkLst>
        </pc:spChg>
      </pc:sldChg>
      <pc:sldChg chg="addSp modSp ord">
        <pc:chgData name="Bettina von der Way" userId="2ce1807c52b10c96" providerId="LiveId" clId="{5AC7A9F6-F86C-4F63-8621-BD546AA7F410}" dt="2022-12-31T15:10:27.891" v="4512"/>
        <pc:sldMkLst>
          <pc:docMk/>
          <pc:sldMk cId="3731321702" sldId="327"/>
        </pc:sldMkLst>
        <pc:spChg chg="add mod">
          <ac:chgData name="Bettina von der Way" userId="2ce1807c52b10c96" providerId="LiveId" clId="{5AC7A9F6-F86C-4F63-8621-BD546AA7F410}" dt="2022-12-31T15:10:27.891" v="4512"/>
          <ac:spMkLst>
            <pc:docMk/>
            <pc:sldMk cId="3731321702" sldId="327"/>
            <ac:spMk id="11" creationId="{A4E88708-4545-E1BA-FE40-6CCF4CEC56F1}"/>
          </ac:spMkLst>
        </pc:spChg>
      </pc:sldChg>
      <pc:sldChg chg="addSp delSp modSp mod ord">
        <pc:chgData name="Bettina von der Way" userId="2ce1807c52b10c96" providerId="LiveId" clId="{5AC7A9F6-F86C-4F63-8621-BD546AA7F410}" dt="2022-12-31T15:10:39.785" v="4514"/>
        <pc:sldMkLst>
          <pc:docMk/>
          <pc:sldMk cId="336683511" sldId="331"/>
        </pc:sldMkLst>
        <pc:spChg chg="add mod">
          <ac:chgData name="Bettina von der Way" userId="2ce1807c52b10c96" providerId="LiveId" clId="{5AC7A9F6-F86C-4F63-8621-BD546AA7F410}" dt="2022-12-31T15:10:39.785" v="4514"/>
          <ac:spMkLst>
            <pc:docMk/>
            <pc:sldMk cId="336683511" sldId="331"/>
            <ac:spMk id="2" creationId="{D1D6E70D-B2B3-8C00-0F93-13E0344827FB}"/>
          </ac:spMkLst>
        </pc:spChg>
        <pc:spChg chg="del">
          <ac:chgData name="Bettina von der Way" userId="2ce1807c52b10c96" providerId="LiveId" clId="{5AC7A9F6-F86C-4F63-8621-BD546AA7F410}" dt="2022-12-31T15:10:36.458" v="4513" actId="478"/>
          <ac:spMkLst>
            <pc:docMk/>
            <pc:sldMk cId="336683511" sldId="331"/>
            <ac:spMk id="8" creationId="{3DC1A87B-6079-2CB0-6538-0D73AF9D3CF3}"/>
          </ac:spMkLst>
        </pc:spChg>
      </pc:sldChg>
      <pc:sldChg chg="addSp delSp modSp mod ord">
        <pc:chgData name="Bettina von der Way" userId="2ce1807c52b10c96" providerId="LiveId" clId="{5AC7A9F6-F86C-4F63-8621-BD546AA7F410}" dt="2023-01-03T12:46:48.040" v="5157" actId="20577"/>
        <pc:sldMkLst>
          <pc:docMk/>
          <pc:sldMk cId="2739271353" sldId="332"/>
        </pc:sldMkLst>
        <pc:spChg chg="mod">
          <ac:chgData name="Bettina von der Way" userId="2ce1807c52b10c96" providerId="LiveId" clId="{5AC7A9F6-F86C-4F63-8621-BD546AA7F410}" dt="2023-01-03T12:46:48.040" v="5157" actId="20577"/>
          <ac:spMkLst>
            <pc:docMk/>
            <pc:sldMk cId="2739271353" sldId="332"/>
            <ac:spMk id="2" creationId="{00000000-0000-0000-0000-000000000000}"/>
          </ac:spMkLst>
        </pc:spChg>
        <pc:spChg chg="mod">
          <ac:chgData name="Bettina von der Way" userId="2ce1807c52b10c96" providerId="LiveId" clId="{5AC7A9F6-F86C-4F63-8621-BD546AA7F410}" dt="2022-12-31T14:56:55.830" v="4426" actId="14100"/>
          <ac:spMkLst>
            <pc:docMk/>
            <pc:sldMk cId="2739271353" sldId="332"/>
            <ac:spMk id="3" creationId="{00000000-0000-0000-0000-000000000000}"/>
          </ac:spMkLst>
        </pc:spChg>
        <pc:spChg chg="add mod">
          <ac:chgData name="Bettina von der Way" userId="2ce1807c52b10c96" providerId="LiveId" clId="{5AC7A9F6-F86C-4F63-8621-BD546AA7F410}" dt="2023-01-03T12:46:11.618" v="5155" actId="20577"/>
          <ac:spMkLst>
            <pc:docMk/>
            <pc:sldMk cId="2739271353" sldId="332"/>
            <ac:spMk id="5" creationId="{38C6E34C-1F37-D33F-CB4D-132A15572B7D}"/>
          </ac:spMkLst>
        </pc:spChg>
        <pc:spChg chg="add del mod">
          <ac:chgData name="Bettina von der Way" userId="2ce1807c52b10c96" providerId="LiveId" clId="{5AC7A9F6-F86C-4F63-8621-BD546AA7F410}" dt="2022-12-31T15:07:43.854" v="4496" actId="478"/>
          <ac:spMkLst>
            <pc:docMk/>
            <pc:sldMk cId="2739271353" sldId="332"/>
            <ac:spMk id="5" creationId="{8EADF6B5-77E4-05DD-F0DD-E7E6E62911DB}"/>
          </ac:spMkLst>
        </pc:spChg>
        <pc:spChg chg="add mod">
          <ac:chgData name="Bettina von der Way" userId="2ce1807c52b10c96" providerId="LiveId" clId="{5AC7A9F6-F86C-4F63-8621-BD546AA7F410}" dt="2022-12-31T15:07:48.987" v="4497"/>
          <ac:spMkLst>
            <pc:docMk/>
            <pc:sldMk cId="2739271353" sldId="332"/>
            <ac:spMk id="6" creationId="{DCCD40AC-AC80-9C15-2EF7-A16585E3FDA0}"/>
          </ac:spMkLst>
        </pc:spChg>
        <pc:picChg chg="add mod">
          <ac:chgData name="Bettina von der Way" userId="2ce1807c52b10c96" providerId="LiveId" clId="{5AC7A9F6-F86C-4F63-8621-BD546AA7F410}" dt="2022-12-31T14:55:13.618" v="4376"/>
          <ac:picMkLst>
            <pc:docMk/>
            <pc:sldMk cId="2739271353" sldId="332"/>
            <ac:picMk id="4" creationId="{D73F1CBA-4E1C-C57F-788F-C207FC697E8C}"/>
          </ac:picMkLst>
        </pc:picChg>
      </pc:sldChg>
      <pc:sldChg chg="addSp delSp modSp mod ord">
        <pc:chgData name="Bettina von der Way" userId="2ce1807c52b10c96" providerId="LiveId" clId="{5AC7A9F6-F86C-4F63-8621-BD546AA7F410}" dt="2022-12-31T15:07:58.278" v="4499"/>
        <pc:sldMkLst>
          <pc:docMk/>
          <pc:sldMk cId="1377239774" sldId="333"/>
        </pc:sldMkLst>
        <pc:spChg chg="mod">
          <ac:chgData name="Bettina von der Way" userId="2ce1807c52b10c96" providerId="LiveId" clId="{5AC7A9F6-F86C-4F63-8621-BD546AA7F410}" dt="2022-12-31T14:58:18.232" v="4436" actId="207"/>
          <ac:spMkLst>
            <pc:docMk/>
            <pc:sldMk cId="1377239774" sldId="333"/>
            <ac:spMk id="2" creationId="{00000000-0000-0000-0000-000000000000}"/>
          </ac:spMkLst>
        </pc:spChg>
        <pc:spChg chg="mod">
          <ac:chgData name="Bettina von der Way" userId="2ce1807c52b10c96" providerId="LiveId" clId="{5AC7A9F6-F86C-4F63-8621-BD546AA7F410}" dt="2022-12-31T14:58:38.279" v="4438" actId="20577"/>
          <ac:spMkLst>
            <pc:docMk/>
            <pc:sldMk cId="1377239774" sldId="333"/>
            <ac:spMk id="3" creationId="{00000000-0000-0000-0000-000000000000}"/>
          </ac:spMkLst>
        </pc:spChg>
        <pc:spChg chg="add del mod">
          <ac:chgData name="Bettina von der Way" userId="2ce1807c52b10c96" providerId="LiveId" clId="{5AC7A9F6-F86C-4F63-8621-BD546AA7F410}" dt="2022-12-31T15:07:55.782" v="4498" actId="478"/>
          <ac:spMkLst>
            <pc:docMk/>
            <pc:sldMk cId="1377239774" sldId="333"/>
            <ac:spMk id="5" creationId="{F7545EF6-7BDC-F8D2-609F-16396C2D0866}"/>
          </ac:spMkLst>
        </pc:spChg>
        <pc:spChg chg="add mod">
          <ac:chgData name="Bettina von der Way" userId="2ce1807c52b10c96" providerId="LiveId" clId="{5AC7A9F6-F86C-4F63-8621-BD546AA7F410}" dt="2022-12-31T15:07:58.278" v="4499"/>
          <ac:spMkLst>
            <pc:docMk/>
            <pc:sldMk cId="1377239774" sldId="333"/>
            <ac:spMk id="6" creationId="{330E90C7-1EFC-D072-C40E-D8C93408AFEA}"/>
          </ac:spMkLst>
        </pc:spChg>
        <pc:picChg chg="add mod">
          <ac:chgData name="Bettina von der Way" userId="2ce1807c52b10c96" providerId="LiveId" clId="{5AC7A9F6-F86C-4F63-8621-BD546AA7F410}" dt="2022-12-31T14:55:18.399" v="4377"/>
          <ac:picMkLst>
            <pc:docMk/>
            <pc:sldMk cId="1377239774" sldId="333"/>
            <ac:picMk id="4" creationId="{8D9DA27C-9DAF-DEC8-228B-3BBB4CBB3377}"/>
          </ac:picMkLst>
        </pc:picChg>
      </pc:sldChg>
      <pc:sldChg chg="modSp mod ord">
        <pc:chgData name="Bettina von der Way" userId="2ce1807c52b10c96" providerId="LiveId" clId="{5AC7A9F6-F86C-4F63-8621-BD546AA7F410}" dt="2022-12-31T14:35:29.065" v="4068" actId="255"/>
        <pc:sldMkLst>
          <pc:docMk/>
          <pc:sldMk cId="1040035507" sldId="334"/>
        </pc:sldMkLst>
        <pc:spChg chg="mod">
          <ac:chgData name="Bettina von der Way" userId="2ce1807c52b10c96" providerId="LiveId" clId="{5AC7A9F6-F86C-4F63-8621-BD546AA7F410}" dt="2022-12-31T14:35:29.065" v="4068" actId="255"/>
          <ac:spMkLst>
            <pc:docMk/>
            <pc:sldMk cId="1040035507" sldId="334"/>
            <ac:spMk id="6" creationId="{D70C13B3-AF9F-C2B7-5B98-A307A2A60205}"/>
          </ac:spMkLst>
        </pc:spChg>
        <pc:picChg chg="mod">
          <ac:chgData name="Bettina von der Way" userId="2ce1807c52b10c96" providerId="LiveId" clId="{5AC7A9F6-F86C-4F63-8621-BD546AA7F410}" dt="2022-12-31T14:35:18.840" v="4067" actId="1076"/>
          <ac:picMkLst>
            <pc:docMk/>
            <pc:sldMk cId="1040035507" sldId="334"/>
            <ac:picMk id="5" creationId="{679BAF94-4D0A-B33F-93E4-9726CD53D618}"/>
          </ac:picMkLst>
        </pc:picChg>
      </pc:sldChg>
      <pc:sldChg chg="addSp delSp modSp new mod modAnim">
        <pc:chgData name="Bettina von der Way" userId="2ce1807c52b10c96" providerId="LiveId" clId="{5AC7A9F6-F86C-4F63-8621-BD546AA7F410}" dt="2023-01-03T11:04:54.728" v="4773"/>
        <pc:sldMkLst>
          <pc:docMk/>
          <pc:sldMk cId="976549134" sldId="335"/>
        </pc:sldMkLst>
        <pc:spChg chg="del">
          <ac:chgData name="Bettina von der Way" userId="2ce1807c52b10c96" providerId="LiveId" clId="{5AC7A9F6-F86C-4F63-8621-BD546AA7F410}" dt="2022-12-28T08:01:14.156" v="1051" actId="478"/>
          <ac:spMkLst>
            <pc:docMk/>
            <pc:sldMk cId="976549134" sldId="335"/>
            <ac:spMk id="2" creationId="{D45C406F-9B5C-756A-CA92-43631E5B5991}"/>
          </ac:spMkLst>
        </pc:spChg>
        <pc:spChg chg="del">
          <ac:chgData name="Bettina von der Way" userId="2ce1807c52b10c96" providerId="LiveId" clId="{5AC7A9F6-F86C-4F63-8621-BD546AA7F410}" dt="2022-12-28T08:01:18.604" v="1052" actId="478"/>
          <ac:spMkLst>
            <pc:docMk/>
            <pc:sldMk cId="976549134" sldId="335"/>
            <ac:spMk id="3" creationId="{03AB9A0C-4381-8F7B-DC45-376B4C47F968}"/>
          </ac:spMkLst>
        </pc:spChg>
        <pc:spChg chg="add mod">
          <ac:chgData name="Bettina von der Way" userId="2ce1807c52b10c96" providerId="LiveId" clId="{5AC7A9F6-F86C-4F63-8621-BD546AA7F410}" dt="2022-12-28T08:11:50.326" v="1483" actId="1076"/>
          <ac:spMkLst>
            <pc:docMk/>
            <pc:sldMk cId="976549134" sldId="335"/>
            <ac:spMk id="4" creationId="{895CD875-8834-3370-B46E-79326BC0A41A}"/>
          </ac:spMkLst>
        </pc:spChg>
        <pc:spChg chg="add mod">
          <ac:chgData name="Bettina von der Way" userId="2ce1807c52b10c96" providerId="LiveId" clId="{5AC7A9F6-F86C-4F63-8621-BD546AA7F410}" dt="2022-12-28T08:12:09.425" v="1487" actId="1076"/>
          <ac:spMkLst>
            <pc:docMk/>
            <pc:sldMk cId="976549134" sldId="335"/>
            <ac:spMk id="5" creationId="{2879D9A1-56BA-22C2-FED8-0E616D8F7D99}"/>
          </ac:spMkLst>
        </pc:spChg>
        <pc:spChg chg="add del mod">
          <ac:chgData name="Bettina von der Way" userId="2ce1807c52b10c96" providerId="LiveId" clId="{5AC7A9F6-F86C-4F63-8621-BD546AA7F410}" dt="2022-12-28T08:06:54.475" v="1296"/>
          <ac:spMkLst>
            <pc:docMk/>
            <pc:sldMk cId="976549134" sldId="335"/>
            <ac:spMk id="6" creationId="{393C7315-5334-ECCA-57D4-70C604F91D0B}"/>
          </ac:spMkLst>
        </pc:spChg>
        <pc:spChg chg="add mod">
          <ac:chgData name="Bettina von der Way" userId="2ce1807c52b10c96" providerId="LiveId" clId="{5AC7A9F6-F86C-4F63-8621-BD546AA7F410}" dt="2022-12-28T08:12:54.897" v="1503" actId="1076"/>
          <ac:spMkLst>
            <pc:docMk/>
            <pc:sldMk cId="976549134" sldId="335"/>
            <ac:spMk id="7" creationId="{4B551FF2-ED64-CAB6-22A5-56AAA7607052}"/>
          </ac:spMkLst>
        </pc:spChg>
        <pc:spChg chg="add mod">
          <ac:chgData name="Bettina von der Way" userId="2ce1807c52b10c96" providerId="LiveId" clId="{5AC7A9F6-F86C-4F63-8621-BD546AA7F410}" dt="2022-12-28T08:13:39.758" v="1513" actId="255"/>
          <ac:spMkLst>
            <pc:docMk/>
            <pc:sldMk cId="976549134" sldId="335"/>
            <ac:spMk id="8" creationId="{72B51498-D1DE-5782-AE99-F5A5BCF036AA}"/>
          </ac:spMkLst>
        </pc:spChg>
        <pc:spChg chg="add mod">
          <ac:chgData name="Bettina von der Way" userId="2ce1807c52b10c96" providerId="LiveId" clId="{5AC7A9F6-F86C-4F63-8621-BD546AA7F410}" dt="2022-12-28T08:11:20.247" v="1482" actId="1076"/>
          <ac:spMkLst>
            <pc:docMk/>
            <pc:sldMk cId="976549134" sldId="335"/>
            <ac:spMk id="9" creationId="{0568C480-8A62-BE94-11C5-B3A3C1489BBD}"/>
          </ac:spMkLst>
        </pc:spChg>
        <pc:picChg chg="add mod">
          <ac:chgData name="Bettina von der Way" userId="2ce1807c52b10c96" providerId="LiveId" clId="{5AC7A9F6-F86C-4F63-8621-BD546AA7F410}" dt="2022-12-28T08:03:56.981" v="1216" actId="1076"/>
          <ac:picMkLst>
            <pc:docMk/>
            <pc:sldMk cId="976549134" sldId="335"/>
            <ac:picMk id="1026" creationId="{B179DB84-C1C6-EE73-3773-8E7C305A3793}"/>
          </ac:picMkLst>
        </pc:picChg>
      </pc:sldChg>
      <pc:sldChg chg="new del">
        <pc:chgData name="Bettina von der Way" userId="2ce1807c52b10c96" providerId="LiveId" clId="{5AC7A9F6-F86C-4F63-8621-BD546AA7F410}" dt="2022-12-28T07:53:26.764" v="514" actId="680"/>
        <pc:sldMkLst>
          <pc:docMk/>
          <pc:sldMk cId="1689441278" sldId="335"/>
        </pc:sldMkLst>
      </pc:sldChg>
      <pc:sldChg chg="addSp delSp modSp add mod ord modAnim">
        <pc:chgData name="Bettina von der Way" userId="2ce1807c52b10c96" providerId="LiveId" clId="{5AC7A9F6-F86C-4F63-8621-BD546AA7F410}" dt="2023-01-03T11:14:37.491" v="4860" actId="1076"/>
        <pc:sldMkLst>
          <pc:docMk/>
          <pc:sldMk cId="378195483" sldId="336"/>
        </pc:sldMkLst>
        <pc:spChg chg="add mod">
          <ac:chgData name="Bettina von der Way" userId="2ce1807c52b10c96" providerId="LiveId" clId="{5AC7A9F6-F86C-4F63-8621-BD546AA7F410}" dt="2022-12-28T08:38:32.192" v="2515" actId="1076"/>
          <ac:spMkLst>
            <pc:docMk/>
            <pc:sldMk cId="378195483" sldId="336"/>
            <ac:spMk id="2" creationId="{6F64FCD2-9602-577A-2F43-FA3D7C75690A}"/>
          </ac:spMkLst>
        </pc:spChg>
        <pc:spChg chg="add del mod">
          <ac:chgData name="Bettina von der Way" userId="2ce1807c52b10c96" providerId="LiveId" clId="{5AC7A9F6-F86C-4F63-8621-BD546AA7F410}" dt="2022-12-31T14:36:18.884" v="4070" actId="478"/>
          <ac:spMkLst>
            <pc:docMk/>
            <pc:sldMk cId="378195483" sldId="336"/>
            <ac:spMk id="3" creationId="{E3BE36D6-3BCC-1FF7-67AA-F60A6CE4F4FB}"/>
          </ac:spMkLst>
        </pc:spChg>
        <pc:spChg chg="mod">
          <ac:chgData name="Bettina von der Way" userId="2ce1807c52b10c96" providerId="LiveId" clId="{5AC7A9F6-F86C-4F63-8621-BD546AA7F410}" dt="2022-12-31T14:36:26.527" v="4071" actId="1076"/>
          <ac:spMkLst>
            <pc:docMk/>
            <pc:sldMk cId="378195483" sldId="336"/>
            <ac:spMk id="7" creationId="{00000000-0000-0000-0000-000000000000}"/>
          </ac:spMkLst>
        </pc:spChg>
        <pc:picChg chg="mod">
          <ac:chgData name="Bettina von der Way" userId="2ce1807c52b10c96" providerId="LiveId" clId="{5AC7A9F6-F86C-4F63-8621-BD546AA7F410}" dt="2023-01-03T11:14:37.491" v="4860" actId="1076"/>
          <ac:picMkLst>
            <pc:docMk/>
            <pc:sldMk cId="378195483" sldId="336"/>
            <ac:picMk id="5" creationId="{7635E59E-DDCA-05AA-9682-E6D2B6B9732D}"/>
          </ac:picMkLst>
        </pc:picChg>
      </pc:sldChg>
      <pc:sldChg chg="addSp modSp add mod modAnim">
        <pc:chgData name="Bettina von der Way" userId="2ce1807c52b10c96" providerId="LiveId" clId="{5AC7A9F6-F86C-4F63-8621-BD546AA7F410}" dt="2023-01-03T11:14:21.033" v="4858" actId="20577"/>
        <pc:sldMkLst>
          <pc:docMk/>
          <pc:sldMk cId="1502346224" sldId="337"/>
        </pc:sldMkLst>
        <pc:spChg chg="add mod">
          <ac:chgData name="Bettina von der Way" userId="2ce1807c52b10c96" providerId="LiveId" clId="{5AC7A9F6-F86C-4F63-8621-BD546AA7F410}" dt="2023-01-03T11:14:21.033" v="4858" actId="20577"/>
          <ac:spMkLst>
            <pc:docMk/>
            <pc:sldMk cId="1502346224" sldId="337"/>
            <ac:spMk id="3" creationId="{71E8864B-C157-CB47-6FBE-8ACE3D71408D}"/>
          </ac:spMkLst>
        </pc:spChg>
        <pc:spChg chg="mod">
          <ac:chgData name="Bettina von der Way" userId="2ce1807c52b10c96" providerId="LiveId" clId="{5AC7A9F6-F86C-4F63-8621-BD546AA7F410}" dt="2023-01-03T11:11:27.392" v="4843" actId="1076"/>
          <ac:spMkLst>
            <pc:docMk/>
            <pc:sldMk cId="1502346224" sldId="337"/>
            <ac:spMk id="7" creationId="{00000000-0000-0000-0000-000000000000}"/>
          </ac:spMkLst>
        </pc:spChg>
        <pc:picChg chg="mod">
          <ac:chgData name="Bettina von der Way" userId="2ce1807c52b10c96" providerId="LiveId" clId="{5AC7A9F6-F86C-4F63-8621-BD546AA7F410}" dt="2023-01-03T11:13:52.895" v="4855" actId="14100"/>
          <ac:picMkLst>
            <pc:docMk/>
            <pc:sldMk cId="1502346224" sldId="337"/>
            <ac:picMk id="5" creationId="{7635E59E-DDCA-05AA-9682-E6D2B6B9732D}"/>
          </ac:picMkLst>
        </pc:picChg>
      </pc:sldChg>
      <pc:sldChg chg="addSp delSp modSp add mod ord delAnim modAnim">
        <pc:chgData name="Bettina von der Way" userId="2ce1807c52b10c96" providerId="LiveId" clId="{5AC7A9F6-F86C-4F63-8621-BD546AA7F410}" dt="2023-01-03T12:06:45.611" v="4973" actId="1076"/>
        <pc:sldMkLst>
          <pc:docMk/>
          <pc:sldMk cId="2311011655" sldId="338"/>
        </pc:sldMkLst>
        <pc:spChg chg="mod">
          <ac:chgData name="Bettina von der Way" userId="2ce1807c52b10c96" providerId="LiveId" clId="{5AC7A9F6-F86C-4F63-8621-BD546AA7F410}" dt="2023-01-03T12:06:45.611" v="4973" actId="1076"/>
          <ac:spMkLst>
            <pc:docMk/>
            <pc:sldMk cId="2311011655" sldId="338"/>
            <ac:spMk id="2" creationId="{AF99BA21-CF09-7663-F16E-EEC60356D0E6}"/>
          </ac:spMkLst>
        </pc:spChg>
        <pc:spChg chg="del mod">
          <ac:chgData name="Bettina von der Way" userId="2ce1807c52b10c96" providerId="LiveId" clId="{5AC7A9F6-F86C-4F63-8621-BD546AA7F410}" dt="2022-12-28T08:47:28.732" v="2707"/>
          <ac:spMkLst>
            <pc:docMk/>
            <pc:sldMk cId="2311011655" sldId="338"/>
            <ac:spMk id="5" creationId="{5BC5488B-93B6-800D-15E2-4E98EB4560F7}"/>
          </ac:spMkLst>
        </pc:spChg>
        <pc:spChg chg="add del mod">
          <ac:chgData name="Bettina von der Way" userId="2ce1807c52b10c96" providerId="LiveId" clId="{5AC7A9F6-F86C-4F63-8621-BD546AA7F410}" dt="2022-12-31T14:43:46.298" v="4254" actId="478"/>
          <ac:spMkLst>
            <pc:docMk/>
            <pc:sldMk cId="2311011655" sldId="338"/>
            <ac:spMk id="5" creationId="{BE1C4B38-4580-8EFD-C705-D235F0B44750}"/>
          </ac:spMkLst>
        </pc:spChg>
        <pc:spChg chg="mod">
          <ac:chgData name="Bettina von der Way" userId="2ce1807c52b10c96" providerId="LiveId" clId="{5AC7A9F6-F86C-4F63-8621-BD546AA7F410}" dt="2022-12-28T09:06:32.125" v="3379" actId="1076"/>
          <ac:spMkLst>
            <pc:docMk/>
            <pc:sldMk cId="2311011655" sldId="338"/>
            <ac:spMk id="6" creationId="{824D0DC6-428B-1879-9771-8F1FCDF5E03F}"/>
          </ac:spMkLst>
        </pc:spChg>
        <pc:spChg chg="mod">
          <ac:chgData name="Bettina von der Way" userId="2ce1807c52b10c96" providerId="LiveId" clId="{5AC7A9F6-F86C-4F63-8621-BD546AA7F410}" dt="2022-12-28T09:06:27.022" v="3378" actId="20577"/>
          <ac:spMkLst>
            <pc:docMk/>
            <pc:sldMk cId="2311011655" sldId="338"/>
            <ac:spMk id="7" creationId="{21AA8A6E-D6E1-BDB3-5F8F-B83E1A00AC49}"/>
          </ac:spMkLst>
        </pc:spChg>
        <pc:spChg chg="add mod">
          <ac:chgData name="Bettina von der Way" userId="2ce1807c52b10c96" providerId="LiveId" clId="{5AC7A9F6-F86C-4F63-8621-BD546AA7F410}" dt="2022-12-31T14:43:39.653" v="4253"/>
          <ac:spMkLst>
            <pc:docMk/>
            <pc:sldMk cId="2311011655" sldId="338"/>
            <ac:spMk id="8" creationId="{A7D77A6B-1AB3-3ED6-144E-2994812CFB7A}"/>
          </ac:spMkLst>
        </pc:spChg>
        <pc:spChg chg="del mod">
          <ac:chgData name="Bettina von der Way" userId="2ce1807c52b10c96" providerId="LiveId" clId="{5AC7A9F6-F86C-4F63-8621-BD546AA7F410}" dt="2022-12-31T14:43:37.186" v="4252" actId="478"/>
          <ac:spMkLst>
            <pc:docMk/>
            <pc:sldMk cId="2311011655" sldId="338"/>
            <ac:spMk id="10" creationId="{4831CA00-184A-0FB6-7FC9-D5B3D883E946}"/>
          </ac:spMkLst>
        </pc:spChg>
      </pc:sldChg>
      <pc:sldChg chg="addSp delSp modSp add mod ord modAnim">
        <pc:chgData name="Bettina von der Way" userId="2ce1807c52b10c96" providerId="LiveId" clId="{5AC7A9F6-F86C-4F63-8621-BD546AA7F410}" dt="2023-01-03T12:27:44.452" v="4978" actId="1076"/>
        <pc:sldMkLst>
          <pc:docMk/>
          <pc:sldMk cId="2166872068" sldId="339"/>
        </pc:sldMkLst>
        <pc:spChg chg="mod">
          <ac:chgData name="Bettina von der Way" userId="2ce1807c52b10c96" providerId="LiveId" clId="{5AC7A9F6-F86C-4F63-8621-BD546AA7F410}" dt="2022-12-31T14:59:20.434" v="4443" actId="2711"/>
          <ac:spMkLst>
            <pc:docMk/>
            <pc:sldMk cId="2166872068" sldId="339"/>
            <ac:spMk id="2" creationId="{AF99BA21-CF09-7663-F16E-EEC60356D0E6}"/>
          </ac:spMkLst>
        </pc:spChg>
        <pc:spChg chg="add mod">
          <ac:chgData name="Bettina von der Way" userId="2ce1807c52b10c96" providerId="LiveId" clId="{5AC7A9F6-F86C-4F63-8621-BD546AA7F410}" dt="2022-12-28T09:01:36.542" v="3366" actId="20577"/>
          <ac:spMkLst>
            <pc:docMk/>
            <pc:sldMk cId="2166872068" sldId="339"/>
            <ac:spMk id="3" creationId="{67482C55-CE09-FEE9-4286-191EACB6FF78}"/>
          </ac:spMkLst>
        </pc:spChg>
        <pc:spChg chg="add mod">
          <ac:chgData name="Bettina von der Way" userId="2ce1807c52b10c96" providerId="LiveId" clId="{5AC7A9F6-F86C-4F63-8621-BD546AA7F410}" dt="2023-01-03T12:27:44.452" v="4978" actId="1076"/>
          <ac:spMkLst>
            <pc:docMk/>
            <pc:sldMk cId="2166872068" sldId="339"/>
            <ac:spMk id="5" creationId="{79AA344B-4958-EC93-72C6-1577B00621D0}"/>
          </ac:spMkLst>
        </pc:spChg>
        <pc:spChg chg="mod">
          <ac:chgData name="Bettina von der Way" userId="2ce1807c52b10c96" providerId="LiveId" clId="{5AC7A9F6-F86C-4F63-8621-BD546AA7F410}" dt="2022-12-28T09:01:30.254" v="3365" actId="1076"/>
          <ac:spMkLst>
            <pc:docMk/>
            <pc:sldMk cId="2166872068" sldId="339"/>
            <ac:spMk id="6" creationId="{824D0DC6-428B-1879-9771-8F1FCDF5E03F}"/>
          </ac:spMkLst>
        </pc:spChg>
        <pc:spChg chg="mod">
          <ac:chgData name="Bettina von der Way" userId="2ce1807c52b10c96" providerId="LiveId" clId="{5AC7A9F6-F86C-4F63-8621-BD546AA7F410}" dt="2022-12-28T09:18:32.803" v="3667" actId="20577"/>
          <ac:spMkLst>
            <pc:docMk/>
            <pc:sldMk cId="2166872068" sldId="339"/>
            <ac:spMk id="7" creationId="{21AA8A6E-D6E1-BDB3-5F8F-B83E1A00AC49}"/>
          </ac:spMkLst>
        </pc:spChg>
        <pc:spChg chg="add del mod">
          <ac:chgData name="Bettina von der Way" userId="2ce1807c52b10c96" providerId="LiveId" clId="{5AC7A9F6-F86C-4F63-8621-BD546AA7F410}" dt="2022-12-31T15:07:34.324" v="4494" actId="478"/>
          <ac:spMkLst>
            <pc:docMk/>
            <pc:sldMk cId="2166872068" sldId="339"/>
            <ac:spMk id="9" creationId="{33AAB05F-4CED-C2DD-670E-F0F2CF7E3F5C}"/>
          </ac:spMkLst>
        </pc:spChg>
        <pc:spChg chg="del">
          <ac:chgData name="Bettina von der Way" userId="2ce1807c52b10c96" providerId="LiveId" clId="{5AC7A9F6-F86C-4F63-8621-BD546AA7F410}" dt="2022-12-31T15:07:30.093" v="4493" actId="478"/>
          <ac:spMkLst>
            <pc:docMk/>
            <pc:sldMk cId="2166872068" sldId="339"/>
            <ac:spMk id="10" creationId="{4831CA00-184A-0FB6-7FC9-D5B3D883E946}"/>
          </ac:spMkLst>
        </pc:spChg>
        <pc:spChg chg="add mod">
          <ac:chgData name="Bettina von der Way" userId="2ce1807c52b10c96" providerId="LiveId" clId="{5AC7A9F6-F86C-4F63-8621-BD546AA7F410}" dt="2022-12-31T15:07:37.481" v="4495"/>
          <ac:spMkLst>
            <pc:docMk/>
            <pc:sldMk cId="2166872068" sldId="339"/>
            <ac:spMk id="11" creationId="{36318D02-9E4A-0391-9F9A-9D9C93ADEE11}"/>
          </ac:spMkLst>
        </pc:spChg>
      </pc:sldChg>
      <pc:sldChg chg="addSp delSp modSp add mod modAnim">
        <pc:chgData name="Bettina von der Way" userId="2ce1807c52b10c96" providerId="LiveId" clId="{5AC7A9F6-F86C-4F63-8621-BD546AA7F410}" dt="2022-12-31T15:07:18.803" v="4492" actId="478"/>
        <pc:sldMkLst>
          <pc:docMk/>
          <pc:sldMk cId="196374169" sldId="340"/>
        </pc:sldMkLst>
        <pc:spChg chg="mod">
          <ac:chgData name="Bettina von der Way" userId="2ce1807c52b10c96" providerId="LiveId" clId="{5AC7A9F6-F86C-4F63-8621-BD546AA7F410}" dt="2022-12-31T14:59:31.741" v="4444" actId="2711"/>
          <ac:spMkLst>
            <pc:docMk/>
            <pc:sldMk cId="196374169" sldId="340"/>
            <ac:spMk id="2" creationId="{AF99BA21-CF09-7663-F16E-EEC60356D0E6}"/>
          </ac:spMkLst>
        </pc:spChg>
        <pc:spChg chg="add mod">
          <ac:chgData name="Bettina von der Way" userId="2ce1807c52b10c96" providerId="LiveId" clId="{5AC7A9F6-F86C-4F63-8621-BD546AA7F410}" dt="2022-12-31T14:47:33.547" v="4276" actId="14100"/>
          <ac:spMkLst>
            <pc:docMk/>
            <pc:sldMk cId="196374169" sldId="340"/>
            <ac:spMk id="3" creationId="{9CEB7E71-E62D-E291-DCE6-9AFDED61FBD9}"/>
          </ac:spMkLst>
        </pc:spChg>
        <pc:spChg chg="mod">
          <ac:chgData name="Bettina von der Way" userId="2ce1807c52b10c96" providerId="LiveId" clId="{5AC7A9F6-F86C-4F63-8621-BD546AA7F410}" dt="2022-12-28T09:14:08.208" v="3608" actId="1076"/>
          <ac:spMkLst>
            <pc:docMk/>
            <pc:sldMk cId="196374169" sldId="340"/>
            <ac:spMk id="6" creationId="{824D0DC6-428B-1879-9771-8F1FCDF5E03F}"/>
          </ac:spMkLst>
        </pc:spChg>
        <pc:spChg chg="add mod">
          <ac:chgData name="Bettina von der Way" userId="2ce1807c52b10c96" providerId="LiveId" clId="{5AC7A9F6-F86C-4F63-8621-BD546AA7F410}" dt="2022-12-31T14:48:06.423" v="4278" actId="20577"/>
          <ac:spMkLst>
            <pc:docMk/>
            <pc:sldMk cId="196374169" sldId="340"/>
            <ac:spMk id="8" creationId="{A73EEB4D-BFE2-6733-C941-D4C2FCD91120}"/>
          </ac:spMkLst>
        </pc:spChg>
        <pc:spChg chg="add mod ord">
          <ac:chgData name="Bettina von der Way" userId="2ce1807c52b10c96" providerId="LiveId" clId="{5AC7A9F6-F86C-4F63-8621-BD546AA7F410}" dt="2022-12-28T09:15:37.066" v="3646" actId="1076"/>
          <ac:spMkLst>
            <pc:docMk/>
            <pc:sldMk cId="196374169" sldId="340"/>
            <ac:spMk id="9" creationId="{428B0CD5-302E-B7B8-2B95-A59204985273}"/>
          </ac:spMkLst>
        </pc:spChg>
        <pc:spChg chg="del">
          <ac:chgData name="Bettina von der Way" userId="2ce1807c52b10c96" providerId="LiveId" clId="{5AC7A9F6-F86C-4F63-8621-BD546AA7F410}" dt="2022-12-31T14:44:05.864" v="4255" actId="478"/>
          <ac:spMkLst>
            <pc:docMk/>
            <pc:sldMk cId="196374169" sldId="340"/>
            <ac:spMk id="10" creationId="{4831CA00-184A-0FB6-7FC9-D5B3D883E946}"/>
          </ac:spMkLst>
        </pc:spChg>
        <pc:spChg chg="add del mod">
          <ac:chgData name="Bettina von der Way" userId="2ce1807c52b10c96" providerId="LiveId" clId="{5AC7A9F6-F86C-4F63-8621-BD546AA7F410}" dt="2022-12-31T14:44:11.272" v="4256" actId="478"/>
          <ac:spMkLst>
            <pc:docMk/>
            <pc:sldMk cId="196374169" sldId="340"/>
            <ac:spMk id="11" creationId="{2891C2E6-8904-C0E8-2EF6-C5993B211DA7}"/>
          </ac:spMkLst>
        </pc:spChg>
        <pc:spChg chg="add del mod">
          <ac:chgData name="Bettina von der Way" userId="2ce1807c52b10c96" providerId="LiveId" clId="{5AC7A9F6-F86C-4F63-8621-BD546AA7F410}" dt="2022-12-31T15:07:18.803" v="4492" actId="478"/>
          <ac:spMkLst>
            <pc:docMk/>
            <pc:sldMk cId="196374169" sldId="340"/>
            <ac:spMk id="12" creationId="{C0008D05-637F-0131-E6EF-62928E58939B}"/>
          </ac:spMkLst>
        </pc:spChg>
      </pc:sldChg>
      <pc:sldChg chg="addSp delSp modSp add mod ord">
        <pc:chgData name="Bettina von der Way" userId="2ce1807c52b10c96" providerId="LiveId" clId="{5AC7A9F6-F86C-4F63-8621-BD546AA7F410}" dt="2022-12-31T15:08:12.266" v="4501"/>
        <pc:sldMkLst>
          <pc:docMk/>
          <pc:sldMk cId="1493786820" sldId="341"/>
        </pc:sldMkLst>
        <pc:spChg chg="mod">
          <ac:chgData name="Bettina von der Way" userId="2ce1807c52b10c96" providerId="LiveId" clId="{5AC7A9F6-F86C-4F63-8621-BD546AA7F410}" dt="2022-12-28T09:21:53.656" v="3784" actId="27636"/>
          <ac:spMkLst>
            <pc:docMk/>
            <pc:sldMk cId="1493786820" sldId="341"/>
            <ac:spMk id="2" creationId="{00000000-0000-0000-0000-000000000000}"/>
          </ac:spMkLst>
        </pc:spChg>
        <pc:spChg chg="add del mod">
          <ac:chgData name="Bettina von der Way" userId="2ce1807c52b10c96" providerId="LiveId" clId="{5AC7A9F6-F86C-4F63-8621-BD546AA7F410}" dt="2022-12-31T14:59:04.140" v="4442" actId="114"/>
          <ac:spMkLst>
            <pc:docMk/>
            <pc:sldMk cId="1493786820" sldId="341"/>
            <ac:spMk id="3" creationId="{00000000-0000-0000-0000-000000000000}"/>
          </ac:spMkLst>
        </pc:spChg>
        <pc:spChg chg="add del mod">
          <ac:chgData name="Bettina von der Way" userId="2ce1807c52b10c96" providerId="LiveId" clId="{5AC7A9F6-F86C-4F63-8621-BD546AA7F410}" dt="2022-12-31T15:08:09.234" v="4500" actId="478"/>
          <ac:spMkLst>
            <pc:docMk/>
            <pc:sldMk cId="1493786820" sldId="341"/>
            <ac:spMk id="5" creationId="{57F75845-D550-A519-CF6A-DABD355B9FDE}"/>
          </ac:spMkLst>
        </pc:spChg>
        <pc:spChg chg="add del mod">
          <ac:chgData name="Bettina von der Way" userId="2ce1807c52b10c96" providerId="LiveId" clId="{5AC7A9F6-F86C-4F63-8621-BD546AA7F410}" dt="2022-12-28T09:22:17.169" v="3790" actId="478"/>
          <ac:spMkLst>
            <pc:docMk/>
            <pc:sldMk cId="1493786820" sldId="341"/>
            <ac:spMk id="5" creationId="{CD35C506-8E7E-C421-1A04-94B3D642D06D}"/>
          </ac:spMkLst>
        </pc:spChg>
        <pc:spChg chg="add mod">
          <ac:chgData name="Bettina von der Way" userId="2ce1807c52b10c96" providerId="LiveId" clId="{5AC7A9F6-F86C-4F63-8621-BD546AA7F410}" dt="2022-12-31T15:08:12.266" v="4501"/>
          <ac:spMkLst>
            <pc:docMk/>
            <pc:sldMk cId="1493786820" sldId="341"/>
            <ac:spMk id="6" creationId="{52F43DA2-A3B9-516B-F1AB-B0A2919DF2B0}"/>
          </ac:spMkLst>
        </pc:spChg>
        <pc:picChg chg="add mod">
          <ac:chgData name="Bettina von der Way" userId="2ce1807c52b10c96" providerId="LiveId" clId="{5AC7A9F6-F86C-4F63-8621-BD546AA7F410}" dt="2022-12-31T14:55:25.041" v="4378"/>
          <ac:picMkLst>
            <pc:docMk/>
            <pc:sldMk cId="1493786820" sldId="341"/>
            <ac:picMk id="4" creationId="{583CF33B-078F-1AF7-0400-99A1FDD51D3F}"/>
          </ac:picMkLst>
        </pc:picChg>
      </pc:sldChg>
      <pc:sldChg chg="delSp modSp mod">
        <pc:chgData name="Bettina von der Way" userId="2ce1807c52b10c96" providerId="LiveId" clId="{5AC7A9F6-F86C-4F63-8621-BD546AA7F410}" dt="2022-12-31T14:33:29.712" v="4059" actId="478"/>
        <pc:sldMkLst>
          <pc:docMk/>
          <pc:sldMk cId="3530605222" sldId="342"/>
        </pc:sldMkLst>
        <pc:spChg chg="del">
          <ac:chgData name="Bettina von der Way" userId="2ce1807c52b10c96" providerId="LiveId" clId="{5AC7A9F6-F86C-4F63-8621-BD546AA7F410}" dt="2022-12-31T14:33:29.712" v="4059" actId="478"/>
          <ac:spMkLst>
            <pc:docMk/>
            <pc:sldMk cId="3530605222" sldId="342"/>
            <ac:spMk id="3" creationId="{D5617A5F-975A-D3D8-D1BF-7E3DFBABAC43}"/>
          </ac:spMkLst>
        </pc:spChg>
        <pc:spChg chg="mod">
          <ac:chgData name="Bettina von der Way" userId="2ce1807c52b10c96" providerId="LiveId" clId="{5AC7A9F6-F86C-4F63-8621-BD546AA7F410}" dt="2022-12-31T14:30:56.851" v="3977" actId="13926"/>
          <ac:spMkLst>
            <pc:docMk/>
            <pc:sldMk cId="3530605222" sldId="342"/>
            <ac:spMk id="16" creationId="{12243ADD-7200-5036-9FC6-A238CB28893B}"/>
          </ac:spMkLst>
        </pc:spChg>
      </pc:sldChg>
      <pc:sldChg chg="delSp modSp mod">
        <pc:chgData name="Bettina von der Way" userId="2ce1807c52b10c96" providerId="LiveId" clId="{5AC7A9F6-F86C-4F63-8621-BD546AA7F410}" dt="2022-12-31T14:33:56.788" v="4062" actId="478"/>
        <pc:sldMkLst>
          <pc:docMk/>
          <pc:sldMk cId="907234537" sldId="343"/>
        </pc:sldMkLst>
        <pc:spChg chg="del">
          <ac:chgData name="Bettina von der Way" userId="2ce1807c52b10c96" providerId="LiveId" clId="{5AC7A9F6-F86C-4F63-8621-BD546AA7F410}" dt="2022-12-31T14:33:56.788" v="4062" actId="478"/>
          <ac:spMkLst>
            <pc:docMk/>
            <pc:sldMk cId="907234537" sldId="343"/>
            <ac:spMk id="3" creationId="{D5617A5F-975A-D3D8-D1BF-7E3DFBABAC43}"/>
          </ac:spMkLst>
        </pc:spChg>
        <pc:spChg chg="mod">
          <ac:chgData name="Bettina von der Way" userId="2ce1807c52b10c96" providerId="LiveId" clId="{5AC7A9F6-F86C-4F63-8621-BD546AA7F410}" dt="2022-12-31T14:32:19.307" v="4055" actId="13926"/>
          <ac:spMkLst>
            <pc:docMk/>
            <pc:sldMk cId="907234537" sldId="343"/>
            <ac:spMk id="7" creationId="{00000000-0000-0000-0000-000000000000}"/>
          </ac:spMkLst>
        </pc:spChg>
        <pc:spChg chg="mod">
          <ac:chgData name="Bettina von der Way" userId="2ce1807c52b10c96" providerId="LiveId" clId="{5AC7A9F6-F86C-4F63-8621-BD546AA7F410}" dt="2022-12-31T14:30:30.914" v="3973" actId="207"/>
          <ac:spMkLst>
            <pc:docMk/>
            <pc:sldMk cId="907234537" sldId="343"/>
            <ac:spMk id="16" creationId="{12243ADD-7200-5036-9FC6-A238CB28893B}"/>
          </ac:spMkLst>
        </pc:spChg>
      </pc:sldChg>
      <pc:sldChg chg="modSp mod">
        <pc:chgData name="Bettina von der Way" userId="2ce1807c52b10c96" providerId="LiveId" clId="{5AC7A9F6-F86C-4F63-8621-BD546AA7F410}" dt="2023-01-03T12:01:47.167" v="4865" actId="14100"/>
        <pc:sldMkLst>
          <pc:docMk/>
          <pc:sldMk cId="709447176" sldId="344"/>
        </pc:sldMkLst>
        <pc:spChg chg="mod">
          <ac:chgData name="Bettina von der Way" userId="2ce1807c52b10c96" providerId="LiveId" clId="{5AC7A9F6-F86C-4F63-8621-BD546AA7F410}" dt="2023-01-03T12:01:47.167" v="4865" actId="14100"/>
          <ac:spMkLst>
            <pc:docMk/>
            <pc:sldMk cId="709447176" sldId="344"/>
            <ac:spMk id="3" creationId="{E3BE36D6-3BCC-1FF7-67AA-F60A6CE4F4FB}"/>
          </ac:spMkLst>
        </pc:spChg>
        <pc:spChg chg="mod">
          <ac:chgData name="Bettina von der Way" userId="2ce1807c52b10c96" providerId="LiveId" clId="{5AC7A9F6-F86C-4F63-8621-BD546AA7F410}" dt="2022-12-31T15:01:07.648" v="4454" actId="2711"/>
          <ac:spMkLst>
            <pc:docMk/>
            <pc:sldMk cId="709447176" sldId="344"/>
            <ac:spMk id="10" creationId="{ABD71154-9B4F-C50A-5A5E-502762708ACB}"/>
          </ac:spMkLst>
        </pc:spChg>
        <pc:picChg chg="mod">
          <ac:chgData name="Bettina von der Way" userId="2ce1807c52b10c96" providerId="LiveId" clId="{5AC7A9F6-F86C-4F63-8621-BD546AA7F410}" dt="2023-01-03T12:01:33.494" v="4861" actId="1076"/>
          <ac:picMkLst>
            <pc:docMk/>
            <pc:sldMk cId="709447176" sldId="344"/>
            <ac:picMk id="5" creationId="{7635E59E-DDCA-05AA-9682-E6D2B6B9732D}"/>
          </ac:picMkLst>
        </pc:picChg>
      </pc:sldChg>
      <pc:sldChg chg="modSp mod">
        <pc:chgData name="Bettina von der Way" userId="2ce1807c52b10c96" providerId="LiveId" clId="{5AC7A9F6-F86C-4F63-8621-BD546AA7F410}" dt="2023-01-03T12:07:00.171" v="4977" actId="20577"/>
        <pc:sldMkLst>
          <pc:docMk/>
          <pc:sldMk cId="1971614848" sldId="345"/>
        </pc:sldMkLst>
        <pc:spChg chg="mod">
          <ac:chgData name="Bettina von der Way" userId="2ce1807c52b10c96" providerId="LiveId" clId="{5AC7A9F6-F86C-4F63-8621-BD546AA7F410}" dt="2023-01-03T12:04:21.987" v="4969" actId="1076"/>
          <ac:spMkLst>
            <pc:docMk/>
            <pc:sldMk cId="1971614848" sldId="345"/>
            <ac:spMk id="7" creationId="{9F8AA2A3-5215-7F37-188B-05E2D86612EB}"/>
          </ac:spMkLst>
        </pc:spChg>
        <pc:spChg chg="mod">
          <ac:chgData name="Bettina von der Way" userId="2ce1807c52b10c96" providerId="LiveId" clId="{5AC7A9F6-F86C-4F63-8621-BD546AA7F410}" dt="2023-01-03T12:04:27.033" v="4970" actId="1076"/>
          <ac:spMkLst>
            <pc:docMk/>
            <pc:sldMk cId="1971614848" sldId="345"/>
            <ac:spMk id="8" creationId="{E39CE433-5489-7441-F3EA-1E12BD572448}"/>
          </ac:spMkLst>
        </pc:spChg>
        <pc:spChg chg="mod">
          <ac:chgData name="Bettina von der Way" userId="2ce1807c52b10c96" providerId="LiveId" clId="{5AC7A9F6-F86C-4F63-8621-BD546AA7F410}" dt="2023-01-03T12:03:25.765" v="4901" actId="20577"/>
          <ac:spMkLst>
            <pc:docMk/>
            <pc:sldMk cId="1971614848" sldId="345"/>
            <ac:spMk id="9" creationId="{2E668CC2-8D94-CA2A-25CD-C6A96FC3D128}"/>
          </ac:spMkLst>
        </pc:spChg>
        <pc:spChg chg="mod">
          <ac:chgData name="Bettina von der Way" userId="2ce1807c52b10c96" providerId="LiveId" clId="{5AC7A9F6-F86C-4F63-8621-BD546AA7F410}" dt="2023-01-03T12:07:00.171" v="4977" actId="20577"/>
          <ac:spMkLst>
            <pc:docMk/>
            <pc:sldMk cId="1971614848" sldId="345"/>
            <ac:spMk id="11" creationId="{451C52B2-EF76-264C-A043-E37EC7419065}"/>
          </ac:spMkLst>
        </pc:spChg>
        <pc:spChg chg="mod">
          <ac:chgData name="Bettina von der Way" userId="2ce1807c52b10c96" providerId="LiveId" clId="{5AC7A9F6-F86C-4F63-8621-BD546AA7F410}" dt="2022-12-31T15:00:28.164" v="4450" actId="2711"/>
          <ac:spMkLst>
            <pc:docMk/>
            <pc:sldMk cId="1971614848" sldId="345"/>
            <ac:spMk id="13" creationId="{E7B34E81-1D8C-E8B4-5AC3-E88E756CAC48}"/>
          </ac:spMkLst>
        </pc:spChg>
        <pc:spChg chg="mod">
          <ac:chgData name="Bettina von der Way" userId="2ce1807c52b10c96" providerId="LiveId" clId="{5AC7A9F6-F86C-4F63-8621-BD546AA7F410}" dt="2022-12-31T15:00:35.753" v="4451" actId="2711"/>
          <ac:spMkLst>
            <pc:docMk/>
            <pc:sldMk cId="1971614848" sldId="345"/>
            <ac:spMk id="14" creationId="{686C85D0-DF07-7337-7082-ED7D58E64908}"/>
          </ac:spMkLst>
        </pc:spChg>
      </pc:sldChg>
      <pc:sldChg chg="addSp delSp modSp add mod modAnim">
        <pc:chgData name="Bettina von der Way" userId="2ce1807c52b10c96" providerId="LiveId" clId="{5AC7A9F6-F86C-4F63-8621-BD546AA7F410}" dt="2023-01-03T10:59:55.021" v="4756"/>
        <pc:sldMkLst>
          <pc:docMk/>
          <pc:sldMk cId="3328400030" sldId="346"/>
        </pc:sldMkLst>
        <pc:spChg chg="mod">
          <ac:chgData name="Bettina von der Way" userId="2ce1807c52b10c96" providerId="LiveId" clId="{5AC7A9F6-F86C-4F63-8621-BD546AA7F410}" dt="2023-01-03T10:53:14.767" v="4651" actId="14100"/>
          <ac:spMkLst>
            <pc:docMk/>
            <pc:sldMk cId="3328400030" sldId="346"/>
            <ac:spMk id="2" creationId="{D995DCFA-AC14-27F0-6EF0-DC7AF95CB6FC}"/>
          </ac:spMkLst>
        </pc:spChg>
        <pc:spChg chg="mod">
          <ac:chgData name="Bettina von der Way" userId="2ce1807c52b10c96" providerId="LiveId" clId="{5AC7A9F6-F86C-4F63-8621-BD546AA7F410}" dt="2023-01-03T10:54:15.042" v="4708" actId="20577"/>
          <ac:spMkLst>
            <pc:docMk/>
            <pc:sldMk cId="3328400030" sldId="346"/>
            <ac:spMk id="7" creationId="{00000000-0000-0000-0000-000000000000}"/>
          </ac:spMkLst>
        </pc:spChg>
        <pc:spChg chg="add mod">
          <ac:chgData name="Bettina von der Way" userId="2ce1807c52b10c96" providerId="LiveId" clId="{5AC7A9F6-F86C-4F63-8621-BD546AA7F410}" dt="2023-01-03T10:58:43.058" v="4749" actId="1076"/>
          <ac:spMkLst>
            <pc:docMk/>
            <pc:sldMk cId="3328400030" sldId="346"/>
            <ac:spMk id="10" creationId="{DD9440E6-6146-64CF-DA4E-EE22002D2A7A}"/>
          </ac:spMkLst>
        </pc:spChg>
        <pc:spChg chg="mod">
          <ac:chgData name="Bettina von der Way" userId="2ce1807c52b10c96" providerId="LiveId" clId="{5AC7A9F6-F86C-4F63-8621-BD546AA7F410}" dt="2023-01-03T10:54:41.044" v="4712" actId="1076"/>
          <ac:spMkLst>
            <pc:docMk/>
            <pc:sldMk cId="3328400030" sldId="346"/>
            <ac:spMk id="12" creationId="{DFE51902-2A6D-A662-17B9-961FAF7CEE01}"/>
          </ac:spMkLst>
        </pc:spChg>
        <pc:spChg chg="add del">
          <ac:chgData name="Bettina von der Way" userId="2ce1807c52b10c96" providerId="LiveId" clId="{5AC7A9F6-F86C-4F63-8621-BD546AA7F410}" dt="2023-01-03T10:51:32.571" v="4627"/>
          <ac:spMkLst>
            <pc:docMk/>
            <pc:sldMk cId="3328400030" sldId="346"/>
            <ac:spMk id="13" creationId="{C5A8899A-2F38-DE7A-7435-93B10AC5B52B}"/>
          </ac:spMkLst>
        </pc:spChg>
        <pc:spChg chg="add del">
          <ac:chgData name="Bettina von der Way" userId="2ce1807c52b10c96" providerId="LiveId" clId="{5AC7A9F6-F86C-4F63-8621-BD546AA7F410}" dt="2023-01-03T10:51:32.571" v="4627"/>
          <ac:spMkLst>
            <pc:docMk/>
            <pc:sldMk cId="3328400030" sldId="346"/>
            <ac:spMk id="14" creationId="{CD1BDE30-8958-CB5E-BC7E-C7898917CF81}"/>
          </ac:spMkLst>
        </pc:spChg>
        <pc:spChg chg="add mod">
          <ac:chgData name="Bettina von der Way" userId="2ce1807c52b10c96" providerId="LiveId" clId="{5AC7A9F6-F86C-4F63-8621-BD546AA7F410}" dt="2023-01-03T10:59:15.541" v="4755" actId="1076"/>
          <ac:spMkLst>
            <pc:docMk/>
            <pc:sldMk cId="3328400030" sldId="346"/>
            <ac:spMk id="15" creationId="{2E654D7B-4E3A-A9B3-7BEF-56ADED8834CD}"/>
          </ac:spMkLst>
        </pc:spChg>
        <pc:picChg chg="mod">
          <ac:chgData name="Bettina von der Way" userId="2ce1807c52b10c96" providerId="LiveId" clId="{5AC7A9F6-F86C-4F63-8621-BD546AA7F410}" dt="2023-01-03T10:50:19.176" v="4620" actId="14100"/>
          <ac:picMkLst>
            <pc:docMk/>
            <pc:sldMk cId="3328400030" sldId="346"/>
            <ac:picMk id="4" creationId="{00000000-0000-0000-0000-000000000000}"/>
          </ac:picMkLst>
        </pc:picChg>
        <pc:picChg chg="add mod">
          <ac:chgData name="Bettina von der Way" userId="2ce1807c52b10c96" providerId="LiveId" clId="{5AC7A9F6-F86C-4F63-8621-BD546AA7F410}" dt="2023-01-03T10:59:55.021" v="4756"/>
          <ac:picMkLst>
            <pc:docMk/>
            <pc:sldMk cId="3328400030" sldId="346"/>
            <ac:picMk id="5" creationId="{5C79FB60-BF47-D743-2D74-94DDC662AF65}"/>
          </ac:picMkLst>
        </pc:picChg>
        <pc:picChg chg="del">
          <ac:chgData name="Bettina von der Way" userId="2ce1807c52b10c96" providerId="LiveId" clId="{5AC7A9F6-F86C-4F63-8621-BD546AA7F410}" dt="2023-01-03T10:46:27.284" v="4598" actId="478"/>
          <ac:picMkLst>
            <pc:docMk/>
            <pc:sldMk cId="3328400030" sldId="346"/>
            <ac:picMk id="8" creationId="{838676BB-D8B5-98B4-25E4-B6A19E1B2BDC}"/>
          </ac:picMkLst>
        </pc:picChg>
        <pc:picChg chg="add mod">
          <ac:chgData name="Bettina von der Way" userId="2ce1807c52b10c96" providerId="LiveId" clId="{5AC7A9F6-F86C-4F63-8621-BD546AA7F410}" dt="2023-01-03T10:57:53.447" v="4735" actId="1076"/>
          <ac:picMkLst>
            <pc:docMk/>
            <pc:sldMk cId="3328400030" sldId="346"/>
            <ac:picMk id="9" creationId="{365887D8-4692-EB4D-B223-BC3B7BF1E076}"/>
          </ac:picMkLst>
        </pc:picChg>
        <pc:picChg chg="del">
          <ac:chgData name="Bettina von der Way" userId="2ce1807c52b10c96" providerId="LiveId" clId="{5AC7A9F6-F86C-4F63-8621-BD546AA7F410}" dt="2023-01-03T10:46:47.169" v="4603" actId="478"/>
          <ac:picMkLst>
            <pc:docMk/>
            <pc:sldMk cId="3328400030" sldId="346"/>
            <ac:picMk id="11" creationId="{F9D17A0E-B545-ACDA-1C88-085EEC792F5C}"/>
          </ac:picMkLst>
        </pc:picChg>
        <pc:picChg chg="del">
          <ac:chgData name="Bettina von der Way" userId="2ce1807c52b10c96" providerId="LiveId" clId="{5AC7A9F6-F86C-4F63-8621-BD546AA7F410}" dt="2023-01-03T10:46:37.026" v="4599" actId="478"/>
          <ac:picMkLst>
            <pc:docMk/>
            <pc:sldMk cId="3328400030" sldId="346"/>
            <ac:picMk id="1026" creationId="{0BD2F06E-E211-D240-4821-76680738DA79}"/>
          </ac:picMkLst>
        </pc:picChg>
        <pc:picChg chg="add del">
          <ac:chgData name="Bettina von der Way" userId="2ce1807c52b10c96" providerId="LiveId" clId="{5AC7A9F6-F86C-4F63-8621-BD546AA7F410}" dt="2023-01-03T10:51:32.571" v="4627"/>
          <ac:picMkLst>
            <pc:docMk/>
            <pc:sldMk cId="3328400030" sldId="346"/>
            <ac:picMk id="2050" creationId="{D9A17B6A-854C-7546-5DAE-0113700D1135}"/>
          </ac:picMkLst>
        </pc:picChg>
        <pc:picChg chg="add del">
          <ac:chgData name="Bettina von der Way" userId="2ce1807c52b10c96" providerId="LiveId" clId="{5AC7A9F6-F86C-4F63-8621-BD546AA7F410}" dt="2023-01-03T10:51:32.571" v="4627"/>
          <ac:picMkLst>
            <pc:docMk/>
            <pc:sldMk cId="3328400030" sldId="346"/>
            <ac:picMk id="2051" creationId="{F8C01973-3764-A0D9-8B07-B91F50733270}"/>
          </ac:picMkLst>
        </pc:picChg>
        <pc:picChg chg="add del">
          <ac:chgData name="Bettina von der Way" userId="2ce1807c52b10c96" providerId="LiveId" clId="{5AC7A9F6-F86C-4F63-8621-BD546AA7F410}" dt="2023-01-03T10:51:32.571" v="4627"/>
          <ac:picMkLst>
            <pc:docMk/>
            <pc:sldMk cId="3328400030" sldId="346"/>
            <ac:picMk id="2052" creationId="{1718A122-6117-6C76-D0F6-9553D0971636}"/>
          </ac:picMkLst>
        </pc:picChg>
      </pc:sldChg>
      <pc:sldChg chg="addSp delSp modSp add mod ord">
        <pc:chgData name="Bettina von der Way" userId="2ce1807c52b10c96" providerId="LiveId" clId="{5AC7A9F6-F86C-4F63-8621-BD546AA7F410}" dt="2023-01-03T13:01:25.882" v="5797" actId="1076"/>
        <pc:sldMkLst>
          <pc:docMk/>
          <pc:sldMk cId="437095746" sldId="347"/>
        </pc:sldMkLst>
        <pc:spChg chg="add mod">
          <ac:chgData name="Bettina von der Way" userId="2ce1807c52b10c96" providerId="LiveId" clId="{5AC7A9F6-F86C-4F63-8621-BD546AA7F410}" dt="2023-01-03T13:01:25.882" v="5797" actId="1076"/>
          <ac:spMkLst>
            <pc:docMk/>
            <pc:sldMk cId="437095746" sldId="347"/>
            <ac:spMk id="2" creationId="{3893704E-F818-589D-6D11-E8BA90A9460F}"/>
          </ac:spMkLst>
        </pc:spChg>
        <pc:spChg chg="add mod">
          <ac:chgData name="Bettina von der Way" userId="2ce1807c52b10c96" providerId="LiveId" clId="{5AC7A9F6-F86C-4F63-8621-BD546AA7F410}" dt="2023-01-03T13:01:15.436" v="5796" actId="1076"/>
          <ac:spMkLst>
            <pc:docMk/>
            <pc:sldMk cId="437095746" sldId="347"/>
            <ac:spMk id="3" creationId="{81C65DA8-852E-5AB8-606E-E04B3072D9C3}"/>
          </ac:spMkLst>
        </pc:spChg>
        <pc:spChg chg="mod">
          <ac:chgData name="Bettina von der Way" userId="2ce1807c52b10c96" providerId="LiveId" clId="{5AC7A9F6-F86C-4F63-8621-BD546AA7F410}" dt="2023-01-03T12:59:02.055" v="5730" actId="255"/>
          <ac:spMkLst>
            <pc:docMk/>
            <pc:sldMk cId="437095746" sldId="347"/>
            <ac:spMk id="7" creationId="{00000000-0000-0000-0000-000000000000}"/>
          </ac:spMkLst>
        </pc:spChg>
        <pc:spChg chg="mod">
          <ac:chgData name="Bettina von der Way" userId="2ce1807c52b10c96" providerId="LiveId" clId="{5AC7A9F6-F86C-4F63-8621-BD546AA7F410}" dt="2023-01-03T13:01:12.902" v="5795" actId="1076"/>
          <ac:spMkLst>
            <pc:docMk/>
            <pc:sldMk cId="437095746" sldId="347"/>
            <ac:spMk id="12" creationId="{DFE51902-2A6D-A662-17B9-961FAF7CEE01}"/>
          </ac:spMkLst>
        </pc:spChg>
        <pc:picChg chg="del mod">
          <ac:chgData name="Bettina von der Way" userId="2ce1807c52b10c96" providerId="LiveId" clId="{5AC7A9F6-F86C-4F63-8621-BD546AA7F410}" dt="2023-01-03T12:56:01.120" v="5434" actId="478"/>
          <ac:picMkLst>
            <pc:docMk/>
            <pc:sldMk cId="437095746" sldId="347"/>
            <ac:picMk id="8" creationId="{838676BB-D8B5-98B4-25E4-B6A19E1B2BDC}"/>
          </ac:picMkLst>
        </pc:picChg>
        <pc:picChg chg="mod">
          <ac:chgData name="Bettina von der Way" userId="2ce1807c52b10c96" providerId="LiveId" clId="{5AC7A9F6-F86C-4F63-8621-BD546AA7F410}" dt="2023-01-03T13:00:03.991" v="5762" actId="1076"/>
          <ac:picMkLst>
            <pc:docMk/>
            <pc:sldMk cId="437095746" sldId="347"/>
            <ac:picMk id="11" creationId="{F9D17A0E-B545-ACDA-1C88-085EEC792F5C}"/>
          </ac:picMkLst>
        </pc:picChg>
        <pc:picChg chg="mod">
          <ac:chgData name="Bettina von der Way" userId="2ce1807c52b10c96" providerId="LiveId" clId="{5AC7A9F6-F86C-4F63-8621-BD546AA7F410}" dt="2023-01-03T13:00:00.662" v="5761" actId="1076"/>
          <ac:picMkLst>
            <pc:docMk/>
            <pc:sldMk cId="437095746" sldId="347"/>
            <ac:picMk id="1026" creationId="{0BD2F06E-E211-D240-4821-76680738DA79}"/>
          </ac:picMkLst>
        </pc:picChg>
      </pc:sldChg>
    </pc:docChg>
  </pc:docChgLst>
  <pc:docChgLst>
    <pc:chgData name="Bettina von der Way" userId="2ce1807c52b10c96" providerId="LiveId" clId="{18DBC0E5-DB99-4133-BC95-A4AAE750BD23}"/>
    <pc:docChg chg="undo custSel addSld delSld modSld sldOrd modSection">
      <pc:chgData name="Bettina von der Way" userId="2ce1807c52b10c96" providerId="LiveId" clId="{18DBC0E5-DB99-4133-BC95-A4AAE750BD23}" dt="2023-01-12T12:21:08.971" v="4492"/>
      <pc:docMkLst>
        <pc:docMk/>
      </pc:docMkLst>
      <pc:sldChg chg="modSp mod">
        <pc:chgData name="Bettina von der Way" userId="2ce1807c52b10c96" providerId="LiveId" clId="{18DBC0E5-DB99-4133-BC95-A4AAE750BD23}" dt="2023-01-04T16:30:14.561" v="3622" actId="27636"/>
        <pc:sldMkLst>
          <pc:docMk/>
          <pc:sldMk cId="3091530632" sldId="292"/>
        </pc:sldMkLst>
        <pc:spChg chg="mod">
          <ac:chgData name="Bettina von der Way" userId="2ce1807c52b10c96" providerId="LiveId" clId="{18DBC0E5-DB99-4133-BC95-A4AAE750BD23}" dt="2023-01-04T16:30:14.561" v="3622" actId="27636"/>
          <ac:spMkLst>
            <pc:docMk/>
            <pc:sldMk cId="3091530632" sldId="292"/>
            <ac:spMk id="7" creationId="{00000000-0000-0000-0000-000000000000}"/>
          </ac:spMkLst>
        </pc:spChg>
      </pc:sldChg>
      <pc:sldChg chg="ord">
        <pc:chgData name="Bettina von der Way" userId="2ce1807c52b10c96" providerId="LiveId" clId="{18DBC0E5-DB99-4133-BC95-A4AAE750BD23}" dt="2023-01-04T16:05:21.173" v="3225"/>
        <pc:sldMkLst>
          <pc:docMk/>
          <pc:sldMk cId="2540744794" sldId="293"/>
        </pc:sldMkLst>
      </pc:sldChg>
      <pc:sldChg chg="modSp mod">
        <pc:chgData name="Bettina von der Way" userId="2ce1807c52b10c96" providerId="LiveId" clId="{18DBC0E5-DB99-4133-BC95-A4AAE750BD23}" dt="2023-01-04T16:09:17.045" v="3340" actId="20577"/>
        <pc:sldMkLst>
          <pc:docMk/>
          <pc:sldMk cId="3981844454" sldId="302"/>
        </pc:sldMkLst>
        <pc:spChg chg="mod">
          <ac:chgData name="Bettina von der Way" userId="2ce1807c52b10c96" providerId="LiveId" clId="{18DBC0E5-DB99-4133-BC95-A4AAE750BD23}" dt="2023-01-04T07:52:41.086" v="695" actId="20577"/>
          <ac:spMkLst>
            <pc:docMk/>
            <pc:sldMk cId="3981844454" sldId="302"/>
            <ac:spMk id="2" creationId="{AF99BA21-CF09-7663-F16E-EEC60356D0E6}"/>
          </ac:spMkLst>
        </pc:spChg>
        <pc:spChg chg="mod">
          <ac:chgData name="Bettina von der Way" userId="2ce1807c52b10c96" providerId="LiveId" clId="{18DBC0E5-DB99-4133-BC95-A4AAE750BD23}" dt="2023-01-04T07:55:28.955" v="781" actId="207"/>
          <ac:spMkLst>
            <pc:docMk/>
            <pc:sldMk cId="3981844454" sldId="302"/>
            <ac:spMk id="5" creationId="{5BC5488B-93B6-800D-15E2-4E98EB4560F7}"/>
          </ac:spMkLst>
        </pc:spChg>
        <pc:spChg chg="mod">
          <ac:chgData name="Bettina von der Way" userId="2ce1807c52b10c96" providerId="LiveId" clId="{18DBC0E5-DB99-4133-BC95-A4AAE750BD23}" dt="2023-01-04T07:50:52.862" v="496" actId="20577"/>
          <ac:spMkLst>
            <pc:docMk/>
            <pc:sldMk cId="3981844454" sldId="302"/>
            <ac:spMk id="7" creationId="{21AA8A6E-D6E1-BDB3-5F8F-B83E1A00AC49}"/>
          </ac:spMkLst>
        </pc:spChg>
        <pc:spChg chg="mod">
          <ac:chgData name="Bettina von der Way" userId="2ce1807c52b10c96" providerId="LiveId" clId="{18DBC0E5-DB99-4133-BC95-A4AAE750BD23}" dt="2023-01-04T16:09:17.045" v="3340" actId="20577"/>
          <ac:spMkLst>
            <pc:docMk/>
            <pc:sldMk cId="3981844454" sldId="302"/>
            <ac:spMk id="10" creationId="{4831CA00-184A-0FB6-7FC9-D5B3D883E946}"/>
          </ac:spMkLst>
        </pc:spChg>
      </pc:sldChg>
      <pc:sldChg chg="addSp delSp modSp mod">
        <pc:chgData name="Bettina von der Way" userId="2ce1807c52b10c96" providerId="LiveId" clId="{18DBC0E5-DB99-4133-BC95-A4AAE750BD23}" dt="2023-01-04T16:09:31.883" v="3342"/>
        <pc:sldMkLst>
          <pc:docMk/>
          <pc:sldMk cId="1681662525" sldId="303"/>
        </pc:sldMkLst>
        <pc:spChg chg="add mod">
          <ac:chgData name="Bettina von der Way" userId="2ce1807c52b10c96" providerId="LiveId" clId="{18DBC0E5-DB99-4133-BC95-A4AAE750BD23}" dt="2023-01-04T16:09:31.883" v="3342"/>
          <ac:spMkLst>
            <pc:docMk/>
            <pc:sldMk cId="1681662525" sldId="303"/>
            <ac:spMk id="3" creationId="{4E46F817-8A1B-3BAC-8CE2-5C889E55250F}"/>
          </ac:spMkLst>
        </pc:spChg>
        <pc:spChg chg="del">
          <ac:chgData name="Bettina von der Way" userId="2ce1807c52b10c96" providerId="LiveId" clId="{18DBC0E5-DB99-4133-BC95-A4AAE750BD23}" dt="2023-01-04T16:09:29.010" v="3341" actId="478"/>
          <ac:spMkLst>
            <pc:docMk/>
            <pc:sldMk cId="1681662525" sldId="303"/>
            <ac:spMk id="7" creationId="{4046383B-4315-F295-8702-A96E4676D26A}"/>
          </ac:spMkLst>
        </pc:spChg>
      </pc:sldChg>
      <pc:sldChg chg="addSp delSp modSp mod">
        <pc:chgData name="Bettina von der Way" userId="2ce1807c52b10c96" providerId="LiveId" clId="{18DBC0E5-DB99-4133-BC95-A4AAE750BD23}" dt="2023-01-04T16:45:29.060" v="3689" actId="1076"/>
        <pc:sldMkLst>
          <pc:docMk/>
          <pc:sldMk cId="294756302" sldId="308"/>
        </pc:sldMkLst>
        <pc:spChg chg="del">
          <ac:chgData name="Bettina von der Way" userId="2ce1807c52b10c96" providerId="LiveId" clId="{18DBC0E5-DB99-4133-BC95-A4AAE750BD23}" dt="2023-01-04T16:10:03.843" v="3349" actId="478"/>
          <ac:spMkLst>
            <pc:docMk/>
            <pc:sldMk cId="294756302" sldId="308"/>
            <ac:spMk id="2" creationId="{AF8D20EC-F881-86A6-B3B3-46C33DB769BB}"/>
          </ac:spMkLst>
        </pc:spChg>
        <pc:spChg chg="add mod">
          <ac:chgData name="Bettina von der Way" userId="2ce1807c52b10c96" providerId="LiveId" clId="{18DBC0E5-DB99-4133-BC95-A4AAE750BD23}" dt="2023-01-04T16:10:24.068" v="3355" actId="1076"/>
          <ac:spMkLst>
            <pc:docMk/>
            <pc:sldMk cId="294756302" sldId="308"/>
            <ac:spMk id="3" creationId="{09A047A3-8BD3-DE8C-AFE8-DDCF279D5466}"/>
          </ac:spMkLst>
        </pc:spChg>
        <pc:spChg chg="mod">
          <ac:chgData name="Bettina von der Way" userId="2ce1807c52b10c96" providerId="LiveId" clId="{18DBC0E5-DB99-4133-BC95-A4AAE750BD23}" dt="2023-01-04T16:45:19.944" v="3687" actId="1076"/>
          <ac:spMkLst>
            <pc:docMk/>
            <pc:sldMk cId="294756302" sldId="308"/>
            <ac:spMk id="16" creationId="{12243ADD-7200-5036-9FC6-A238CB28893B}"/>
          </ac:spMkLst>
        </pc:spChg>
        <pc:picChg chg="mod">
          <ac:chgData name="Bettina von der Way" userId="2ce1807c52b10c96" providerId="LiveId" clId="{18DBC0E5-DB99-4133-BC95-A4AAE750BD23}" dt="2023-01-04T16:45:29.060" v="3689" actId="1076"/>
          <ac:picMkLst>
            <pc:docMk/>
            <pc:sldMk cId="294756302" sldId="308"/>
            <ac:picMk id="4" creationId="{00000000-0000-0000-0000-000000000000}"/>
          </ac:picMkLst>
        </pc:picChg>
      </pc:sldChg>
      <pc:sldChg chg="addSp delSp modSp mod">
        <pc:chgData name="Bettina von der Way" userId="2ce1807c52b10c96" providerId="LiveId" clId="{18DBC0E5-DB99-4133-BC95-A4AAE750BD23}" dt="2023-01-04T16:11:13.268" v="3366" actId="255"/>
        <pc:sldMkLst>
          <pc:docMk/>
          <pc:sldMk cId="3286872070" sldId="309"/>
        </pc:sldMkLst>
        <pc:spChg chg="del">
          <ac:chgData name="Bettina von der Way" userId="2ce1807c52b10c96" providerId="LiveId" clId="{18DBC0E5-DB99-4133-BC95-A4AAE750BD23}" dt="2023-01-04T16:10:59.742" v="3361" actId="478"/>
          <ac:spMkLst>
            <pc:docMk/>
            <pc:sldMk cId="3286872070" sldId="309"/>
            <ac:spMk id="2" creationId="{1B09F0C0-6C73-03E5-8E95-D6B2D60F1254}"/>
          </ac:spMkLst>
        </pc:spChg>
        <pc:spChg chg="add mod">
          <ac:chgData name="Bettina von der Way" userId="2ce1807c52b10c96" providerId="LiveId" clId="{18DBC0E5-DB99-4133-BC95-A4AAE750BD23}" dt="2023-01-04T16:11:13.268" v="3366" actId="255"/>
          <ac:spMkLst>
            <pc:docMk/>
            <pc:sldMk cId="3286872070" sldId="309"/>
            <ac:spMk id="5" creationId="{EB2AAABA-C7D8-206B-FA30-8E26F23E02F2}"/>
          </ac:spMkLst>
        </pc:spChg>
      </pc:sldChg>
      <pc:sldChg chg="addSp delSp modSp mod">
        <pc:chgData name="Bettina von der Way" userId="2ce1807c52b10c96" providerId="LiveId" clId="{18DBC0E5-DB99-4133-BC95-A4AAE750BD23}" dt="2023-01-04T16:11:33.078" v="3372" actId="255"/>
        <pc:sldMkLst>
          <pc:docMk/>
          <pc:sldMk cId="3556269828" sldId="310"/>
        </pc:sldMkLst>
        <pc:spChg chg="del">
          <ac:chgData name="Bettina von der Way" userId="2ce1807c52b10c96" providerId="LiveId" clId="{18DBC0E5-DB99-4133-BC95-A4AAE750BD23}" dt="2023-01-04T16:11:19.969" v="3367" actId="478"/>
          <ac:spMkLst>
            <pc:docMk/>
            <pc:sldMk cId="3556269828" sldId="310"/>
            <ac:spMk id="2" creationId="{8BAD8284-C46D-426A-F180-5F60EBC733D4}"/>
          </ac:spMkLst>
        </pc:spChg>
        <pc:spChg chg="add mod">
          <ac:chgData name="Bettina von der Way" userId="2ce1807c52b10c96" providerId="LiveId" clId="{18DBC0E5-DB99-4133-BC95-A4AAE750BD23}" dt="2023-01-04T16:11:33.078" v="3372" actId="255"/>
          <ac:spMkLst>
            <pc:docMk/>
            <pc:sldMk cId="3556269828" sldId="310"/>
            <ac:spMk id="3" creationId="{C5C4CFF6-6A2D-1A2B-6B26-C64AFF986025}"/>
          </ac:spMkLst>
        </pc:spChg>
      </pc:sldChg>
      <pc:sldChg chg="addSp delSp modSp mod">
        <pc:chgData name="Bettina von der Way" userId="2ce1807c52b10c96" providerId="LiveId" clId="{18DBC0E5-DB99-4133-BC95-A4AAE750BD23}" dt="2023-01-04T16:11:58.675" v="3378" actId="255"/>
        <pc:sldMkLst>
          <pc:docMk/>
          <pc:sldMk cId="3675086802" sldId="311"/>
        </pc:sldMkLst>
        <pc:spChg chg="del">
          <ac:chgData name="Bettina von der Way" userId="2ce1807c52b10c96" providerId="LiveId" clId="{18DBC0E5-DB99-4133-BC95-A4AAE750BD23}" dt="2023-01-04T16:11:43.973" v="3373" actId="478"/>
          <ac:spMkLst>
            <pc:docMk/>
            <pc:sldMk cId="3675086802" sldId="311"/>
            <ac:spMk id="2" creationId="{330B141A-A69B-3B97-FE89-58C2F18ED5E1}"/>
          </ac:spMkLst>
        </pc:spChg>
        <pc:spChg chg="add mod">
          <ac:chgData name="Bettina von der Way" userId="2ce1807c52b10c96" providerId="LiveId" clId="{18DBC0E5-DB99-4133-BC95-A4AAE750BD23}" dt="2023-01-04T16:11:58.675" v="3378" actId="255"/>
          <ac:spMkLst>
            <pc:docMk/>
            <pc:sldMk cId="3675086802" sldId="311"/>
            <ac:spMk id="6" creationId="{1349D5AD-F87F-80C1-CEFE-65ABF8D36489}"/>
          </ac:spMkLst>
        </pc:spChg>
      </pc:sldChg>
      <pc:sldChg chg="addSp delSp modSp mod">
        <pc:chgData name="Bettina von der Way" userId="2ce1807c52b10c96" providerId="LiveId" clId="{18DBC0E5-DB99-4133-BC95-A4AAE750BD23}" dt="2023-01-04T16:43:32.991" v="3680" actId="1076"/>
        <pc:sldMkLst>
          <pc:docMk/>
          <pc:sldMk cId="866968503" sldId="312"/>
        </pc:sldMkLst>
        <pc:spChg chg="del">
          <ac:chgData name="Bettina von der Way" userId="2ce1807c52b10c96" providerId="LiveId" clId="{18DBC0E5-DB99-4133-BC95-A4AAE750BD23}" dt="2023-01-04T16:12:28.178" v="3384" actId="478"/>
          <ac:spMkLst>
            <pc:docMk/>
            <pc:sldMk cId="866968503" sldId="312"/>
            <ac:spMk id="2" creationId="{4C8F1011-4A11-A66B-19AE-0DE822BDA0C1}"/>
          </ac:spMkLst>
        </pc:spChg>
        <pc:spChg chg="mod">
          <ac:chgData name="Bettina von der Way" userId="2ce1807c52b10c96" providerId="LiveId" clId="{18DBC0E5-DB99-4133-BC95-A4AAE750BD23}" dt="2023-01-04T16:43:32.991" v="3680" actId="1076"/>
          <ac:spMkLst>
            <pc:docMk/>
            <pc:sldMk cId="866968503" sldId="312"/>
            <ac:spMk id="3" creationId="{68FFDE1B-ECAE-A3D0-718E-197C7913906B}"/>
          </ac:spMkLst>
        </pc:spChg>
        <pc:spChg chg="add mod">
          <ac:chgData name="Bettina von der Way" userId="2ce1807c52b10c96" providerId="LiveId" clId="{18DBC0E5-DB99-4133-BC95-A4AAE750BD23}" dt="2023-01-04T16:12:45.055" v="3391" actId="255"/>
          <ac:spMkLst>
            <pc:docMk/>
            <pc:sldMk cId="866968503" sldId="312"/>
            <ac:spMk id="6" creationId="{2FA33B0D-77CF-7514-EDFD-FE9EE1F7E924}"/>
          </ac:spMkLst>
        </pc:spChg>
        <pc:spChg chg="mod">
          <ac:chgData name="Bettina von der Way" userId="2ce1807c52b10c96" providerId="LiveId" clId="{18DBC0E5-DB99-4133-BC95-A4AAE750BD23}" dt="2023-01-04T16:43:29.654" v="3679" actId="1076"/>
          <ac:spMkLst>
            <pc:docMk/>
            <pc:sldMk cId="866968503" sldId="312"/>
            <ac:spMk id="7" creationId="{00000000-0000-0000-0000-000000000000}"/>
          </ac:spMkLst>
        </pc:spChg>
      </pc:sldChg>
      <pc:sldChg chg="addSp modSp mod ord">
        <pc:chgData name="Bettina von der Way" userId="2ce1807c52b10c96" providerId="LiveId" clId="{18DBC0E5-DB99-4133-BC95-A4AAE750BD23}" dt="2023-01-05T10:47:07.256" v="3701" actId="13926"/>
        <pc:sldMkLst>
          <pc:docMk/>
          <pc:sldMk cId="2492445525" sldId="319"/>
        </pc:sldMkLst>
        <pc:spChg chg="mod">
          <ac:chgData name="Bettina von der Way" userId="2ce1807c52b10c96" providerId="LiveId" clId="{18DBC0E5-DB99-4133-BC95-A4AAE750BD23}" dt="2023-01-05T10:47:07.256" v="3701" actId="13926"/>
          <ac:spMkLst>
            <pc:docMk/>
            <pc:sldMk cId="2492445525" sldId="319"/>
            <ac:spMk id="7" creationId="{00000000-0000-0000-0000-000000000000}"/>
          </ac:spMkLst>
        </pc:spChg>
        <pc:picChg chg="add mod">
          <ac:chgData name="Bettina von der Way" userId="2ce1807c52b10c96" providerId="LiveId" clId="{18DBC0E5-DB99-4133-BC95-A4AAE750BD23}" dt="2023-01-04T16:31:14.325" v="3630" actId="1076"/>
          <ac:picMkLst>
            <pc:docMk/>
            <pc:sldMk cId="2492445525" sldId="319"/>
            <ac:picMk id="2" creationId="{0F605A82-833C-D01A-C918-6E23C59B4F2F}"/>
          </ac:picMkLst>
        </pc:picChg>
      </pc:sldChg>
      <pc:sldChg chg="modSp mod">
        <pc:chgData name="Bettina von der Way" userId="2ce1807c52b10c96" providerId="LiveId" clId="{18DBC0E5-DB99-4133-BC95-A4AAE750BD23}" dt="2023-01-04T07:56:49.086" v="782" actId="3626"/>
        <pc:sldMkLst>
          <pc:docMk/>
          <pc:sldMk cId="3168231759" sldId="320"/>
        </pc:sldMkLst>
        <pc:spChg chg="mod">
          <ac:chgData name="Bettina von der Way" userId="2ce1807c52b10c96" providerId="LiveId" clId="{18DBC0E5-DB99-4133-BC95-A4AAE750BD23}" dt="2023-01-04T07:56:49.086" v="782" actId="3626"/>
          <ac:spMkLst>
            <pc:docMk/>
            <pc:sldMk cId="3168231759" sldId="320"/>
            <ac:spMk id="3" creationId="{04A5C8EE-8544-6C87-6526-4DC2C66342E7}"/>
          </ac:spMkLst>
        </pc:spChg>
      </pc:sldChg>
      <pc:sldChg chg="addSp delSp modSp mod">
        <pc:chgData name="Bettina von der Way" userId="2ce1807c52b10c96" providerId="LiveId" clId="{18DBC0E5-DB99-4133-BC95-A4AAE750BD23}" dt="2023-01-04T16:12:22.368" v="3383" actId="478"/>
        <pc:sldMkLst>
          <pc:docMk/>
          <pc:sldMk cId="1040035507" sldId="334"/>
        </pc:sldMkLst>
        <pc:spChg chg="del">
          <ac:chgData name="Bettina von der Way" userId="2ce1807c52b10c96" providerId="LiveId" clId="{18DBC0E5-DB99-4133-BC95-A4AAE750BD23}" dt="2023-01-04T16:12:07.302" v="3379" actId="478"/>
          <ac:spMkLst>
            <pc:docMk/>
            <pc:sldMk cId="1040035507" sldId="334"/>
            <ac:spMk id="2" creationId="{E8FE1C2F-88A5-122C-856B-8BD93D975D0E}"/>
          </ac:spMkLst>
        </pc:spChg>
        <pc:spChg chg="add del mod">
          <ac:chgData name="Bettina von der Way" userId="2ce1807c52b10c96" providerId="LiveId" clId="{18DBC0E5-DB99-4133-BC95-A4AAE750BD23}" dt="2023-01-04T16:12:22.368" v="3383" actId="478"/>
          <ac:spMkLst>
            <pc:docMk/>
            <pc:sldMk cId="1040035507" sldId="334"/>
            <ac:spMk id="4" creationId="{1BF783B0-081C-6C16-0DB1-D17BA8AFBF6A}"/>
          </ac:spMkLst>
        </pc:spChg>
        <pc:spChg chg="add mod">
          <ac:chgData name="Bettina von der Way" userId="2ce1807c52b10c96" providerId="LiveId" clId="{18DBC0E5-DB99-4133-BC95-A4AAE750BD23}" dt="2023-01-04T16:12:18.146" v="3382" actId="255"/>
          <ac:spMkLst>
            <pc:docMk/>
            <pc:sldMk cId="1040035507" sldId="334"/>
            <ac:spMk id="7" creationId="{E7B68B53-5B6A-5F59-5BCD-BC879648FB86}"/>
          </ac:spMkLst>
        </pc:spChg>
      </pc:sldChg>
      <pc:sldChg chg="del">
        <pc:chgData name="Bettina von der Way" userId="2ce1807c52b10c96" providerId="LiveId" clId="{18DBC0E5-DB99-4133-BC95-A4AAE750BD23}" dt="2023-01-04T07:57:05.915" v="783" actId="47"/>
        <pc:sldMkLst>
          <pc:docMk/>
          <pc:sldMk cId="976549134" sldId="335"/>
        </pc:sldMkLst>
      </pc:sldChg>
      <pc:sldChg chg="addSp delSp modSp mod">
        <pc:chgData name="Bettina von der Way" userId="2ce1807c52b10c96" providerId="LiveId" clId="{18DBC0E5-DB99-4133-BC95-A4AAE750BD23}" dt="2023-01-12T12:05:58.637" v="3800" actId="20577"/>
        <pc:sldMkLst>
          <pc:docMk/>
          <pc:sldMk cId="378195483" sldId="336"/>
        </pc:sldMkLst>
        <pc:spChg chg="add mod">
          <ac:chgData name="Bettina von der Way" userId="2ce1807c52b10c96" providerId="LiveId" clId="{18DBC0E5-DB99-4133-BC95-A4AAE750BD23}" dt="2023-01-04T16:13:29.737" v="3403" actId="255"/>
          <ac:spMkLst>
            <pc:docMk/>
            <pc:sldMk cId="378195483" sldId="336"/>
            <ac:spMk id="2" creationId="{4739BF4A-B00E-0103-2DA3-467458E0AFF2}"/>
          </ac:spMkLst>
        </pc:spChg>
        <pc:spChg chg="add mod">
          <ac:chgData name="Bettina von der Way" userId="2ce1807c52b10c96" providerId="LiveId" clId="{18DBC0E5-DB99-4133-BC95-A4AAE750BD23}" dt="2023-01-12T12:05:58.637" v="3800" actId="20577"/>
          <ac:spMkLst>
            <pc:docMk/>
            <pc:sldMk cId="378195483" sldId="336"/>
            <ac:spMk id="3" creationId="{54F8DC3D-977A-6C03-5E33-37F13B6A7AE8}"/>
          </ac:spMkLst>
        </pc:spChg>
        <pc:spChg chg="del">
          <ac:chgData name="Bettina von der Way" userId="2ce1807c52b10c96" providerId="LiveId" clId="{18DBC0E5-DB99-4133-BC95-A4AAE750BD23}" dt="2023-01-04T16:13:16.121" v="3398" actId="478"/>
          <ac:spMkLst>
            <pc:docMk/>
            <pc:sldMk cId="378195483" sldId="336"/>
            <ac:spMk id="6" creationId="{F1D3073B-B2B0-2C0F-CDFC-28B94A759F98}"/>
          </ac:spMkLst>
        </pc:spChg>
        <pc:spChg chg="mod">
          <ac:chgData name="Bettina von der Way" userId="2ce1807c52b10c96" providerId="LiveId" clId="{18DBC0E5-DB99-4133-BC95-A4AAE750BD23}" dt="2023-01-12T12:03:56.555" v="3715" actId="207"/>
          <ac:spMkLst>
            <pc:docMk/>
            <pc:sldMk cId="378195483" sldId="336"/>
            <ac:spMk id="7" creationId="{00000000-0000-0000-0000-000000000000}"/>
          </ac:spMkLst>
        </pc:spChg>
      </pc:sldChg>
      <pc:sldChg chg="addSp delSp modSp mod">
        <pc:chgData name="Bettina von der Way" userId="2ce1807c52b10c96" providerId="LiveId" clId="{18DBC0E5-DB99-4133-BC95-A4AAE750BD23}" dt="2023-01-04T16:44:18.758" v="3683" actId="255"/>
        <pc:sldMkLst>
          <pc:docMk/>
          <pc:sldMk cId="1502346224" sldId="337"/>
        </pc:sldMkLst>
        <pc:spChg chg="del">
          <ac:chgData name="Bettina von der Way" userId="2ce1807c52b10c96" providerId="LiveId" clId="{18DBC0E5-DB99-4133-BC95-A4AAE750BD23}" dt="2023-01-04T16:12:55.491" v="3392" actId="478"/>
          <ac:spMkLst>
            <pc:docMk/>
            <pc:sldMk cId="1502346224" sldId="337"/>
            <ac:spMk id="2" creationId="{1B008021-2126-360D-6E60-700C5AC1FA21}"/>
          </ac:spMkLst>
        </pc:spChg>
        <pc:spChg chg="mod">
          <ac:chgData name="Bettina von der Way" userId="2ce1807c52b10c96" providerId="LiveId" clId="{18DBC0E5-DB99-4133-BC95-A4AAE750BD23}" dt="2023-01-04T16:43:56.196" v="3682" actId="1076"/>
          <ac:spMkLst>
            <pc:docMk/>
            <pc:sldMk cId="1502346224" sldId="337"/>
            <ac:spMk id="3" creationId="{71E8864B-C157-CB47-6FBE-8ACE3D71408D}"/>
          </ac:spMkLst>
        </pc:spChg>
        <pc:spChg chg="add mod">
          <ac:chgData name="Bettina von der Way" userId="2ce1807c52b10c96" providerId="LiveId" clId="{18DBC0E5-DB99-4133-BC95-A4AAE750BD23}" dt="2023-01-04T16:13:08.192" v="3397" actId="255"/>
          <ac:spMkLst>
            <pc:docMk/>
            <pc:sldMk cId="1502346224" sldId="337"/>
            <ac:spMk id="6" creationId="{4084C839-6970-4B34-631A-E5095AD9F927}"/>
          </ac:spMkLst>
        </pc:spChg>
        <pc:spChg chg="mod">
          <ac:chgData name="Bettina von der Way" userId="2ce1807c52b10c96" providerId="LiveId" clId="{18DBC0E5-DB99-4133-BC95-A4AAE750BD23}" dt="2023-01-04T16:44:18.758" v="3683" actId="255"/>
          <ac:spMkLst>
            <pc:docMk/>
            <pc:sldMk cId="1502346224" sldId="337"/>
            <ac:spMk id="7" creationId="{00000000-0000-0000-0000-000000000000}"/>
          </ac:spMkLst>
        </pc:spChg>
      </pc:sldChg>
      <pc:sldChg chg="addSp delSp modSp mod ord">
        <pc:chgData name="Bettina von der Way" userId="2ce1807c52b10c96" providerId="LiveId" clId="{18DBC0E5-DB99-4133-BC95-A4AAE750BD23}" dt="2023-01-12T12:09:50.163" v="3803"/>
        <pc:sldMkLst>
          <pc:docMk/>
          <pc:sldMk cId="2311011655" sldId="338"/>
        </pc:sldMkLst>
        <pc:spChg chg="mod">
          <ac:chgData name="Bettina von der Way" userId="2ce1807c52b10c96" providerId="LiveId" clId="{18DBC0E5-DB99-4133-BC95-A4AAE750BD23}" dt="2023-01-04T16:15:18.607" v="3488" actId="6549"/>
          <ac:spMkLst>
            <pc:docMk/>
            <pc:sldMk cId="2311011655" sldId="338"/>
            <ac:spMk id="2" creationId="{AF99BA21-CF09-7663-F16E-EEC60356D0E6}"/>
          </ac:spMkLst>
        </pc:spChg>
        <pc:spChg chg="add mod">
          <ac:chgData name="Bettina von der Way" userId="2ce1807c52b10c96" providerId="LiveId" clId="{18DBC0E5-DB99-4133-BC95-A4AAE750BD23}" dt="2023-01-04T16:14:10.395" v="3410"/>
          <ac:spMkLst>
            <pc:docMk/>
            <pc:sldMk cId="2311011655" sldId="338"/>
            <ac:spMk id="3" creationId="{01892CD5-0561-DFDD-17C4-84A802095A0A}"/>
          </ac:spMkLst>
        </pc:spChg>
        <pc:spChg chg="del mod">
          <ac:chgData name="Bettina von der Way" userId="2ce1807c52b10c96" providerId="LiveId" clId="{18DBC0E5-DB99-4133-BC95-A4AAE750BD23}" dt="2023-01-04T15:10:42.790" v="2180" actId="478"/>
          <ac:spMkLst>
            <pc:docMk/>
            <pc:sldMk cId="2311011655" sldId="338"/>
            <ac:spMk id="6" creationId="{824D0DC6-428B-1879-9771-8F1FCDF5E03F}"/>
          </ac:spMkLst>
        </pc:spChg>
        <pc:spChg chg="mod">
          <ac:chgData name="Bettina von der Way" userId="2ce1807c52b10c96" providerId="LiveId" clId="{18DBC0E5-DB99-4133-BC95-A4AAE750BD23}" dt="2023-01-04T16:14:56.034" v="3456" actId="20577"/>
          <ac:spMkLst>
            <pc:docMk/>
            <pc:sldMk cId="2311011655" sldId="338"/>
            <ac:spMk id="7" creationId="{21AA8A6E-D6E1-BDB3-5F8F-B83E1A00AC49}"/>
          </ac:spMkLst>
        </pc:spChg>
        <pc:spChg chg="del">
          <ac:chgData name="Bettina von der Way" userId="2ce1807c52b10c96" providerId="LiveId" clId="{18DBC0E5-DB99-4133-BC95-A4AAE750BD23}" dt="2023-01-04T16:14:07.625" v="3409" actId="478"/>
          <ac:spMkLst>
            <pc:docMk/>
            <pc:sldMk cId="2311011655" sldId="338"/>
            <ac:spMk id="8" creationId="{A7D77A6B-1AB3-3ED6-144E-2994812CFB7A}"/>
          </ac:spMkLst>
        </pc:spChg>
      </pc:sldChg>
      <pc:sldChg chg="addSp delSp modSp mod delAnim modAnim">
        <pc:chgData name="Bettina von der Way" userId="2ce1807c52b10c96" providerId="LiveId" clId="{18DBC0E5-DB99-4133-BC95-A4AAE750BD23}" dt="2023-01-04T16:15:56.628" v="3493"/>
        <pc:sldMkLst>
          <pc:docMk/>
          <pc:sldMk cId="2166872068" sldId="339"/>
        </pc:sldMkLst>
        <pc:spChg chg="mod">
          <ac:chgData name="Bettina von der Way" userId="2ce1807c52b10c96" providerId="LiveId" clId="{18DBC0E5-DB99-4133-BC95-A4AAE750BD23}" dt="2023-01-04T16:04:27.384" v="3207" actId="20577"/>
          <ac:spMkLst>
            <pc:docMk/>
            <pc:sldMk cId="2166872068" sldId="339"/>
            <ac:spMk id="2" creationId="{AF99BA21-CF09-7663-F16E-EEC60356D0E6}"/>
          </ac:spMkLst>
        </pc:spChg>
        <pc:spChg chg="del">
          <ac:chgData name="Bettina von der Way" userId="2ce1807c52b10c96" providerId="LiveId" clId="{18DBC0E5-DB99-4133-BC95-A4AAE750BD23}" dt="2023-01-04T15:16:13.409" v="2610" actId="478"/>
          <ac:spMkLst>
            <pc:docMk/>
            <pc:sldMk cId="2166872068" sldId="339"/>
            <ac:spMk id="3" creationId="{67482C55-CE09-FEE9-4286-191EACB6FF78}"/>
          </ac:spMkLst>
        </pc:spChg>
        <pc:spChg chg="del mod">
          <ac:chgData name="Bettina von der Way" userId="2ce1807c52b10c96" providerId="LiveId" clId="{18DBC0E5-DB99-4133-BC95-A4AAE750BD23}" dt="2023-01-04T15:16:24.838" v="2612" actId="478"/>
          <ac:spMkLst>
            <pc:docMk/>
            <pc:sldMk cId="2166872068" sldId="339"/>
            <ac:spMk id="5" creationId="{79AA344B-4958-EC93-72C6-1577B00621D0}"/>
          </ac:spMkLst>
        </pc:spChg>
        <pc:spChg chg="del mod">
          <ac:chgData name="Bettina von der Way" userId="2ce1807c52b10c96" providerId="LiveId" clId="{18DBC0E5-DB99-4133-BC95-A4AAE750BD23}" dt="2023-01-04T15:16:46.054" v="2614" actId="478"/>
          <ac:spMkLst>
            <pc:docMk/>
            <pc:sldMk cId="2166872068" sldId="339"/>
            <ac:spMk id="6" creationId="{824D0DC6-428B-1879-9771-8F1FCDF5E03F}"/>
          </ac:spMkLst>
        </pc:spChg>
        <pc:spChg chg="del mod">
          <ac:chgData name="Bettina von der Way" userId="2ce1807c52b10c96" providerId="LiveId" clId="{18DBC0E5-DB99-4133-BC95-A4AAE750BD23}" dt="2023-01-04T15:15:16.886" v="2430" actId="478"/>
          <ac:spMkLst>
            <pc:docMk/>
            <pc:sldMk cId="2166872068" sldId="339"/>
            <ac:spMk id="7" creationId="{21AA8A6E-D6E1-BDB3-5F8F-B83E1A00AC49}"/>
          </ac:spMkLst>
        </pc:spChg>
        <pc:spChg chg="add mod">
          <ac:chgData name="Bettina von der Way" userId="2ce1807c52b10c96" providerId="LiveId" clId="{18DBC0E5-DB99-4133-BC95-A4AAE750BD23}" dt="2023-01-04T15:22:06.045" v="2944" actId="1076"/>
          <ac:spMkLst>
            <pc:docMk/>
            <pc:sldMk cId="2166872068" sldId="339"/>
            <ac:spMk id="8" creationId="{81F68806-6163-D574-AF72-9CA54AC4C21B}"/>
          </ac:spMkLst>
        </pc:spChg>
        <pc:spChg chg="add mod">
          <ac:chgData name="Bettina von der Way" userId="2ce1807c52b10c96" providerId="LiveId" clId="{18DBC0E5-DB99-4133-BC95-A4AAE750BD23}" dt="2023-01-04T15:22:19.097" v="2946" actId="207"/>
          <ac:spMkLst>
            <pc:docMk/>
            <pc:sldMk cId="2166872068" sldId="339"/>
            <ac:spMk id="9" creationId="{5CE56119-D4A8-2DDB-3EFA-64893870DFC7}"/>
          </ac:spMkLst>
        </pc:spChg>
        <pc:spChg chg="add mod">
          <ac:chgData name="Bettina von der Way" userId="2ce1807c52b10c96" providerId="LiveId" clId="{18DBC0E5-DB99-4133-BC95-A4AAE750BD23}" dt="2023-01-04T15:21:19.321" v="2936" actId="1076"/>
          <ac:spMkLst>
            <pc:docMk/>
            <pc:sldMk cId="2166872068" sldId="339"/>
            <ac:spMk id="10" creationId="{5473CB13-5DD0-4C79-2D96-EDA649533058}"/>
          </ac:spMkLst>
        </pc:spChg>
        <pc:spChg chg="del">
          <ac:chgData name="Bettina von der Way" userId="2ce1807c52b10c96" providerId="LiveId" clId="{18DBC0E5-DB99-4133-BC95-A4AAE750BD23}" dt="2023-01-04T16:15:54.071" v="3492" actId="478"/>
          <ac:spMkLst>
            <pc:docMk/>
            <pc:sldMk cId="2166872068" sldId="339"/>
            <ac:spMk id="11" creationId="{36318D02-9E4A-0391-9F9A-9D9C93ADEE11}"/>
          </ac:spMkLst>
        </pc:spChg>
        <pc:spChg chg="add mod">
          <ac:chgData name="Bettina von der Way" userId="2ce1807c52b10c96" providerId="LiveId" clId="{18DBC0E5-DB99-4133-BC95-A4AAE750BD23}" dt="2023-01-04T15:20:12.139" v="2894" actId="1076"/>
          <ac:spMkLst>
            <pc:docMk/>
            <pc:sldMk cId="2166872068" sldId="339"/>
            <ac:spMk id="12" creationId="{9044142E-7C6E-19DE-5C96-6958F3E8CD43}"/>
          </ac:spMkLst>
        </pc:spChg>
        <pc:spChg chg="add mod">
          <ac:chgData name="Bettina von der Way" userId="2ce1807c52b10c96" providerId="LiveId" clId="{18DBC0E5-DB99-4133-BC95-A4AAE750BD23}" dt="2023-01-04T15:22:11.053" v="2945" actId="1076"/>
          <ac:spMkLst>
            <pc:docMk/>
            <pc:sldMk cId="2166872068" sldId="339"/>
            <ac:spMk id="13" creationId="{872081ED-165A-D8C8-0146-A87B0F0C70E0}"/>
          </ac:spMkLst>
        </pc:spChg>
        <pc:spChg chg="add mod">
          <ac:chgData name="Bettina von der Way" userId="2ce1807c52b10c96" providerId="LiveId" clId="{18DBC0E5-DB99-4133-BC95-A4AAE750BD23}" dt="2023-01-04T15:20:55.153" v="2922" actId="1076"/>
          <ac:spMkLst>
            <pc:docMk/>
            <pc:sldMk cId="2166872068" sldId="339"/>
            <ac:spMk id="14" creationId="{04D17FBE-BE0B-9AAA-A0E8-133D8EC340CD}"/>
          </ac:spMkLst>
        </pc:spChg>
        <pc:spChg chg="add mod">
          <ac:chgData name="Bettina von der Way" userId="2ce1807c52b10c96" providerId="LiveId" clId="{18DBC0E5-DB99-4133-BC95-A4AAE750BD23}" dt="2023-01-04T16:15:56.628" v="3493"/>
          <ac:spMkLst>
            <pc:docMk/>
            <pc:sldMk cId="2166872068" sldId="339"/>
            <ac:spMk id="15" creationId="{8DAB8B21-2D55-0469-6E3E-D85F78EE4806}"/>
          </ac:spMkLst>
        </pc:spChg>
      </pc:sldChg>
      <pc:sldChg chg="addSp delSp modSp mod ord">
        <pc:chgData name="Bettina von der Way" userId="2ce1807c52b10c96" providerId="LiveId" clId="{18DBC0E5-DB99-4133-BC95-A4AAE750BD23}" dt="2023-01-12T12:09:53.072" v="3805"/>
        <pc:sldMkLst>
          <pc:docMk/>
          <pc:sldMk cId="196374169" sldId="340"/>
        </pc:sldMkLst>
        <pc:spChg chg="mod">
          <ac:chgData name="Bettina von der Way" userId="2ce1807c52b10c96" providerId="LiveId" clId="{18DBC0E5-DB99-4133-BC95-A4AAE750BD23}" dt="2023-01-04T16:40:15.053" v="3636" actId="20577"/>
          <ac:spMkLst>
            <pc:docMk/>
            <pc:sldMk cId="196374169" sldId="340"/>
            <ac:spMk id="2" creationId="{AF99BA21-CF09-7663-F16E-EEC60356D0E6}"/>
          </ac:spMkLst>
        </pc:spChg>
        <pc:spChg chg="mod">
          <ac:chgData name="Bettina von der Way" userId="2ce1807c52b10c96" providerId="LiveId" clId="{18DBC0E5-DB99-4133-BC95-A4AAE750BD23}" dt="2023-01-04T16:00:05.850" v="3127" actId="1076"/>
          <ac:spMkLst>
            <pc:docMk/>
            <pc:sldMk cId="196374169" sldId="340"/>
            <ac:spMk id="3" creationId="{9CEB7E71-E62D-E291-DCE6-9AFDED61FBD9}"/>
          </ac:spMkLst>
        </pc:spChg>
        <pc:spChg chg="add mod">
          <ac:chgData name="Bettina von der Way" userId="2ce1807c52b10c96" providerId="LiveId" clId="{18DBC0E5-DB99-4133-BC95-A4AAE750BD23}" dt="2023-01-04T16:15:47.594" v="3491" actId="1076"/>
          <ac:spMkLst>
            <pc:docMk/>
            <pc:sldMk cId="196374169" sldId="340"/>
            <ac:spMk id="5" creationId="{45A14BD5-AFC6-58DF-80EC-96C5318927A9}"/>
          </ac:spMkLst>
        </pc:spChg>
        <pc:spChg chg="mod">
          <ac:chgData name="Bettina von der Way" userId="2ce1807c52b10c96" providerId="LiveId" clId="{18DBC0E5-DB99-4133-BC95-A4AAE750BD23}" dt="2023-01-04T16:00:03.241" v="3126" actId="1076"/>
          <ac:spMkLst>
            <pc:docMk/>
            <pc:sldMk cId="196374169" sldId="340"/>
            <ac:spMk id="6" creationId="{824D0DC6-428B-1879-9771-8F1FCDF5E03F}"/>
          </ac:spMkLst>
        </pc:spChg>
        <pc:spChg chg="mod">
          <ac:chgData name="Bettina von der Way" userId="2ce1807c52b10c96" providerId="LiveId" clId="{18DBC0E5-DB99-4133-BC95-A4AAE750BD23}" dt="2023-01-04T15:13:27.641" v="2334" actId="1076"/>
          <ac:spMkLst>
            <pc:docMk/>
            <pc:sldMk cId="196374169" sldId="340"/>
            <ac:spMk id="7" creationId="{21AA8A6E-D6E1-BDB3-5F8F-B83E1A00AC49}"/>
          </ac:spMkLst>
        </pc:spChg>
        <pc:spChg chg="del">
          <ac:chgData name="Bettina von der Way" userId="2ce1807c52b10c96" providerId="LiveId" clId="{18DBC0E5-DB99-4133-BC95-A4AAE750BD23}" dt="2023-01-04T16:15:39.930" v="3489" actId="478"/>
          <ac:spMkLst>
            <pc:docMk/>
            <pc:sldMk cId="196374169" sldId="340"/>
            <ac:spMk id="12" creationId="{C0008D05-637F-0131-E6EF-62928E58939B}"/>
          </ac:spMkLst>
        </pc:spChg>
      </pc:sldChg>
      <pc:sldChg chg="addSp delSp modSp mod">
        <pc:chgData name="Bettina von der Way" userId="2ce1807c52b10c96" providerId="LiveId" clId="{18DBC0E5-DB99-4133-BC95-A4AAE750BD23}" dt="2023-01-04T16:45:04.748" v="3686" actId="1076"/>
        <pc:sldMkLst>
          <pc:docMk/>
          <pc:sldMk cId="3530605222" sldId="342"/>
        </pc:sldMkLst>
        <pc:spChg chg="del">
          <ac:chgData name="Bettina von der Way" userId="2ce1807c52b10c96" providerId="LiveId" clId="{18DBC0E5-DB99-4133-BC95-A4AAE750BD23}" dt="2023-01-04T16:10:35.186" v="3356" actId="478"/>
          <ac:spMkLst>
            <pc:docMk/>
            <pc:sldMk cId="3530605222" sldId="342"/>
            <ac:spMk id="2" creationId="{5BD151BB-A8E6-606A-31D4-D541B0C36BE6}"/>
          </ac:spMkLst>
        </pc:spChg>
        <pc:spChg chg="add mod">
          <ac:chgData name="Bettina von der Way" userId="2ce1807c52b10c96" providerId="LiveId" clId="{18DBC0E5-DB99-4133-BC95-A4AAE750BD23}" dt="2023-01-04T16:10:51.405" v="3360" actId="1076"/>
          <ac:spMkLst>
            <pc:docMk/>
            <pc:sldMk cId="3530605222" sldId="342"/>
            <ac:spMk id="3" creationId="{1D53E402-1ED8-F00F-539E-A8DFE07FA5BE}"/>
          </ac:spMkLst>
        </pc:spChg>
        <pc:spChg chg="mod">
          <ac:chgData name="Bettina von der Way" userId="2ce1807c52b10c96" providerId="LiveId" clId="{18DBC0E5-DB99-4133-BC95-A4AAE750BD23}" dt="2023-01-04T16:45:04.748" v="3686" actId="1076"/>
          <ac:spMkLst>
            <pc:docMk/>
            <pc:sldMk cId="3530605222" sldId="342"/>
            <ac:spMk id="16" creationId="{12243ADD-7200-5036-9FC6-A238CB28893B}"/>
          </ac:spMkLst>
        </pc:spChg>
        <pc:picChg chg="mod">
          <ac:chgData name="Bettina von der Way" userId="2ce1807c52b10c96" providerId="LiveId" clId="{18DBC0E5-DB99-4133-BC95-A4AAE750BD23}" dt="2023-01-04T16:45:01.023" v="3685" actId="1076"/>
          <ac:picMkLst>
            <pc:docMk/>
            <pc:sldMk cId="3530605222" sldId="342"/>
            <ac:picMk id="4" creationId="{00000000-0000-0000-0000-000000000000}"/>
          </ac:picMkLst>
        </pc:picChg>
      </pc:sldChg>
      <pc:sldChg chg="addSp delSp modSp mod">
        <pc:chgData name="Bettina von der Way" userId="2ce1807c52b10c96" providerId="LiveId" clId="{18DBC0E5-DB99-4133-BC95-A4AAE750BD23}" dt="2023-01-04T16:09:55.415" v="3348" actId="255"/>
        <pc:sldMkLst>
          <pc:docMk/>
          <pc:sldMk cId="907234537" sldId="343"/>
        </pc:sldMkLst>
        <pc:spChg chg="del">
          <ac:chgData name="Bettina von der Way" userId="2ce1807c52b10c96" providerId="LiveId" clId="{18DBC0E5-DB99-4133-BC95-A4AAE750BD23}" dt="2023-01-04T16:09:37.877" v="3343" actId="478"/>
          <ac:spMkLst>
            <pc:docMk/>
            <pc:sldMk cId="907234537" sldId="343"/>
            <ac:spMk id="2" creationId="{A96F0AFE-47E4-F7B2-ABFF-F6FAD2C0994B}"/>
          </ac:spMkLst>
        </pc:spChg>
        <pc:spChg chg="add mod">
          <ac:chgData name="Bettina von der Way" userId="2ce1807c52b10c96" providerId="LiveId" clId="{18DBC0E5-DB99-4133-BC95-A4AAE750BD23}" dt="2023-01-04T16:09:55.415" v="3348" actId="255"/>
          <ac:spMkLst>
            <pc:docMk/>
            <pc:sldMk cId="907234537" sldId="343"/>
            <ac:spMk id="3" creationId="{A8BE285C-593E-DE21-5AE0-7EB75CD7E759}"/>
          </ac:spMkLst>
        </pc:spChg>
      </pc:sldChg>
      <pc:sldChg chg="addSp delSp modSp mod">
        <pc:chgData name="Bettina von der Way" userId="2ce1807c52b10c96" providerId="LiveId" clId="{18DBC0E5-DB99-4133-BC95-A4AAE750BD23}" dt="2023-01-12T12:06:42.677" v="3801" actId="1076"/>
        <pc:sldMkLst>
          <pc:docMk/>
          <pc:sldMk cId="709447176" sldId="344"/>
        </pc:sldMkLst>
        <pc:spChg chg="add mod">
          <ac:chgData name="Bettina von der Way" userId="2ce1807c52b10c96" providerId="LiveId" clId="{18DBC0E5-DB99-4133-BC95-A4AAE750BD23}" dt="2023-01-04T16:13:42.286" v="3405"/>
          <ac:spMkLst>
            <pc:docMk/>
            <pc:sldMk cId="709447176" sldId="344"/>
            <ac:spMk id="2" creationId="{833661AD-8B40-BF1C-47CE-6A07030A5C4B}"/>
          </ac:spMkLst>
        </pc:spChg>
        <pc:spChg chg="mod">
          <ac:chgData name="Bettina von der Way" userId="2ce1807c52b10c96" providerId="LiveId" clId="{18DBC0E5-DB99-4133-BC95-A4AAE750BD23}" dt="2023-01-04T16:13:43.407" v="3406" actId="1076"/>
          <ac:spMkLst>
            <pc:docMk/>
            <pc:sldMk cId="709447176" sldId="344"/>
            <ac:spMk id="3" creationId="{E3BE36D6-3BCC-1FF7-67AA-F60A6CE4F4FB}"/>
          </ac:spMkLst>
        </pc:spChg>
        <pc:spChg chg="add mod">
          <ac:chgData name="Bettina von der Way" userId="2ce1807c52b10c96" providerId="LiveId" clId="{18DBC0E5-DB99-4133-BC95-A4AAE750BD23}" dt="2023-01-04T16:42:17.700" v="3665" actId="1076"/>
          <ac:spMkLst>
            <pc:docMk/>
            <pc:sldMk cId="709447176" sldId="344"/>
            <ac:spMk id="6" creationId="{26E3F26C-C123-D5D9-C302-D36EDF4A3B4A}"/>
          </ac:spMkLst>
        </pc:spChg>
        <pc:spChg chg="del">
          <ac:chgData name="Bettina von der Way" userId="2ce1807c52b10c96" providerId="LiveId" clId="{18DBC0E5-DB99-4133-BC95-A4AAE750BD23}" dt="2023-01-04T16:13:39.851" v="3404" actId="478"/>
          <ac:spMkLst>
            <pc:docMk/>
            <pc:sldMk cId="709447176" sldId="344"/>
            <ac:spMk id="6" creationId="{F1D3073B-B2B0-2C0F-CDFC-28B94A759F98}"/>
          </ac:spMkLst>
        </pc:spChg>
        <pc:spChg chg="add mod">
          <ac:chgData name="Bettina von der Way" userId="2ce1807c52b10c96" providerId="LiveId" clId="{18DBC0E5-DB99-4133-BC95-A4AAE750BD23}" dt="2023-01-04T08:18:28.006" v="1785" actId="207"/>
          <ac:spMkLst>
            <pc:docMk/>
            <pc:sldMk cId="709447176" sldId="344"/>
            <ac:spMk id="8" creationId="{5840485E-207D-057E-C1B6-AD5C078EC478}"/>
          </ac:spMkLst>
        </pc:spChg>
        <pc:spChg chg="mod">
          <ac:chgData name="Bettina von der Way" userId="2ce1807c52b10c96" providerId="LiveId" clId="{18DBC0E5-DB99-4133-BC95-A4AAE750BD23}" dt="2023-01-04T16:41:35.568" v="3650" actId="20577"/>
          <ac:spMkLst>
            <pc:docMk/>
            <pc:sldMk cId="709447176" sldId="344"/>
            <ac:spMk id="10" creationId="{ABD71154-9B4F-C50A-5A5E-502762708ACB}"/>
          </ac:spMkLst>
        </pc:spChg>
        <pc:picChg chg="add mod">
          <ac:chgData name="Bettina von der Way" userId="2ce1807c52b10c96" providerId="LiveId" clId="{18DBC0E5-DB99-4133-BC95-A4AAE750BD23}" dt="2023-01-12T12:06:42.677" v="3801" actId="1076"/>
          <ac:picMkLst>
            <pc:docMk/>
            <pc:sldMk cId="709447176" sldId="344"/>
            <ac:picMk id="7" creationId="{8015AA79-4B97-7F60-27E6-F586AA2DB007}"/>
          </ac:picMkLst>
        </pc:picChg>
      </pc:sldChg>
      <pc:sldChg chg="addSp delSp modSp mod ord delAnim">
        <pc:chgData name="Bettina von der Way" userId="2ce1807c52b10c96" providerId="LiveId" clId="{18DBC0E5-DB99-4133-BC95-A4AAE750BD23}" dt="2023-01-12T12:10:06.827" v="3807"/>
        <pc:sldMkLst>
          <pc:docMk/>
          <pc:sldMk cId="1971614848" sldId="345"/>
        </pc:sldMkLst>
        <pc:spChg chg="del">
          <ac:chgData name="Bettina von der Way" userId="2ce1807c52b10c96" providerId="LiveId" clId="{18DBC0E5-DB99-4133-BC95-A4AAE750BD23}" dt="2023-01-04T16:13:58.336" v="3407" actId="478"/>
          <ac:spMkLst>
            <pc:docMk/>
            <pc:sldMk cId="1971614848" sldId="345"/>
            <ac:spMk id="6" creationId="{F1D3073B-B2B0-2C0F-CDFC-28B94A759F98}"/>
          </ac:spMkLst>
        </pc:spChg>
        <pc:spChg chg="del">
          <ac:chgData name="Bettina von der Way" userId="2ce1807c52b10c96" providerId="LiveId" clId="{18DBC0E5-DB99-4133-BC95-A4AAE750BD23}" dt="2023-01-04T15:02:13.028" v="1786" actId="478"/>
          <ac:spMkLst>
            <pc:docMk/>
            <pc:sldMk cId="1971614848" sldId="345"/>
            <ac:spMk id="7" creationId="{9F8AA2A3-5215-7F37-188B-05E2D86612EB}"/>
          </ac:spMkLst>
        </pc:spChg>
        <pc:spChg chg="del">
          <ac:chgData name="Bettina von der Way" userId="2ce1807c52b10c96" providerId="LiveId" clId="{18DBC0E5-DB99-4133-BC95-A4AAE750BD23}" dt="2023-01-04T15:02:18.973" v="1787" actId="478"/>
          <ac:spMkLst>
            <pc:docMk/>
            <pc:sldMk cId="1971614848" sldId="345"/>
            <ac:spMk id="8" creationId="{E39CE433-5489-7441-F3EA-1E12BD572448}"/>
          </ac:spMkLst>
        </pc:spChg>
        <pc:spChg chg="mod">
          <ac:chgData name="Bettina von der Way" userId="2ce1807c52b10c96" providerId="LiveId" clId="{18DBC0E5-DB99-4133-BC95-A4AAE750BD23}" dt="2023-01-04T16:40:31.664" v="3642" actId="20577"/>
          <ac:spMkLst>
            <pc:docMk/>
            <pc:sldMk cId="1971614848" sldId="345"/>
            <ac:spMk id="9" creationId="{2E668CC2-8D94-CA2A-25CD-C6A96FC3D128}"/>
          </ac:spMkLst>
        </pc:spChg>
        <pc:spChg chg="add mod">
          <ac:chgData name="Bettina von der Way" userId="2ce1807c52b10c96" providerId="LiveId" clId="{18DBC0E5-DB99-4133-BC95-A4AAE750BD23}" dt="2023-01-04T16:14:00.687" v="3408"/>
          <ac:spMkLst>
            <pc:docMk/>
            <pc:sldMk cId="1971614848" sldId="345"/>
            <ac:spMk id="10" creationId="{EC89FA8E-349A-4DAB-9321-14C646982A80}"/>
          </ac:spMkLst>
        </pc:spChg>
        <pc:spChg chg="mod">
          <ac:chgData name="Bettina von der Way" userId="2ce1807c52b10c96" providerId="LiveId" clId="{18DBC0E5-DB99-4133-BC95-A4AAE750BD23}" dt="2023-01-04T15:03:53.046" v="1976" actId="14100"/>
          <ac:spMkLst>
            <pc:docMk/>
            <pc:sldMk cId="1971614848" sldId="345"/>
            <ac:spMk id="11" creationId="{451C52B2-EF76-264C-A043-E37EC7419065}"/>
          </ac:spMkLst>
        </pc:spChg>
        <pc:spChg chg="mod">
          <ac:chgData name="Bettina von der Way" userId="2ce1807c52b10c96" providerId="LiveId" clId="{18DBC0E5-DB99-4133-BC95-A4AAE750BD23}" dt="2023-01-04T15:07:07.621" v="2024" actId="14100"/>
          <ac:spMkLst>
            <pc:docMk/>
            <pc:sldMk cId="1971614848" sldId="345"/>
            <ac:spMk id="13" creationId="{E7B34E81-1D8C-E8B4-5AC3-E88E756CAC48}"/>
          </ac:spMkLst>
        </pc:spChg>
        <pc:spChg chg="del mod">
          <ac:chgData name="Bettina von der Way" userId="2ce1807c52b10c96" providerId="LiveId" clId="{18DBC0E5-DB99-4133-BC95-A4AAE750BD23}" dt="2023-01-04T15:05:32.881" v="1980" actId="478"/>
          <ac:spMkLst>
            <pc:docMk/>
            <pc:sldMk cId="1971614848" sldId="345"/>
            <ac:spMk id="14" creationId="{686C85D0-DF07-7337-7082-ED7D58E64908}"/>
          </ac:spMkLst>
        </pc:spChg>
        <pc:picChg chg="add mod">
          <ac:chgData name="Bettina von der Way" userId="2ce1807c52b10c96" providerId="LiveId" clId="{18DBC0E5-DB99-4133-BC95-A4AAE750BD23}" dt="2023-01-04T15:05:37.793" v="1981" actId="1076"/>
          <ac:picMkLst>
            <pc:docMk/>
            <pc:sldMk cId="1971614848" sldId="345"/>
            <ac:picMk id="3" creationId="{AFF3009A-18E8-EDA9-B370-592477F5E788}"/>
          </ac:picMkLst>
        </pc:picChg>
      </pc:sldChg>
      <pc:sldChg chg="addSp delSp modSp mod delAnim modAnim">
        <pc:chgData name="Bettina von der Way" userId="2ce1807c52b10c96" providerId="LiveId" clId="{18DBC0E5-DB99-4133-BC95-A4AAE750BD23}" dt="2023-01-12T12:03:07.940" v="3714"/>
        <pc:sldMkLst>
          <pc:docMk/>
          <pc:sldMk cId="3328400030" sldId="346"/>
        </pc:sldMkLst>
        <pc:spChg chg="mod">
          <ac:chgData name="Bettina von der Way" userId="2ce1807c52b10c96" providerId="LiveId" clId="{18DBC0E5-DB99-4133-BC95-A4AAE750BD23}" dt="2023-01-04T16:28:01.940" v="3599" actId="20577"/>
          <ac:spMkLst>
            <pc:docMk/>
            <pc:sldMk cId="3328400030" sldId="346"/>
            <ac:spMk id="7" creationId="{00000000-0000-0000-0000-000000000000}"/>
          </ac:spMkLst>
        </pc:spChg>
        <pc:picChg chg="add mod">
          <ac:chgData name="Bettina von der Way" userId="2ce1807c52b10c96" providerId="LiveId" clId="{18DBC0E5-DB99-4133-BC95-A4AAE750BD23}" dt="2023-01-04T16:28:07.176" v="3600" actId="1076"/>
          <ac:picMkLst>
            <pc:docMk/>
            <pc:sldMk cId="3328400030" sldId="346"/>
            <ac:picMk id="3" creationId="{41C027AE-9917-DE63-166D-A214841A7B73}"/>
          </ac:picMkLst>
        </pc:picChg>
        <pc:picChg chg="del">
          <ac:chgData name="Bettina von der Way" userId="2ce1807c52b10c96" providerId="LiveId" clId="{18DBC0E5-DB99-4133-BC95-A4AAE750BD23}" dt="2023-01-12T12:00:02.409" v="3702" actId="478"/>
          <ac:picMkLst>
            <pc:docMk/>
            <pc:sldMk cId="3328400030" sldId="346"/>
            <ac:picMk id="5" creationId="{5C79FB60-BF47-D743-2D74-94DDC662AF65}"/>
          </ac:picMkLst>
        </pc:picChg>
        <pc:picChg chg="add mod">
          <ac:chgData name="Bettina von der Way" userId="2ce1807c52b10c96" providerId="LiveId" clId="{18DBC0E5-DB99-4133-BC95-A4AAE750BD23}" dt="2023-01-12T12:03:07.940" v="3714"/>
          <ac:picMkLst>
            <pc:docMk/>
            <pc:sldMk cId="3328400030" sldId="346"/>
            <ac:picMk id="8" creationId="{2BC1A1DD-DC28-9664-C7C3-8929D7C736BD}"/>
          </ac:picMkLst>
        </pc:picChg>
      </pc:sldChg>
      <pc:sldChg chg="modSp mod">
        <pc:chgData name="Bettina von der Way" userId="2ce1807c52b10c96" providerId="LiveId" clId="{18DBC0E5-DB99-4133-BC95-A4AAE750BD23}" dt="2023-01-04T16:05:07.176" v="3223" actId="6549"/>
        <pc:sldMkLst>
          <pc:docMk/>
          <pc:sldMk cId="437095746" sldId="347"/>
        </pc:sldMkLst>
        <pc:spChg chg="mod">
          <ac:chgData name="Bettina von der Way" userId="2ce1807c52b10c96" providerId="LiveId" clId="{18DBC0E5-DB99-4133-BC95-A4AAE750BD23}" dt="2023-01-04T16:05:07.176" v="3223" actId="6549"/>
          <ac:spMkLst>
            <pc:docMk/>
            <pc:sldMk cId="437095746" sldId="347"/>
            <ac:spMk id="2" creationId="{3893704E-F818-589D-6D11-E8BA90A9460F}"/>
          </ac:spMkLst>
        </pc:spChg>
      </pc:sldChg>
      <pc:sldChg chg="modSp new mod ord">
        <pc:chgData name="Bettina von der Way" userId="2ce1807c52b10c96" providerId="LiveId" clId="{18DBC0E5-DB99-4133-BC95-A4AAE750BD23}" dt="2023-01-12T12:13:06.597" v="3870"/>
        <pc:sldMkLst>
          <pc:docMk/>
          <pc:sldMk cId="688841091" sldId="348"/>
        </pc:sldMkLst>
        <pc:spChg chg="mod">
          <ac:chgData name="Bettina von der Way" userId="2ce1807c52b10c96" providerId="LiveId" clId="{18DBC0E5-DB99-4133-BC95-A4AAE750BD23}" dt="2023-01-12T12:12:57.873" v="3868" actId="6549"/>
          <ac:spMkLst>
            <pc:docMk/>
            <pc:sldMk cId="688841091" sldId="348"/>
            <ac:spMk id="2" creationId="{2572E2C6-CD12-51E5-D8CD-40C94EB19B7B}"/>
          </ac:spMkLst>
        </pc:spChg>
      </pc:sldChg>
      <pc:sldChg chg="modSp add mod ord modAnim">
        <pc:chgData name="Bettina von der Way" userId="2ce1807c52b10c96" providerId="LiveId" clId="{18DBC0E5-DB99-4133-BC95-A4AAE750BD23}" dt="2023-01-12T12:21:08.971" v="4492"/>
        <pc:sldMkLst>
          <pc:docMk/>
          <pc:sldMk cId="1160696617" sldId="349"/>
        </pc:sldMkLst>
        <pc:spChg chg="mod">
          <ac:chgData name="Bettina von der Way" userId="2ce1807c52b10c96" providerId="LiveId" clId="{18DBC0E5-DB99-4133-BC95-A4AAE750BD23}" dt="2023-01-12T12:15:53.615" v="4110" actId="255"/>
          <ac:spMkLst>
            <pc:docMk/>
            <pc:sldMk cId="1160696617" sldId="349"/>
            <ac:spMk id="2" creationId="{00000000-0000-0000-0000-000000000000}"/>
          </ac:spMkLst>
        </pc:spChg>
        <pc:spChg chg="mod">
          <ac:chgData name="Bettina von der Way" userId="2ce1807c52b10c96" providerId="LiveId" clId="{18DBC0E5-DB99-4133-BC95-A4AAE750BD23}" dt="2023-01-12T12:19:10.489" v="4457" actId="122"/>
          <ac:spMkLst>
            <pc:docMk/>
            <pc:sldMk cId="1160696617" sldId="349"/>
            <ac:spMk id="3" creationId="{00000000-0000-0000-0000-000000000000}"/>
          </ac:spMkLst>
        </pc:spChg>
      </pc:sldChg>
    </pc:docChg>
  </pc:docChgLst>
  <pc:docChgLst>
    <pc:chgData name="Bettina von der Way" userId="2ce1807c52b10c96" providerId="LiveId" clId="{B520B43B-2364-4D8A-BF47-2A5DDD4E6440}"/>
    <pc:docChg chg="undo custSel addSld modSld sldOrd modSection">
      <pc:chgData name="Bettina von der Way" userId="2ce1807c52b10c96" providerId="LiveId" clId="{B520B43B-2364-4D8A-BF47-2A5DDD4E6440}" dt="2023-01-30T15:14:37" v="3613" actId="1076"/>
      <pc:docMkLst>
        <pc:docMk/>
      </pc:docMkLst>
      <pc:sldChg chg="addSp delSp modSp mod">
        <pc:chgData name="Bettina von der Way" userId="2ce1807c52b10c96" providerId="LiveId" clId="{B520B43B-2364-4D8A-BF47-2A5DDD4E6440}" dt="2023-01-30T13:47:18.441" v="2931" actId="1076"/>
        <pc:sldMkLst>
          <pc:docMk/>
          <pc:sldMk cId="3091530632" sldId="292"/>
        </pc:sldMkLst>
        <pc:spChg chg="add del mod">
          <ac:chgData name="Bettina von der Way" userId="2ce1807c52b10c96" providerId="LiveId" clId="{B520B43B-2364-4D8A-BF47-2A5DDD4E6440}" dt="2023-01-30T13:32:43.609" v="2625" actId="478"/>
          <ac:spMkLst>
            <pc:docMk/>
            <pc:sldMk cId="3091530632" sldId="292"/>
            <ac:spMk id="3" creationId="{6358747B-859A-5B91-3D91-89E6676CB8E6}"/>
          </ac:spMkLst>
        </pc:spChg>
        <pc:spChg chg="mod">
          <ac:chgData name="Bettina von der Way" userId="2ce1807c52b10c96" providerId="LiveId" clId="{B520B43B-2364-4D8A-BF47-2A5DDD4E6440}" dt="2023-01-30T12:03:34.950" v="398" actId="6549"/>
          <ac:spMkLst>
            <pc:docMk/>
            <pc:sldMk cId="3091530632" sldId="292"/>
            <ac:spMk id="6" creationId="{00000000-0000-0000-0000-000000000000}"/>
          </ac:spMkLst>
        </pc:spChg>
        <pc:spChg chg="del">
          <ac:chgData name="Bettina von der Way" userId="2ce1807c52b10c96" providerId="LiveId" clId="{B520B43B-2364-4D8A-BF47-2A5DDD4E6440}" dt="2023-01-30T13:32:40.181" v="2624" actId="478"/>
          <ac:spMkLst>
            <pc:docMk/>
            <pc:sldMk cId="3091530632" sldId="292"/>
            <ac:spMk id="7" creationId="{00000000-0000-0000-0000-000000000000}"/>
          </ac:spMkLst>
        </pc:spChg>
        <pc:spChg chg="add mod">
          <ac:chgData name="Bettina von der Way" userId="2ce1807c52b10c96" providerId="LiveId" clId="{B520B43B-2364-4D8A-BF47-2A5DDD4E6440}" dt="2023-01-30T13:47:18.441" v="2931" actId="1076"/>
          <ac:spMkLst>
            <pc:docMk/>
            <pc:sldMk cId="3091530632" sldId="292"/>
            <ac:spMk id="8" creationId="{F855F578-4016-768B-EA88-6A127BEB4C15}"/>
          </ac:spMkLst>
        </pc:spChg>
      </pc:sldChg>
      <pc:sldChg chg="addSp modSp mod">
        <pc:chgData name="Bettina von der Way" userId="2ce1807c52b10c96" providerId="LiveId" clId="{B520B43B-2364-4D8A-BF47-2A5DDD4E6440}" dt="2023-01-30T15:14:37" v="3613" actId="1076"/>
        <pc:sldMkLst>
          <pc:docMk/>
          <pc:sldMk cId="2540744794" sldId="293"/>
        </pc:sldMkLst>
        <pc:spChg chg="mod">
          <ac:chgData name="Bettina von der Way" userId="2ce1807c52b10c96" providerId="LiveId" clId="{B520B43B-2364-4D8A-BF47-2A5DDD4E6440}" dt="2023-01-30T15:14:37" v="3613" actId="1076"/>
          <ac:spMkLst>
            <pc:docMk/>
            <pc:sldMk cId="2540744794" sldId="293"/>
            <ac:spMk id="7" creationId="{00000000-0000-0000-0000-000000000000}"/>
          </ac:spMkLst>
        </pc:spChg>
        <pc:spChg chg="add mod">
          <ac:chgData name="Bettina von der Way" userId="2ce1807c52b10c96" providerId="LiveId" clId="{B520B43B-2364-4D8A-BF47-2A5DDD4E6440}" dt="2023-01-30T15:14:25.550" v="3610"/>
          <ac:spMkLst>
            <pc:docMk/>
            <pc:sldMk cId="2540744794" sldId="293"/>
            <ac:spMk id="8" creationId="{4541A54F-61D0-1E56-C5F6-90CB903DABCE}"/>
          </ac:spMkLst>
        </pc:spChg>
      </pc:sldChg>
      <pc:sldChg chg="addSp delSp modSp mod delAnim modAnim">
        <pc:chgData name="Bettina von der Way" userId="2ce1807c52b10c96" providerId="LiveId" clId="{B520B43B-2364-4D8A-BF47-2A5DDD4E6440}" dt="2023-01-30T13:48:34.711" v="3029" actId="6549"/>
        <pc:sldMkLst>
          <pc:docMk/>
          <pc:sldMk cId="3981844454" sldId="302"/>
        </pc:sldMkLst>
        <pc:spChg chg="mod">
          <ac:chgData name="Bettina von der Way" userId="2ce1807c52b10c96" providerId="LiveId" clId="{B520B43B-2364-4D8A-BF47-2A5DDD4E6440}" dt="2023-01-30T12:30:18.436" v="1120" actId="13926"/>
          <ac:spMkLst>
            <pc:docMk/>
            <pc:sldMk cId="3981844454" sldId="302"/>
            <ac:spMk id="2" creationId="{AF99BA21-CF09-7663-F16E-EEC60356D0E6}"/>
          </ac:spMkLst>
        </pc:spChg>
        <pc:spChg chg="add mod">
          <ac:chgData name="Bettina von der Way" userId="2ce1807c52b10c96" providerId="LiveId" clId="{B520B43B-2364-4D8A-BF47-2A5DDD4E6440}" dt="2023-01-30T13:48:34.711" v="3029" actId="6549"/>
          <ac:spMkLst>
            <pc:docMk/>
            <pc:sldMk cId="3981844454" sldId="302"/>
            <ac:spMk id="3" creationId="{25A0CB54-63AA-05C1-6EF5-A5A4296B218D}"/>
          </ac:spMkLst>
        </pc:spChg>
        <pc:spChg chg="del mod">
          <ac:chgData name="Bettina von der Way" userId="2ce1807c52b10c96" providerId="LiveId" clId="{B520B43B-2364-4D8A-BF47-2A5DDD4E6440}" dt="2023-01-30T12:15:52.223" v="595"/>
          <ac:spMkLst>
            <pc:docMk/>
            <pc:sldMk cId="3981844454" sldId="302"/>
            <ac:spMk id="5" creationId="{5BC5488B-93B6-800D-15E2-4E98EB4560F7}"/>
          </ac:spMkLst>
        </pc:spChg>
        <pc:spChg chg="del">
          <ac:chgData name="Bettina von der Way" userId="2ce1807c52b10c96" providerId="LiveId" clId="{B520B43B-2364-4D8A-BF47-2A5DDD4E6440}" dt="2023-01-30T12:27:59.899" v="1100" actId="478"/>
          <ac:spMkLst>
            <pc:docMk/>
            <pc:sldMk cId="3981844454" sldId="302"/>
            <ac:spMk id="6" creationId="{824D0DC6-428B-1879-9771-8F1FCDF5E03F}"/>
          </ac:spMkLst>
        </pc:spChg>
        <pc:spChg chg="mod">
          <ac:chgData name="Bettina von der Way" userId="2ce1807c52b10c96" providerId="LiveId" clId="{B520B43B-2364-4D8A-BF47-2A5DDD4E6440}" dt="2023-01-30T12:27:11.263" v="1097" actId="1076"/>
          <ac:spMkLst>
            <pc:docMk/>
            <pc:sldMk cId="3981844454" sldId="302"/>
            <ac:spMk id="7" creationId="{21AA8A6E-D6E1-BDB3-5F8F-B83E1A00AC49}"/>
          </ac:spMkLst>
        </pc:spChg>
        <pc:spChg chg="add del mod">
          <ac:chgData name="Bettina von der Way" userId="2ce1807c52b10c96" providerId="LiveId" clId="{B520B43B-2364-4D8A-BF47-2A5DDD4E6440}" dt="2023-01-30T13:35:21.603" v="2709" actId="478"/>
          <ac:spMkLst>
            <pc:docMk/>
            <pc:sldMk cId="3981844454" sldId="302"/>
            <ac:spMk id="9" creationId="{9F7DEB8C-83AC-8315-B5AB-683846805EF2}"/>
          </ac:spMkLst>
        </pc:spChg>
        <pc:spChg chg="del mod">
          <ac:chgData name="Bettina von der Way" userId="2ce1807c52b10c96" providerId="LiveId" clId="{B520B43B-2364-4D8A-BF47-2A5DDD4E6440}" dt="2023-01-30T13:35:17.486" v="2708" actId="478"/>
          <ac:spMkLst>
            <pc:docMk/>
            <pc:sldMk cId="3981844454" sldId="302"/>
            <ac:spMk id="10" creationId="{4831CA00-184A-0FB6-7FC9-D5B3D883E946}"/>
          </ac:spMkLst>
        </pc:spChg>
      </pc:sldChg>
      <pc:sldChg chg="addSp delSp modSp mod">
        <pc:chgData name="Bettina von der Way" userId="2ce1807c52b10c96" providerId="LiveId" clId="{B520B43B-2364-4D8A-BF47-2A5DDD4E6440}" dt="2023-01-30T15:06:57.155" v="3065" actId="6549"/>
        <pc:sldMkLst>
          <pc:docMk/>
          <pc:sldMk cId="1681662525" sldId="303"/>
        </pc:sldMkLst>
        <pc:spChg chg="mod">
          <ac:chgData name="Bettina von der Way" userId="2ce1807c52b10c96" providerId="LiveId" clId="{B520B43B-2364-4D8A-BF47-2A5DDD4E6440}" dt="2023-01-30T12:32:54.400" v="1205" actId="6549"/>
          <ac:spMkLst>
            <pc:docMk/>
            <pc:sldMk cId="1681662525" sldId="303"/>
            <ac:spMk id="2" creationId="{AF99BA21-CF09-7663-F16E-EEC60356D0E6}"/>
          </ac:spMkLst>
        </pc:spChg>
        <pc:spChg chg="del">
          <ac:chgData name="Bettina von der Way" userId="2ce1807c52b10c96" providerId="LiveId" clId="{B520B43B-2364-4D8A-BF47-2A5DDD4E6440}" dt="2023-01-30T13:35:28.514" v="2710" actId="478"/>
          <ac:spMkLst>
            <pc:docMk/>
            <pc:sldMk cId="1681662525" sldId="303"/>
            <ac:spMk id="3" creationId="{4E46F817-8A1B-3BAC-8CE2-5C889E55250F}"/>
          </ac:spMkLst>
        </pc:spChg>
        <pc:spChg chg="mod">
          <ac:chgData name="Bettina von der Way" userId="2ce1807c52b10c96" providerId="LiveId" clId="{B520B43B-2364-4D8A-BF47-2A5DDD4E6440}" dt="2023-01-30T12:33:10.444" v="1206" actId="1076"/>
          <ac:spMkLst>
            <pc:docMk/>
            <pc:sldMk cId="1681662525" sldId="303"/>
            <ac:spMk id="5" creationId="{C6BF5C08-B4B8-2082-874D-5B27A8968F72}"/>
          </ac:spMkLst>
        </pc:spChg>
        <pc:spChg chg="add del mod">
          <ac:chgData name="Bettina von der Way" userId="2ce1807c52b10c96" providerId="LiveId" clId="{B520B43B-2364-4D8A-BF47-2A5DDD4E6440}" dt="2023-01-30T13:35:31.456" v="2711" actId="478"/>
          <ac:spMkLst>
            <pc:docMk/>
            <pc:sldMk cId="1681662525" sldId="303"/>
            <ac:spMk id="7" creationId="{6EA89628-56D9-A19F-5EFC-AC29C49AF8B5}"/>
          </ac:spMkLst>
        </pc:spChg>
        <pc:spChg chg="add mod">
          <ac:chgData name="Bettina von der Way" userId="2ce1807c52b10c96" providerId="LiveId" clId="{B520B43B-2364-4D8A-BF47-2A5DDD4E6440}" dt="2023-01-30T15:06:57.155" v="3065" actId="6549"/>
          <ac:spMkLst>
            <pc:docMk/>
            <pc:sldMk cId="1681662525" sldId="303"/>
            <ac:spMk id="8" creationId="{7D7E6AF7-221E-32AF-9782-4FFD820D22A3}"/>
          </ac:spMkLst>
        </pc:spChg>
        <pc:spChg chg="del">
          <ac:chgData name="Bettina von der Way" userId="2ce1807c52b10c96" providerId="LiveId" clId="{B520B43B-2364-4D8A-BF47-2A5DDD4E6440}" dt="2023-01-30T12:30:46.316" v="1121" actId="478"/>
          <ac:spMkLst>
            <pc:docMk/>
            <pc:sldMk cId="1681662525" sldId="303"/>
            <ac:spMk id="9" creationId="{7AF8151B-90A5-07EF-873F-A034D6E14508}"/>
          </ac:spMkLst>
        </pc:spChg>
      </pc:sldChg>
      <pc:sldChg chg="addSp delSp modSp mod">
        <pc:chgData name="Bettina von der Way" userId="2ce1807c52b10c96" providerId="LiveId" clId="{B520B43B-2364-4D8A-BF47-2A5DDD4E6440}" dt="2023-01-30T15:07:45.243" v="3113" actId="6549"/>
        <pc:sldMkLst>
          <pc:docMk/>
          <pc:sldMk cId="294756302" sldId="308"/>
        </pc:sldMkLst>
        <pc:spChg chg="add mod">
          <ac:chgData name="Bettina von der Way" userId="2ce1807c52b10c96" providerId="LiveId" clId="{B520B43B-2364-4D8A-BF47-2A5DDD4E6440}" dt="2023-01-30T15:07:45.243" v="3113" actId="6549"/>
          <ac:spMkLst>
            <pc:docMk/>
            <pc:sldMk cId="294756302" sldId="308"/>
            <ac:spMk id="2" creationId="{8C2452AD-5008-38B0-0B60-67B03F2532C3}"/>
          </ac:spMkLst>
        </pc:spChg>
        <pc:spChg chg="del">
          <ac:chgData name="Bettina von der Way" userId="2ce1807c52b10c96" providerId="LiveId" clId="{B520B43B-2364-4D8A-BF47-2A5DDD4E6440}" dt="2023-01-30T13:35:51.440" v="2716" actId="478"/>
          <ac:spMkLst>
            <pc:docMk/>
            <pc:sldMk cId="294756302" sldId="308"/>
            <ac:spMk id="3" creationId="{09A047A3-8BD3-DE8C-AFE8-DDCF279D5466}"/>
          </ac:spMkLst>
        </pc:spChg>
        <pc:spChg chg="mod">
          <ac:chgData name="Bettina von der Way" userId="2ce1807c52b10c96" providerId="LiveId" clId="{B520B43B-2364-4D8A-BF47-2A5DDD4E6440}" dt="2023-01-30T12:35:29.796" v="1224" actId="207"/>
          <ac:spMkLst>
            <pc:docMk/>
            <pc:sldMk cId="294756302" sldId="308"/>
            <ac:spMk id="16" creationId="{12243ADD-7200-5036-9FC6-A238CB28893B}"/>
          </ac:spMkLst>
        </pc:spChg>
      </pc:sldChg>
      <pc:sldChg chg="addSp delSp modSp mod">
        <pc:chgData name="Bettina von der Way" userId="2ce1807c52b10c96" providerId="LiveId" clId="{B520B43B-2364-4D8A-BF47-2A5DDD4E6440}" dt="2023-01-30T15:08:38.942" v="3165" actId="6549"/>
        <pc:sldMkLst>
          <pc:docMk/>
          <pc:sldMk cId="3286872070" sldId="309"/>
        </pc:sldMkLst>
        <pc:spChg chg="add mod">
          <ac:chgData name="Bettina von der Way" userId="2ce1807c52b10c96" providerId="LiveId" clId="{B520B43B-2364-4D8A-BF47-2A5DDD4E6440}" dt="2023-01-30T15:08:38.942" v="3165" actId="6549"/>
          <ac:spMkLst>
            <pc:docMk/>
            <pc:sldMk cId="3286872070" sldId="309"/>
            <ac:spMk id="2" creationId="{CEC3FF77-F9EC-3140-A632-20B8262E4BF1}"/>
          </ac:spMkLst>
        </pc:spChg>
        <pc:spChg chg="del">
          <ac:chgData name="Bettina von der Way" userId="2ce1807c52b10c96" providerId="LiveId" clId="{B520B43B-2364-4D8A-BF47-2A5DDD4E6440}" dt="2023-01-30T13:36:25.009" v="2722" actId="478"/>
          <ac:spMkLst>
            <pc:docMk/>
            <pc:sldMk cId="3286872070" sldId="309"/>
            <ac:spMk id="5" creationId="{EB2AAABA-C7D8-206B-FA30-8E26F23E02F2}"/>
          </ac:spMkLst>
        </pc:spChg>
      </pc:sldChg>
      <pc:sldChg chg="addSp delSp modSp mod">
        <pc:chgData name="Bettina von der Way" userId="2ce1807c52b10c96" providerId="LiveId" clId="{B520B43B-2364-4D8A-BF47-2A5DDD4E6440}" dt="2023-01-30T15:09:00.722" v="3192" actId="6549"/>
        <pc:sldMkLst>
          <pc:docMk/>
          <pc:sldMk cId="3556269828" sldId="310"/>
        </pc:sldMkLst>
        <pc:spChg chg="add mod">
          <ac:chgData name="Bettina von der Way" userId="2ce1807c52b10c96" providerId="LiveId" clId="{B520B43B-2364-4D8A-BF47-2A5DDD4E6440}" dt="2023-01-30T15:09:00.722" v="3192" actId="6549"/>
          <ac:spMkLst>
            <pc:docMk/>
            <pc:sldMk cId="3556269828" sldId="310"/>
            <ac:spMk id="2" creationId="{9706E5B6-7C38-1CCE-055F-F1FCCE0E3949}"/>
          </ac:spMkLst>
        </pc:spChg>
        <pc:spChg chg="del">
          <ac:chgData name="Bettina von der Way" userId="2ce1807c52b10c96" providerId="LiveId" clId="{B520B43B-2364-4D8A-BF47-2A5DDD4E6440}" dt="2023-01-30T13:36:34.956" v="2725" actId="478"/>
          <ac:spMkLst>
            <pc:docMk/>
            <pc:sldMk cId="3556269828" sldId="310"/>
            <ac:spMk id="3" creationId="{C5C4CFF6-6A2D-1A2B-6B26-C64AFF986025}"/>
          </ac:spMkLst>
        </pc:spChg>
      </pc:sldChg>
      <pc:sldChg chg="addSp delSp modSp mod">
        <pc:chgData name="Bettina von der Way" userId="2ce1807c52b10c96" providerId="LiveId" clId="{B520B43B-2364-4D8A-BF47-2A5DDD4E6440}" dt="2023-01-30T15:09:22.388" v="3219" actId="6549"/>
        <pc:sldMkLst>
          <pc:docMk/>
          <pc:sldMk cId="3675086802" sldId="311"/>
        </pc:sldMkLst>
        <pc:spChg chg="add mod">
          <ac:chgData name="Bettina von der Way" userId="2ce1807c52b10c96" providerId="LiveId" clId="{B520B43B-2364-4D8A-BF47-2A5DDD4E6440}" dt="2023-01-30T15:09:22.388" v="3219" actId="6549"/>
          <ac:spMkLst>
            <pc:docMk/>
            <pc:sldMk cId="3675086802" sldId="311"/>
            <ac:spMk id="2" creationId="{D0330B76-857E-E714-E602-81B2851C8BAB}"/>
          </ac:spMkLst>
        </pc:spChg>
        <pc:spChg chg="mod">
          <ac:chgData name="Bettina von der Way" userId="2ce1807c52b10c96" providerId="LiveId" clId="{B520B43B-2364-4D8A-BF47-2A5DDD4E6440}" dt="2023-01-30T12:36:54.609" v="1232" actId="207"/>
          <ac:spMkLst>
            <pc:docMk/>
            <pc:sldMk cId="3675086802" sldId="311"/>
            <ac:spMk id="5" creationId="{8CDE3092-797D-9602-FFF8-CEF8117ADCD0}"/>
          </ac:spMkLst>
        </pc:spChg>
        <pc:spChg chg="del">
          <ac:chgData name="Bettina von der Way" userId="2ce1807c52b10c96" providerId="LiveId" clId="{B520B43B-2364-4D8A-BF47-2A5DDD4E6440}" dt="2023-01-30T13:36:45.631" v="2728" actId="478"/>
          <ac:spMkLst>
            <pc:docMk/>
            <pc:sldMk cId="3675086802" sldId="311"/>
            <ac:spMk id="6" creationId="{1349D5AD-F87F-80C1-CEFE-65ABF8D36489}"/>
          </ac:spMkLst>
        </pc:spChg>
      </pc:sldChg>
      <pc:sldChg chg="addSp delSp modSp mod">
        <pc:chgData name="Bettina von der Way" userId="2ce1807c52b10c96" providerId="LiveId" clId="{B520B43B-2364-4D8A-BF47-2A5DDD4E6440}" dt="2023-01-30T15:10:16.979" v="3265" actId="6549"/>
        <pc:sldMkLst>
          <pc:docMk/>
          <pc:sldMk cId="866968503" sldId="312"/>
        </pc:sldMkLst>
        <pc:spChg chg="add mod">
          <ac:chgData name="Bettina von der Way" userId="2ce1807c52b10c96" providerId="LiveId" clId="{B520B43B-2364-4D8A-BF47-2A5DDD4E6440}" dt="2023-01-30T15:10:16.979" v="3265" actId="6549"/>
          <ac:spMkLst>
            <pc:docMk/>
            <pc:sldMk cId="866968503" sldId="312"/>
            <ac:spMk id="2" creationId="{FD35C7AC-3FB0-68BC-1F4D-CB1C99AD4927}"/>
          </ac:spMkLst>
        </pc:spChg>
        <pc:spChg chg="mod">
          <ac:chgData name="Bettina von der Way" userId="2ce1807c52b10c96" providerId="LiveId" clId="{B520B43B-2364-4D8A-BF47-2A5DDD4E6440}" dt="2023-01-30T12:36:41.300" v="1230" actId="207"/>
          <ac:spMkLst>
            <pc:docMk/>
            <pc:sldMk cId="866968503" sldId="312"/>
            <ac:spMk id="3" creationId="{68FFDE1B-ECAE-A3D0-718E-197C7913906B}"/>
          </ac:spMkLst>
        </pc:spChg>
        <pc:spChg chg="del">
          <ac:chgData name="Bettina von der Way" userId="2ce1807c52b10c96" providerId="LiveId" clId="{B520B43B-2364-4D8A-BF47-2A5DDD4E6440}" dt="2023-01-30T13:37:03.956" v="2734" actId="478"/>
          <ac:spMkLst>
            <pc:docMk/>
            <pc:sldMk cId="866968503" sldId="312"/>
            <ac:spMk id="6" creationId="{2FA33B0D-77CF-7514-EDFD-FE9EE1F7E924}"/>
          </ac:spMkLst>
        </pc:spChg>
      </pc:sldChg>
      <pc:sldChg chg="addSp delSp modSp mod">
        <pc:chgData name="Bettina von der Way" userId="2ce1807c52b10c96" providerId="LiveId" clId="{B520B43B-2364-4D8A-BF47-2A5DDD4E6440}" dt="2023-01-30T13:46:32.694" v="2891" actId="20577"/>
        <pc:sldMkLst>
          <pc:docMk/>
          <pc:sldMk cId="2492445525" sldId="319"/>
        </pc:sldMkLst>
        <pc:spChg chg="add mod">
          <ac:chgData name="Bettina von der Way" userId="2ce1807c52b10c96" providerId="LiveId" clId="{B520B43B-2364-4D8A-BF47-2A5DDD4E6440}" dt="2023-01-30T13:44:25.389" v="2826" actId="1076"/>
          <ac:spMkLst>
            <pc:docMk/>
            <pc:sldMk cId="2492445525" sldId="319"/>
            <ac:spMk id="3" creationId="{FD65DB92-BA19-F0BA-F245-6F20D17DE507}"/>
          </ac:spMkLst>
        </pc:spChg>
        <pc:spChg chg="add mod">
          <ac:chgData name="Bettina von der Way" userId="2ce1807c52b10c96" providerId="LiveId" clId="{B520B43B-2364-4D8A-BF47-2A5DDD4E6440}" dt="2023-01-30T12:02:36.477" v="355" actId="20577"/>
          <ac:spMkLst>
            <pc:docMk/>
            <pc:sldMk cId="2492445525" sldId="319"/>
            <ac:spMk id="5" creationId="{6AC802A3-A9D1-B6C3-14E9-634EC8A71326}"/>
          </ac:spMkLst>
        </pc:spChg>
        <pc:spChg chg="mod">
          <ac:chgData name="Bettina von der Way" userId="2ce1807c52b10c96" providerId="LiveId" clId="{B520B43B-2364-4D8A-BF47-2A5DDD4E6440}" dt="2023-01-30T13:46:32.694" v="2891" actId="20577"/>
          <ac:spMkLst>
            <pc:docMk/>
            <pc:sldMk cId="2492445525" sldId="319"/>
            <ac:spMk id="7" creationId="{00000000-0000-0000-0000-000000000000}"/>
          </ac:spMkLst>
        </pc:spChg>
        <pc:spChg chg="mod">
          <ac:chgData name="Bettina von der Way" userId="2ce1807c52b10c96" providerId="LiveId" clId="{B520B43B-2364-4D8A-BF47-2A5DDD4E6440}" dt="2023-01-30T13:43:50.477" v="2795" actId="1076"/>
          <ac:spMkLst>
            <pc:docMk/>
            <pc:sldMk cId="2492445525" sldId="319"/>
            <ac:spMk id="12" creationId="{DFE51902-2A6D-A662-17B9-961FAF7CEE01}"/>
          </ac:spMkLst>
        </pc:spChg>
        <pc:picChg chg="del mod">
          <ac:chgData name="Bettina von der Way" userId="2ce1807c52b10c96" providerId="LiveId" clId="{B520B43B-2364-4D8A-BF47-2A5DDD4E6440}" dt="2023-01-30T13:44:07.342" v="2802" actId="478"/>
          <ac:picMkLst>
            <pc:docMk/>
            <pc:sldMk cId="2492445525" sldId="319"/>
            <ac:picMk id="2" creationId="{0F605A82-833C-D01A-C918-6E23C59B4F2F}"/>
          </ac:picMkLst>
        </pc:picChg>
        <pc:picChg chg="del">
          <ac:chgData name="Bettina von der Way" userId="2ce1807c52b10c96" providerId="LiveId" clId="{B520B43B-2364-4D8A-BF47-2A5DDD4E6440}" dt="2023-01-30T11:31:38.715" v="0" actId="478"/>
          <ac:picMkLst>
            <pc:docMk/>
            <pc:sldMk cId="2492445525" sldId="319"/>
            <ac:picMk id="8" creationId="{838676BB-D8B5-98B4-25E4-B6A19E1B2BDC}"/>
          </ac:picMkLst>
        </pc:picChg>
        <pc:picChg chg="mod">
          <ac:chgData name="Bettina von der Way" userId="2ce1807c52b10c96" providerId="LiveId" clId="{B520B43B-2364-4D8A-BF47-2A5DDD4E6440}" dt="2023-01-30T13:43:55.589" v="2798" actId="1076"/>
          <ac:picMkLst>
            <pc:docMk/>
            <pc:sldMk cId="2492445525" sldId="319"/>
            <ac:picMk id="11" creationId="{F9D17A0E-B545-ACDA-1C88-085EEC792F5C}"/>
          </ac:picMkLst>
        </pc:picChg>
        <pc:picChg chg="del mod">
          <ac:chgData name="Bettina von der Way" userId="2ce1807c52b10c96" providerId="LiveId" clId="{B520B43B-2364-4D8A-BF47-2A5DDD4E6440}" dt="2023-01-30T11:31:44.570" v="2" actId="478"/>
          <ac:picMkLst>
            <pc:docMk/>
            <pc:sldMk cId="2492445525" sldId="319"/>
            <ac:picMk id="1026" creationId="{0BD2F06E-E211-D240-4821-76680738DA79}"/>
          </ac:picMkLst>
        </pc:picChg>
      </pc:sldChg>
      <pc:sldChg chg="addSp delSp modSp mod modAnim">
        <pc:chgData name="Bettina von der Way" userId="2ce1807c52b10c96" providerId="LiveId" clId="{B520B43B-2364-4D8A-BF47-2A5DDD4E6440}" dt="2023-01-30T13:48:15.729" v="2993" actId="1076"/>
        <pc:sldMkLst>
          <pc:docMk/>
          <pc:sldMk cId="3168231759" sldId="320"/>
        </pc:sldMkLst>
        <pc:spChg chg="mod">
          <ac:chgData name="Bettina von der Way" userId="2ce1807c52b10c96" providerId="LiveId" clId="{B520B43B-2364-4D8A-BF47-2A5DDD4E6440}" dt="2023-01-30T12:24:40.604" v="1019" actId="1076"/>
          <ac:spMkLst>
            <pc:docMk/>
            <pc:sldMk cId="3168231759" sldId="320"/>
            <ac:spMk id="2" creationId="{9AD90731-AF61-876A-041D-A8A3DAF60549}"/>
          </ac:spMkLst>
        </pc:spChg>
        <pc:spChg chg="mod">
          <ac:chgData name="Bettina von der Way" userId="2ce1807c52b10c96" providerId="LiveId" clId="{B520B43B-2364-4D8A-BF47-2A5DDD4E6440}" dt="2023-01-30T12:24:14.996" v="1000" actId="14100"/>
          <ac:spMkLst>
            <pc:docMk/>
            <pc:sldMk cId="3168231759" sldId="320"/>
            <ac:spMk id="3" creationId="{04A5C8EE-8544-6C87-6526-4DC2C66342E7}"/>
          </ac:spMkLst>
        </pc:spChg>
        <pc:spChg chg="add del mod">
          <ac:chgData name="Bettina von der Way" userId="2ce1807c52b10c96" providerId="LiveId" clId="{B520B43B-2364-4D8A-BF47-2A5DDD4E6440}" dt="2023-01-30T12:27:20.041" v="1098" actId="478"/>
          <ac:spMkLst>
            <pc:docMk/>
            <pc:sldMk cId="3168231759" sldId="320"/>
            <ac:spMk id="4" creationId="{42B251A1-2194-E488-3170-1C0DAEF1821E}"/>
          </ac:spMkLst>
        </pc:spChg>
        <pc:spChg chg="add mod">
          <ac:chgData name="Bettina von der Way" userId="2ce1807c52b10c96" providerId="LiveId" clId="{B520B43B-2364-4D8A-BF47-2A5DDD4E6440}" dt="2023-01-30T13:48:15.729" v="2993" actId="1076"/>
          <ac:spMkLst>
            <pc:docMk/>
            <pc:sldMk cId="3168231759" sldId="320"/>
            <ac:spMk id="6" creationId="{B1277B84-EB48-6293-5101-28454818A686}"/>
          </ac:spMkLst>
        </pc:spChg>
        <pc:picChg chg="mod">
          <ac:chgData name="Bettina von der Way" userId="2ce1807c52b10c96" providerId="LiveId" clId="{B520B43B-2364-4D8A-BF47-2A5DDD4E6440}" dt="2023-01-30T12:15:00.760" v="587" actId="1076"/>
          <ac:picMkLst>
            <pc:docMk/>
            <pc:sldMk cId="3168231759" sldId="320"/>
            <ac:picMk id="7" creationId="{38CA6510-3787-C5F2-6133-DF3CFF77A5D9}"/>
          </ac:picMkLst>
        </pc:picChg>
      </pc:sldChg>
      <pc:sldChg chg="addSp delSp modSp mod">
        <pc:chgData name="Bettina von der Way" userId="2ce1807c52b10c96" providerId="LiveId" clId="{B520B43B-2364-4D8A-BF47-2A5DDD4E6440}" dt="2023-01-30T15:09:52.089" v="3240" actId="6549"/>
        <pc:sldMkLst>
          <pc:docMk/>
          <pc:sldMk cId="1040035507" sldId="334"/>
        </pc:sldMkLst>
        <pc:spChg chg="add mod">
          <ac:chgData name="Bettina von der Way" userId="2ce1807c52b10c96" providerId="LiveId" clId="{B520B43B-2364-4D8A-BF47-2A5DDD4E6440}" dt="2023-01-30T15:09:52.089" v="3240" actId="6549"/>
          <ac:spMkLst>
            <pc:docMk/>
            <pc:sldMk cId="1040035507" sldId="334"/>
            <ac:spMk id="2" creationId="{AC785C22-820C-7F9D-8B8F-6F02177B1D62}"/>
          </ac:spMkLst>
        </pc:spChg>
        <pc:spChg chg="del">
          <ac:chgData name="Bettina von der Way" userId="2ce1807c52b10c96" providerId="LiveId" clId="{B520B43B-2364-4D8A-BF47-2A5DDD4E6440}" dt="2023-01-30T13:36:55.669" v="2731" actId="478"/>
          <ac:spMkLst>
            <pc:docMk/>
            <pc:sldMk cId="1040035507" sldId="334"/>
            <ac:spMk id="7" creationId="{E7B68B53-5B6A-5F59-5BCD-BC879648FB86}"/>
          </ac:spMkLst>
        </pc:spChg>
      </pc:sldChg>
      <pc:sldChg chg="addSp delSp modSp mod">
        <pc:chgData name="Bettina von der Way" userId="2ce1807c52b10c96" providerId="LiveId" clId="{B520B43B-2364-4D8A-BF47-2A5DDD4E6440}" dt="2023-01-30T15:10:59.876" v="3339" actId="6549"/>
        <pc:sldMkLst>
          <pc:docMk/>
          <pc:sldMk cId="378195483" sldId="336"/>
        </pc:sldMkLst>
        <pc:spChg chg="del">
          <ac:chgData name="Bettina von der Way" userId="2ce1807c52b10c96" providerId="LiveId" clId="{B520B43B-2364-4D8A-BF47-2A5DDD4E6440}" dt="2023-01-30T13:37:24.044" v="2740" actId="478"/>
          <ac:spMkLst>
            <pc:docMk/>
            <pc:sldMk cId="378195483" sldId="336"/>
            <ac:spMk id="2" creationId="{4739BF4A-B00E-0103-2DA3-467458E0AFF2}"/>
          </ac:spMkLst>
        </pc:spChg>
        <pc:spChg chg="del mod">
          <ac:chgData name="Bettina von der Way" userId="2ce1807c52b10c96" providerId="LiveId" clId="{B520B43B-2364-4D8A-BF47-2A5DDD4E6440}" dt="2023-01-30T12:40:46.428" v="1279" actId="478"/>
          <ac:spMkLst>
            <pc:docMk/>
            <pc:sldMk cId="378195483" sldId="336"/>
            <ac:spMk id="3" creationId="{54F8DC3D-977A-6C03-5E33-37F13B6A7AE8}"/>
          </ac:spMkLst>
        </pc:spChg>
        <pc:spChg chg="add mod">
          <ac:chgData name="Bettina von der Way" userId="2ce1807c52b10c96" providerId="LiveId" clId="{B520B43B-2364-4D8A-BF47-2A5DDD4E6440}" dt="2023-01-30T15:10:59.876" v="3339" actId="6549"/>
          <ac:spMkLst>
            <pc:docMk/>
            <pc:sldMk cId="378195483" sldId="336"/>
            <ac:spMk id="6" creationId="{D517644B-EBD2-7E2D-3D61-B8C03C1A91B4}"/>
          </ac:spMkLst>
        </pc:spChg>
        <pc:spChg chg="mod">
          <ac:chgData name="Bettina von der Way" userId="2ce1807c52b10c96" providerId="LiveId" clId="{B520B43B-2364-4D8A-BF47-2A5DDD4E6440}" dt="2023-01-30T12:40:41.108" v="1277" actId="1076"/>
          <ac:spMkLst>
            <pc:docMk/>
            <pc:sldMk cId="378195483" sldId="336"/>
            <ac:spMk id="7" creationId="{00000000-0000-0000-0000-000000000000}"/>
          </ac:spMkLst>
        </pc:spChg>
        <pc:picChg chg="mod">
          <ac:chgData name="Bettina von der Way" userId="2ce1807c52b10c96" providerId="LiveId" clId="{B520B43B-2364-4D8A-BF47-2A5DDD4E6440}" dt="2023-01-30T12:40:35.574" v="1276" actId="14100"/>
          <ac:picMkLst>
            <pc:docMk/>
            <pc:sldMk cId="378195483" sldId="336"/>
            <ac:picMk id="5" creationId="{7635E59E-DDCA-05AA-9682-E6D2B6B9732D}"/>
          </ac:picMkLst>
        </pc:picChg>
      </pc:sldChg>
      <pc:sldChg chg="addSp delSp modSp mod">
        <pc:chgData name="Bettina von der Way" userId="2ce1807c52b10c96" providerId="LiveId" clId="{B520B43B-2364-4D8A-BF47-2A5DDD4E6440}" dt="2023-01-30T15:10:37.637" v="3303" actId="6549"/>
        <pc:sldMkLst>
          <pc:docMk/>
          <pc:sldMk cId="1502346224" sldId="337"/>
        </pc:sldMkLst>
        <pc:spChg chg="add mod">
          <ac:chgData name="Bettina von der Way" userId="2ce1807c52b10c96" providerId="LiveId" clId="{B520B43B-2364-4D8A-BF47-2A5DDD4E6440}" dt="2023-01-30T15:10:37.637" v="3303" actId="6549"/>
          <ac:spMkLst>
            <pc:docMk/>
            <pc:sldMk cId="1502346224" sldId="337"/>
            <ac:spMk id="2" creationId="{D267337F-D015-2BF4-5C83-FDC5BCF169F2}"/>
          </ac:spMkLst>
        </pc:spChg>
        <pc:spChg chg="mod">
          <ac:chgData name="Bettina von der Way" userId="2ce1807c52b10c96" providerId="LiveId" clId="{B520B43B-2364-4D8A-BF47-2A5DDD4E6440}" dt="2023-01-30T12:37:05.910" v="1233" actId="207"/>
          <ac:spMkLst>
            <pc:docMk/>
            <pc:sldMk cId="1502346224" sldId="337"/>
            <ac:spMk id="3" creationId="{71E8864B-C157-CB47-6FBE-8ACE3D71408D}"/>
          </ac:spMkLst>
        </pc:spChg>
        <pc:spChg chg="del">
          <ac:chgData name="Bettina von der Way" userId="2ce1807c52b10c96" providerId="LiveId" clId="{B520B43B-2364-4D8A-BF47-2A5DDD4E6440}" dt="2023-01-30T13:37:14.372" v="2737" actId="478"/>
          <ac:spMkLst>
            <pc:docMk/>
            <pc:sldMk cId="1502346224" sldId="337"/>
            <ac:spMk id="6" creationId="{4084C839-6970-4B34-631A-E5095AD9F927}"/>
          </ac:spMkLst>
        </pc:spChg>
      </pc:sldChg>
      <pc:sldChg chg="addSp delSp modSp mod delAnim">
        <pc:chgData name="Bettina von der Way" userId="2ce1807c52b10c96" providerId="LiveId" clId="{B520B43B-2364-4D8A-BF47-2A5DDD4E6440}" dt="2023-01-30T15:12:29.163" v="3467" actId="6549"/>
        <pc:sldMkLst>
          <pc:docMk/>
          <pc:sldMk cId="2311011655" sldId="338"/>
        </pc:sldMkLst>
        <pc:spChg chg="del mod">
          <ac:chgData name="Bettina von der Way" userId="2ce1807c52b10c96" providerId="LiveId" clId="{B520B43B-2364-4D8A-BF47-2A5DDD4E6440}" dt="2023-01-30T13:12:16.067" v="2124" actId="478"/>
          <ac:spMkLst>
            <pc:docMk/>
            <pc:sldMk cId="2311011655" sldId="338"/>
            <ac:spMk id="2" creationId="{AF99BA21-CF09-7663-F16E-EEC60356D0E6}"/>
          </ac:spMkLst>
        </pc:spChg>
        <pc:spChg chg="del">
          <ac:chgData name="Bettina von der Way" userId="2ce1807c52b10c96" providerId="LiveId" clId="{B520B43B-2364-4D8A-BF47-2A5DDD4E6440}" dt="2023-01-30T13:38:34.778" v="2759" actId="478"/>
          <ac:spMkLst>
            <pc:docMk/>
            <pc:sldMk cId="2311011655" sldId="338"/>
            <ac:spMk id="3" creationId="{01892CD5-0561-DFDD-17C4-84A802095A0A}"/>
          </ac:spMkLst>
        </pc:spChg>
        <pc:spChg chg="add del">
          <ac:chgData name="Bettina von der Way" userId="2ce1807c52b10c96" providerId="LiveId" clId="{B520B43B-2364-4D8A-BF47-2A5DDD4E6440}" dt="2023-01-30T13:02:34.535" v="2115" actId="478"/>
          <ac:spMkLst>
            <pc:docMk/>
            <pc:sldMk cId="2311011655" sldId="338"/>
            <ac:spMk id="6" creationId="{913C06CE-F9CC-B24C-E7F5-D689CA4A379E}"/>
          </ac:spMkLst>
        </pc:spChg>
        <pc:spChg chg="mod">
          <ac:chgData name="Bettina von der Way" userId="2ce1807c52b10c96" providerId="LiveId" clId="{B520B43B-2364-4D8A-BF47-2A5DDD4E6440}" dt="2023-01-30T13:02:15.021" v="2112" actId="20577"/>
          <ac:spMkLst>
            <pc:docMk/>
            <pc:sldMk cId="2311011655" sldId="338"/>
            <ac:spMk id="7" creationId="{21AA8A6E-D6E1-BDB3-5F8F-B83E1A00AC49}"/>
          </ac:spMkLst>
        </pc:spChg>
        <pc:spChg chg="add mod">
          <ac:chgData name="Bettina von der Way" userId="2ce1807c52b10c96" providerId="LiveId" clId="{B520B43B-2364-4D8A-BF47-2A5DDD4E6440}" dt="2023-01-30T13:38:49.627" v="2764" actId="1076"/>
          <ac:spMkLst>
            <pc:docMk/>
            <pc:sldMk cId="2311011655" sldId="338"/>
            <ac:spMk id="8" creationId="{7D670005-B372-F04E-3C56-2750CA92048E}"/>
          </ac:spMkLst>
        </pc:spChg>
        <pc:spChg chg="add del mod">
          <ac:chgData name="Bettina von der Way" userId="2ce1807c52b10c96" providerId="LiveId" clId="{B520B43B-2364-4D8A-BF47-2A5DDD4E6440}" dt="2023-01-30T13:38:37.208" v="2760" actId="478"/>
          <ac:spMkLst>
            <pc:docMk/>
            <pc:sldMk cId="2311011655" sldId="338"/>
            <ac:spMk id="10" creationId="{0B74C959-E939-EB9B-131A-47C5EC2A15A0}"/>
          </ac:spMkLst>
        </pc:spChg>
        <pc:spChg chg="add mod">
          <ac:chgData name="Bettina von der Way" userId="2ce1807c52b10c96" providerId="LiveId" clId="{B520B43B-2364-4D8A-BF47-2A5DDD4E6440}" dt="2023-01-30T15:12:29.163" v="3467" actId="6549"/>
          <ac:spMkLst>
            <pc:docMk/>
            <pc:sldMk cId="2311011655" sldId="338"/>
            <ac:spMk id="11" creationId="{6C5D4534-7C3F-4D74-1EB1-90EC96AB4524}"/>
          </ac:spMkLst>
        </pc:spChg>
      </pc:sldChg>
      <pc:sldChg chg="addSp delSp modSp mod ord delAnim">
        <pc:chgData name="Bettina von der Way" userId="2ce1807c52b10c96" providerId="LiveId" clId="{B520B43B-2364-4D8A-BF47-2A5DDD4E6440}" dt="2023-01-30T15:13:39.402" v="3573" actId="6549"/>
        <pc:sldMkLst>
          <pc:docMk/>
          <pc:sldMk cId="2166872068" sldId="339"/>
        </pc:sldMkLst>
        <pc:spChg chg="del">
          <ac:chgData name="Bettina von der Way" userId="2ce1807c52b10c96" providerId="LiveId" clId="{B520B43B-2364-4D8A-BF47-2A5DDD4E6440}" dt="2023-01-30T13:21:21.413" v="2230" actId="478"/>
          <ac:spMkLst>
            <pc:docMk/>
            <pc:sldMk cId="2166872068" sldId="339"/>
            <ac:spMk id="2" creationId="{AF99BA21-CF09-7663-F16E-EEC60356D0E6}"/>
          </ac:spMkLst>
        </pc:spChg>
        <pc:spChg chg="add mod">
          <ac:chgData name="Bettina von der Way" userId="2ce1807c52b10c96" providerId="LiveId" clId="{B520B43B-2364-4D8A-BF47-2A5DDD4E6440}" dt="2023-01-30T13:22:24.380" v="2250" actId="20577"/>
          <ac:spMkLst>
            <pc:docMk/>
            <pc:sldMk cId="2166872068" sldId="339"/>
            <ac:spMk id="3" creationId="{60D95BCF-8FE2-3397-59A5-A41E2119FE68}"/>
          </ac:spMkLst>
        </pc:spChg>
        <pc:spChg chg="add del mod">
          <ac:chgData name="Bettina von der Way" userId="2ce1807c52b10c96" providerId="LiveId" clId="{B520B43B-2364-4D8A-BF47-2A5DDD4E6440}" dt="2023-01-30T13:39:27.542" v="2774" actId="478"/>
          <ac:spMkLst>
            <pc:docMk/>
            <pc:sldMk cId="2166872068" sldId="339"/>
            <ac:spMk id="6" creationId="{49D7C4B7-5B62-B398-CCB4-810D62AF26C6}"/>
          </ac:spMkLst>
        </pc:spChg>
        <pc:spChg chg="add mod">
          <ac:chgData name="Bettina von der Way" userId="2ce1807c52b10c96" providerId="LiveId" clId="{B520B43B-2364-4D8A-BF47-2A5DDD4E6440}" dt="2023-01-30T15:13:39.402" v="3573" actId="6549"/>
          <ac:spMkLst>
            <pc:docMk/>
            <pc:sldMk cId="2166872068" sldId="339"/>
            <ac:spMk id="7" creationId="{722B9606-8D26-AAF0-ADF3-0D7523D3A4AB}"/>
          </ac:spMkLst>
        </pc:spChg>
        <pc:spChg chg="del mod">
          <ac:chgData name="Bettina von der Way" userId="2ce1807c52b10c96" providerId="LiveId" clId="{B520B43B-2364-4D8A-BF47-2A5DDD4E6440}" dt="2023-01-30T13:22:28.308" v="2251" actId="478"/>
          <ac:spMkLst>
            <pc:docMk/>
            <pc:sldMk cId="2166872068" sldId="339"/>
            <ac:spMk id="8" creationId="{81F68806-6163-D574-AF72-9CA54AC4C21B}"/>
          </ac:spMkLst>
        </pc:spChg>
        <pc:spChg chg="mod">
          <ac:chgData name="Bettina von der Way" userId="2ce1807c52b10c96" providerId="LiveId" clId="{B520B43B-2364-4D8A-BF47-2A5DDD4E6440}" dt="2023-01-30T13:23:24.870" v="2260" actId="207"/>
          <ac:spMkLst>
            <pc:docMk/>
            <pc:sldMk cId="2166872068" sldId="339"/>
            <ac:spMk id="9" creationId="{5CE56119-D4A8-2DDB-3EFA-64893870DFC7}"/>
          </ac:spMkLst>
        </pc:spChg>
        <pc:spChg chg="mod">
          <ac:chgData name="Bettina von der Way" userId="2ce1807c52b10c96" providerId="LiveId" clId="{B520B43B-2364-4D8A-BF47-2A5DDD4E6440}" dt="2023-01-30T13:31:53.289" v="2621" actId="207"/>
          <ac:spMkLst>
            <pc:docMk/>
            <pc:sldMk cId="2166872068" sldId="339"/>
            <ac:spMk id="10" creationId="{5473CB13-5DD0-4C79-2D96-EDA649533058}"/>
          </ac:spMkLst>
        </pc:spChg>
        <pc:spChg chg="mod">
          <ac:chgData name="Bettina von der Way" userId="2ce1807c52b10c96" providerId="LiveId" clId="{B520B43B-2364-4D8A-BF47-2A5DDD4E6440}" dt="2023-01-30T13:32:00.758" v="2623" actId="207"/>
          <ac:spMkLst>
            <pc:docMk/>
            <pc:sldMk cId="2166872068" sldId="339"/>
            <ac:spMk id="12" creationId="{9044142E-7C6E-19DE-5C96-6958F3E8CD43}"/>
          </ac:spMkLst>
        </pc:spChg>
        <pc:spChg chg="mod">
          <ac:chgData name="Bettina von der Way" userId="2ce1807c52b10c96" providerId="LiveId" clId="{B520B43B-2364-4D8A-BF47-2A5DDD4E6440}" dt="2023-01-30T13:31:57.100" v="2622" actId="207"/>
          <ac:spMkLst>
            <pc:docMk/>
            <pc:sldMk cId="2166872068" sldId="339"/>
            <ac:spMk id="13" creationId="{872081ED-165A-D8C8-0146-A87B0F0C70E0}"/>
          </ac:spMkLst>
        </pc:spChg>
        <pc:spChg chg="mod">
          <ac:chgData name="Bettina von der Way" userId="2ce1807c52b10c96" providerId="LiveId" clId="{B520B43B-2364-4D8A-BF47-2A5DDD4E6440}" dt="2023-01-30T13:23:47.042" v="2263" actId="207"/>
          <ac:spMkLst>
            <pc:docMk/>
            <pc:sldMk cId="2166872068" sldId="339"/>
            <ac:spMk id="14" creationId="{04D17FBE-BE0B-9AAA-A0E8-133D8EC340CD}"/>
          </ac:spMkLst>
        </pc:spChg>
        <pc:spChg chg="del">
          <ac:chgData name="Bettina von der Way" userId="2ce1807c52b10c96" providerId="LiveId" clId="{B520B43B-2364-4D8A-BF47-2A5DDD4E6440}" dt="2023-01-30T13:39:23.637" v="2773" actId="478"/>
          <ac:spMkLst>
            <pc:docMk/>
            <pc:sldMk cId="2166872068" sldId="339"/>
            <ac:spMk id="15" creationId="{8DAB8B21-2D55-0469-6E3E-D85F78EE4806}"/>
          </ac:spMkLst>
        </pc:spChg>
      </pc:sldChg>
      <pc:sldChg chg="addSp delSp modSp mod ord delAnim">
        <pc:chgData name="Bettina von der Way" userId="2ce1807c52b10c96" providerId="LiveId" clId="{B520B43B-2364-4D8A-BF47-2A5DDD4E6440}" dt="2023-01-30T15:13:13.559" v="3535" actId="6549"/>
        <pc:sldMkLst>
          <pc:docMk/>
          <pc:sldMk cId="196374169" sldId="340"/>
        </pc:sldMkLst>
        <pc:spChg chg="del">
          <ac:chgData name="Bettina von der Way" userId="2ce1807c52b10c96" providerId="LiveId" clId="{B520B43B-2364-4D8A-BF47-2A5DDD4E6440}" dt="2023-01-30T13:19:13.339" v="2209" actId="478"/>
          <ac:spMkLst>
            <pc:docMk/>
            <pc:sldMk cId="196374169" sldId="340"/>
            <ac:spMk id="2" creationId="{AF99BA21-CF09-7663-F16E-EEC60356D0E6}"/>
          </ac:spMkLst>
        </pc:spChg>
        <pc:spChg chg="mod">
          <ac:chgData name="Bettina von der Way" userId="2ce1807c52b10c96" providerId="LiveId" clId="{B520B43B-2364-4D8A-BF47-2A5DDD4E6440}" dt="2023-01-30T13:21:01.291" v="2229" actId="1076"/>
          <ac:spMkLst>
            <pc:docMk/>
            <pc:sldMk cId="196374169" sldId="340"/>
            <ac:spMk id="3" creationId="{9CEB7E71-E62D-E291-DCE6-9AFDED61FBD9}"/>
          </ac:spMkLst>
        </pc:spChg>
        <pc:spChg chg="del">
          <ac:chgData name="Bettina von der Way" userId="2ce1807c52b10c96" providerId="LiveId" clId="{B520B43B-2364-4D8A-BF47-2A5DDD4E6440}" dt="2023-01-30T13:39:09.188" v="2769" actId="478"/>
          <ac:spMkLst>
            <pc:docMk/>
            <pc:sldMk cId="196374169" sldId="340"/>
            <ac:spMk id="5" creationId="{45A14BD5-AFC6-58DF-80EC-96C5318927A9}"/>
          </ac:spMkLst>
        </pc:spChg>
        <pc:spChg chg="mod">
          <ac:chgData name="Bettina von der Way" userId="2ce1807c52b10c96" providerId="LiveId" clId="{B520B43B-2364-4D8A-BF47-2A5DDD4E6440}" dt="2023-01-30T13:20:41.546" v="2228" actId="1076"/>
          <ac:spMkLst>
            <pc:docMk/>
            <pc:sldMk cId="196374169" sldId="340"/>
            <ac:spMk id="6" creationId="{824D0DC6-428B-1879-9771-8F1FCDF5E03F}"/>
          </ac:spMkLst>
        </pc:spChg>
        <pc:spChg chg="mod">
          <ac:chgData name="Bettina von der Way" userId="2ce1807c52b10c96" providerId="LiveId" clId="{B520B43B-2364-4D8A-BF47-2A5DDD4E6440}" dt="2023-01-30T13:20:17.726" v="2223" actId="14100"/>
          <ac:spMkLst>
            <pc:docMk/>
            <pc:sldMk cId="196374169" sldId="340"/>
            <ac:spMk id="7" creationId="{21AA8A6E-D6E1-BDB3-5F8F-B83E1A00AC49}"/>
          </ac:spMkLst>
        </pc:spChg>
        <pc:spChg chg="mod">
          <ac:chgData name="Bettina von der Way" userId="2ce1807c52b10c96" providerId="LiveId" clId="{B520B43B-2364-4D8A-BF47-2A5DDD4E6440}" dt="2023-01-30T13:20:33.835" v="2226" actId="1076"/>
          <ac:spMkLst>
            <pc:docMk/>
            <pc:sldMk cId="196374169" sldId="340"/>
            <ac:spMk id="8" creationId="{A73EEB4D-BFE2-6733-C941-D4C2FCD91120}"/>
          </ac:spMkLst>
        </pc:spChg>
        <pc:spChg chg="mod">
          <ac:chgData name="Bettina von der Way" userId="2ce1807c52b10c96" providerId="LiveId" clId="{B520B43B-2364-4D8A-BF47-2A5DDD4E6440}" dt="2023-01-30T13:20:28.733" v="2225" actId="1076"/>
          <ac:spMkLst>
            <pc:docMk/>
            <pc:sldMk cId="196374169" sldId="340"/>
            <ac:spMk id="9" creationId="{428B0CD5-302E-B7B8-2B95-A59204985273}"/>
          </ac:spMkLst>
        </pc:spChg>
        <pc:spChg chg="add del mod">
          <ac:chgData name="Bettina von der Way" userId="2ce1807c52b10c96" providerId="LiveId" clId="{B520B43B-2364-4D8A-BF47-2A5DDD4E6440}" dt="2023-01-30T13:39:12.711" v="2770" actId="478"/>
          <ac:spMkLst>
            <pc:docMk/>
            <pc:sldMk cId="196374169" sldId="340"/>
            <ac:spMk id="11" creationId="{0A17A272-D8FD-6691-0DCA-5DDE91E292E4}"/>
          </ac:spMkLst>
        </pc:spChg>
        <pc:spChg chg="add mod">
          <ac:chgData name="Bettina von der Way" userId="2ce1807c52b10c96" providerId="LiveId" clId="{B520B43B-2364-4D8A-BF47-2A5DDD4E6440}" dt="2023-01-30T15:13:13.559" v="3535" actId="6549"/>
          <ac:spMkLst>
            <pc:docMk/>
            <pc:sldMk cId="196374169" sldId="340"/>
            <ac:spMk id="12" creationId="{324047BE-B1C6-EC06-74FB-2AA6C1CE8882}"/>
          </ac:spMkLst>
        </pc:spChg>
      </pc:sldChg>
      <pc:sldChg chg="addSp delSp modSp mod">
        <pc:chgData name="Bettina von der Way" userId="2ce1807c52b10c96" providerId="LiveId" clId="{B520B43B-2364-4D8A-BF47-2A5DDD4E6440}" dt="2023-01-30T15:08:11.813" v="3138" actId="6549"/>
        <pc:sldMkLst>
          <pc:docMk/>
          <pc:sldMk cId="3530605222" sldId="342"/>
        </pc:sldMkLst>
        <pc:spChg chg="add mod">
          <ac:chgData name="Bettina von der Way" userId="2ce1807c52b10c96" providerId="LiveId" clId="{B520B43B-2364-4D8A-BF47-2A5DDD4E6440}" dt="2023-01-30T15:08:11.813" v="3138" actId="6549"/>
          <ac:spMkLst>
            <pc:docMk/>
            <pc:sldMk cId="3530605222" sldId="342"/>
            <ac:spMk id="2" creationId="{8CBE3739-5526-5062-22CA-27F6E82D968E}"/>
          </ac:spMkLst>
        </pc:spChg>
        <pc:spChg chg="del">
          <ac:chgData name="Bettina von der Way" userId="2ce1807c52b10c96" providerId="LiveId" clId="{B520B43B-2364-4D8A-BF47-2A5DDD4E6440}" dt="2023-01-30T13:36:06.899" v="2719" actId="478"/>
          <ac:spMkLst>
            <pc:docMk/>
            <pc:sldMk cId="3530605222" sldId="342"/>
            <ac:spMk id="3" creationId="{1D53E402-1ED8-F00F-539E-A8DFE07FA5BE}"/>
          </ac:spMkLst>
        </pc:spChg>
        <pc:spChg chg="mod">
          <ac:chgData name="Bettina von der Way" userId="2ce1807c52b10c96" providerId="LiveId" clId="{B520B43B-2364-4D8A-BF47-2A5DDD4E6440}" dt="2023-01-30T12:34:48.584" v="1222" actId="14100"/>
          <ac:spMkLst>
            <pc:docMk/>
            <pc:sldMk cId="3530605222" sldId="342"/>
            <ac:spMk id="16" creationId="{12243ADD-7200-5036-9FC6-A238CB28893B}"/>
          </ac:spMkLst>
        </pc:spChg>
      </pc:sldChg>
      <pc:sldChg chg="addSp delSp modSp mod">
        <pc:chgData name="Bettina von der Way" userId="2ce1807c52b10c96" providerId="LiveId" clId="{B520B43B-2364-4D8A-BF47-2A5DDD4E6440}" dt="2023-01-30T15:07:20.601" v="3092" actId="6549"/>
        <pc:sldMkLst>
          <pc:docMk/>
          <pc:sldMk cId="907234537" sldId="343"/>
        </pc:sldMkLst>
        <pc:spChg chg="add mod">
          <ac:chgData name="Bettina von der Way" userId="2ce1807c52b10c96" providerId="LiveId" clId="{B520B43B-2364-4D8A-BF47-2A5DDD4E6440}" dt="2023-01-30T15:07:20.601" v="3092" actId="6549"/>
          <ac:spMkLst>
            <pc:docMk/>
            <pc:sldMk cId="907234537" sldId="343"/>
            <ac:spMk id="2" creationId="{DCC17B64-D0E7-6EE9-A27C-8D2462F538F5}"/>
          </ac:spMkLst>
        </pc:spChg>
        <pc:spChg chg="del">
          <ac:chgData name="Bettina von der Way" userId="2ce1807c52b10c96" providerId="LiveId" clId="{B520B43B-2364-4D8A-BF47-2A5DDD4E6440}" dt="2023-01-30T13:35:40.135" v="2713" actId="478"/>
          <ac:spMkLst>
            <pc:docMk/>
            <pc:sldMk cId="907234537" sldId="343"/>
            <ac:spMk id="3" creationId="{A8BE285C-593E-DE21-5AE0-7EB75CD7E759}"/>
          </ac:spMkLst>
        </pc:spChg>
        <pc:spChg chg="mod">
          <ac:chgData name="Bettina von der Way" userId="2ce1807c52b10c96" providerId="LiveId" clId="{B520B43B-2364-4D8A-BF47-2A5DDD4E6440}" dt="2023-01-30T12:33:49.843" v="1212" actId="27636"/>
          <ac:spMkLst>
            <pc:docMk/>
            <pc:sldMk cId="907234537" sldId="343"/>
            <ac:spMk id="7" creationId="{00000000-0000-0000-0000-000000000000}"/>
          </ac:spMkLst>
        </pc:spChg>
        <pc:spChg chg="mod">
          <ac:chgData name="Bettina von der Way" userId="2ce1807c52b10c96" providerId="LiveId" clId="{B520B43B-2364-4D8A-BF47-2A5DDD4E6440}" dt="2023-01-30T12:33:59.029" v="1213" actId="1076"/>
          <ac:spMkLst>
            <pc:docMk/>
            <pc:sldMk cId="907234537" sldId="343"/>
            <ac:spMk id="15" creationId="{293D6711-8A2A-7045-9099-4640D61F1833}"/>
          </ac:spMkLst>
        </pc:spChg>
        <pc:spChg chg="mod">
          <ac:chgData name="Bettina von der Way" userId="2ce1807c52b10c96" providerId="LiveId" clId="{B520B43B-2364-4D8A-BF47-2A5DDD4E6440}" dt="2023-01-30T12:33:45.439" v="1210" actId="1076"/>
          <ac:spMkLst>
            <pc:docMk/>
            <pc:sldMk cId="907234537" sldId="343"/>
            <ac:spMk id="16" creationId="{12243ADD-7200-5036-9FC6-A238CB28893B}"/>
          </ac:spMkLst>
        </pc:spChg>
      </pc:sldChg>
      <pc:sldChg chg="addSp delSp modSp mod">
        <pc:chgData name="Bettina von der Way" userId="2ce1807c52b10c96" providerId="LiveId" clId="{B520B43B-2364-4D8A-BF47-2A5DDD4E6440}" dt="2023-01-30T15:11:45.745" v="3410" actId="6549"/>
        <pc:sldMkLst>
          <pc:docMk/>
          <pc:sldMk cId="709447176" sldId="344"/>
        </pc:sldMkLst>
        <pc:spChg chg="del">
          <ac:chgData name="Bettina von der Way" userId="2ce1807c52b10c96" providerId="LiveId" clId="{B520B43B-2364-4D8A-BF47-2A5DDD4E6440}" dt="2023-01-30T13:37:47.096" v="2746" actId="478"/>
          <ac:spMkLst>
            <pc:docMk/>
            <pc:sldMk cId="709447176" sldId="344"/>
            <ac:spMk id="2" creationId="{833661AD-8B40-BF1C-47CE-6A07030A5C4B}"/>
          </ac:spMkLst>
        </pc:spChg>
        <pc:spChg chg="del">
          <ac:chgData name="Bettina von der Way" userId="2ce1807c52b10c96" providerId="LiveId" clId="{B520B43B-2364-4D8A-BF47-2A5DDD4E6440}" dt="2023-01-30T12:40:59.474" v="1280" actId="478"/>
          <ac:spMkLst>
            <pc:docMk/>
            <pc:sldMk cId="709447176" sldId="344"/>
            <ac:spMk id="3" creationId="{E3BE36D6-3BCC-1FF7-67AA-F60A6CE4F4FB}"/>
          </ac:spMkLst>
        </pc:spChg>
        <pc:spChg chg="del mod">
          <ac:chgData name="Bettina von der Way" userId="2ce1807c52b10c96" providerId="LiveId" clId="{B520B43B-2364-4D8A-BF47-2A5DDD4E6440}" dt="2023-01-30T13:38:05.044" v="2752" actId="478"/>
          <ac:spMkLst>
            <pc:docMk/>
            <pc:sldMk cId="709447176" sldId="344"/>
            <ac:spMk id="6" creationId="{26E3F26C-C123-D5D9-C302-D36EDF4A3B4A}"/>
          </ac:spMkLst>
        </pc:spChg>
        <pc:spChg chg="del">
          <ac:chgData name="Bettina von der Way" userId="2ce1807c52b10c96" providerId="LiveId" clId="{B520B43B-2364-4D8A-BF47-2A5DDD4E6440}" dt="2023-01-30T12:53:17.713" v="1807" actId="478"/>
          <ac:spMkLst>
            <pc:docMk/>
            <pc:sldMk cId="709447176" sldId="344"/>
            <ac:spMk id="8" creationId="{5840485E-207D-057E-C1B6-AD5C078EC478}"/>
          </ac:spMkLst>
        </pc:spChg>
        <pc:spChg chg="add del">
          <ac:chgData name="Bettina von der Way" userId="2ce1807c52b10c96" providerId="LiveId" clId="{B520B43B-2364-4D8A-BF47-2A5DDD4E6440}" dt="2023-01-30T12:47:44.884" v="1600" actId="11529"/>
          <ac:spMkLst>
            <pc:docMk/>
            <pc:sldMk cId="709447176" sldId="344"/>
            <ac:spMk id="9" creationId="{945F6862-93EF-932F-70EC-E1CB77A1BDC5}"/>
          </ac:spMkLst>
        </pc:spChg>
        <pc:spChg chg="del mod">
          <ac:chgData name="Bettina von der Way" userId="2ce1807c52b10c96" providerId="LiveId" clId="{B520B43B-2364-4D8A-BF47-2A5DDD4E6440}" dt="2023-01-30T12:48:36.591" v="1602" actId="478"/>
          <ac:spMkLst>
            <pc:docMk/>
            <pc:sldMk cId="709447176" sldId="344"/>
            <ac:spMk id="10" creationId="{ABD71154-9B4F-C50A-5A5E-502762708ACB}"/>
          </ac:spMkLst>
        </pc:spChg>
        <pc:spChg chg="add del mod">
          <ac:chgData name="Bettina von der Way" userId="2ce1807c52b10c96" providerId="LiveId" clId="{B520B43B-2364-4D8A-BF47-2A5DDD4E6440}" dt="2023-01-30T12:51:37.111" v="1666" actId="1076"/>
          <ac:spMkLst>
            <pc:docMk/>
            <pc:sldMk cId="709447176" sldId="344"/>
            <ac:spMk id="11" creationId="{9D76042F-6F27-F960-E6D7-3A445DF0FCA6}"/>
          </ac:spMkLst>
        </pc:spChg>
        <pc:spChg chg="add mod">
          <ac:chgData name="Bettina von der Way" userId="2ce1807c52b10c96" providerId="LiveId" clId="{B520B43B-2364-4D8A-BF47-2A5DDD4E6440}" dt="2023-01-30T12:53:47.760" v="1824" actId="1076"/>
          <ac:spMkLst>
            <pc:docMk/>
            <pc:sldMk cId="709447176" sldId="344"/>
            <ac:spMk id="13" creationId="{35A193A7-5DBA-7927-CA54-1CFCA77BB307}"/>
          </ac:spMkLst>
        </pc:spChg>
        <pc:spChg chg="add mod">
          <ac:chgData name="Bettina von der Way" userId="2ce1807c52b10c96" providerId="LiveId" clId="{B520B43B-2364-4D8A-BF47-2A5DDD4E6440}" dt="2023-01-30T12:53:41.104" v="1823" actId="20577"/>
          <ac:spMkLst>
            <pc:docMk/>
            <pc:sldMk cId="709447176" sldId="344"/>
            <ac:spMk id="14" creationId="{CACE2C69-C068-3EFE-439B-F0E06846D636}"/>
          </ac:spMkLst>
        </pc:spChg>
        <pc:spChg chg="add del mod">
          <ac:chgData name="Bettina von der Way" userId="2ce1807c52b10c96" providerId="LiveId" clId="{B520B43B-2364-4D8A-BF47-2A5DDD4E6440}" dt="2023-01-30T13:37:49.760" v="2747" actId="478"/>
          <ac:spMkLst>
            <pc:docMk/>
            <pc:sldMk cId="709447176" sldId="344"/>
            <ac:spMk id="16" creationId="{D2E485B5-E222-EC51-ABEF-2885E8E07CC1}"/>
          </ac:spMkLst>
        </pc:spChg>
        <pc:spChg chg="add del mod">
          <ac:chgData name="Bettina von der Way" userId="2ce1807c52b10c96" providerId="LiveId" clId="{B520B43B-2364-4D8A-BF47-2A5DDD4E6440}" dt="2023-01-30T13:37:58.578" v="2750" actId="478"/>
          <ac:spMkLst>
            <pc:docMk/>
            <pc:sldMk cId="709447176" sldId="344"/>
            <ac:spMk id="17" creationId="{A180E0B2-764E-A26A-413C-FDF2AC7D8FC6}"/>
          </ac:spMkLst>
        </pc:spChg>
        <pc:spChg chg="add mod">
          <ac:chgData name="Bettina von der Way" userId="2ce1807c52b10c96" providerId="LiveId" clId="{B520B43B-2364-4D8A-BF47-2A5DDD4E6440}" dt="2023-01-30T15:11:45.745" v="3410" actId="6549"/>
          <ac:spMkLst>
            <pc:docMk/>
            <pc:sldMk cId="709447176" sldId="344"/>
            <ac:spMk id="18" creationId="{254E1722-3565-0FE8-3BE2-D4429CCEFCAC}"/>
          </ac:spMkLst>
        </pc:spChg>
        <pc:picChg chg="mod">
          <ac:chgData name="Bettina von der Way" userId="2ce1807c52b10c96" providerId="LiveId" clId="{B520B43B-2364-4D8A-BF47-2A5DDD4E6440}" dt="2023-01-30T12:47:03.191" v="1595" actId="1076"/>
          <ac:picMkLst>
            <pc:docMk/>
            <pc:sldMk cId="709447176" sldId="344"/>
            <ac:picMk id="5" creationId="{7635E59E-DDCA-05AA-9682-E6D2B6B9732D}"/>
          </ac:picMkLst>
        </pc:picChg>
        <pc:picChg chg="del">
          <ac:chgData name="Bettina von der Way" userId="2ce1807c52b10c96" providerId="LiveId" clId="{B520B43B-2364-4D8A-BF47-2A5DDD4E6440}" dt="2023-01-30T12:47:20.477" v="1596" actId="478"/>
          <ac:picMkLst>
            <pc:docMk/>
            <pc:sldMk cId="709447176" sldId="344"/>
            <ac:picMk id="7" creationId="{8015AA79-4B97-7F60-27E6-F586AA2DB007}"/>
          </ac:picMkLst>
        </pc:picChg>
      </pc:sldChg>
      <pc:sldChg chg="addSp delSp modSp mod delAnim">
        <pc:chgData name="Bettina von der Way" userId="2ce1807c52b10c96" providerId="LiveId" clId="{B520B43B-2364-4D8A-BF47-2A5DDD4E6440}" dt="2023-01-30T15:12:53.043" v="3498" actId="6549"/>
        <pc:sldMkLst>
          <pc:docMk/>
          <pc:sldMk cId="1971614848" sldId="345"/>
        </pc:sldMkLst>
        <pc:spChg chg="add mod">
          <ac:chgData name="Bettina von der Way" userId="2ce1807c52b10c96" providerId="LiveId" clId="{B520B43B-2364-4D8A-BF47-2A5DDD4E6440}" dt="2023-01-30T13:16:33.924" v="2168" actId="1076"/>
          <ac:spMkLst>
            <pc:docMk/>
            <pc:sldMk cId="1971614848" sldId="345"/>
            <ac:spMk id="8" creationId="{C4D6B052-8F3E-309F-C0E9-3AA7EDEBA0AF}"/>
          </ac:spMkLst>
        </pc:spChg>
        <pc:spChg chg="mod">
          <ac:chgData name="Bettina von der Way" userId="2ce1807c52b10c96" providerId="LiveId" clId="{B520B43B-2364-4D8A-BF47-2A5DDD4E6440}" dt="2023-01-30T13:18:11.820" v="2184" actId="14100"/>
          <ac:spMkLst>
            <pc:docMk/>
            <pc:sldMk cId="1971614848" sldId="345"/>
            <ac:spMk id="9" creationId="{2E668CC2-8D94-CA2A-25CD-C6A96FC3D128}"/>
          </ac:spMkLst>
        </pc:spChg>
        <pc:spChg chg="del">
          <ac:chgData name="Bettina von der Way" userId="2ce1807c52b10c96" providerId="LiveId" clId="{B520B43B-2364-4D8A-BF47-2A5DDD4E6440}" dt="2023-01-30T13:38:56.179" v="2765" actId="478"/>
          <ac:spMkLst>
            <pc:docMk/>
            <pc:sldMk cId="1971614848" sldId="345"/>
            <ac:spMk id="10" creationId="{EC89FA8E-349A-4DAB-9321-14C646982A80}"/>
          </ac:spMkLst>
        </pc:spChg>
        <pc:spChg chg="mod">
          <ac:chgData name="Bettina von der Way" userId="2ce1807c52b10c96" providerId="LiveId" clId="{B520B43B-2364-4D8A-BF47-2A5DDD4E6440}" dt="2023-01-30T13:18:15.070" v="2185" actId="14100"/>
          <ac:spMkLst>
            <pc:docMk/>
            <pc:sldMk cId="1971614848" sldId="345"/>
            <ac:spMk id="11" creationId="{451C52B2-EF76-264C-A043-E37EC7419065}"/>
          </ac:spMkLst>
        </pc:spChg>
        <pc:spChg chg="del mod">
          <ac:chgData name="Bettina von der Way" userId="2ce1807c52b10c96" providerId="LiveId" clId="{B520B43B-2364-4D8A-BF47-2A5DDD4E6440}" dt="2023-01-30T13:15:02.336" v="2154" actId="478"/>
          <ac:spMkLst>
            <pc:docMk/>
            <pc:sldMk cId="1971614848" sldId="345"/>
            <ac:spMk id="13" creationId="{E7B34E81-1D8C-E8B4-5AC3-E88E756CAC48}"/>
          </ac:spMkLst>
        </pc:spChg>
        <pc:spChg chg="add del mod">
          <ac:chgData name="Bettina von der Way" userId="2ce1807c52b10c96" providerId="LiveId" clId="{B520B43B-2364-4D8A-BF47-2A5DDD4E6440}" dt="2023-01-30T13:38:59.215" v="2766" actId="478"/>
          <ac:spMkLst>
            <pc:docMk/>
            <pc:sldMk cId="1971614848" sldId="345"/>
            <ac:spMk id="14" creationId="{36614E84-A5E8-D33E-099D-3EA6592BFA56}"/>
          </ac:spMkLst>
        </pc:spChg>
        <pc:spChg chg="add mod">
          <ac:chgData name="Bettina von der Way" userId="2ce1807c52b10c96" providerId="LiveId" clId="{B520B43B-2364-4D8A-BF47-2A5DDD4E6440}" dt="2023-01-30T15:12:53.043" v="3498" actId="6549"/>
          <ac:spMkLst>
            <pc:docMk/>
            <pc:sldMk cId="1971614848" sldId="345"/>
            <ac:spMk id="15" creationId="{7EDF3975-AA3E-A487-5C61-D479DF4CC3AC}"/>
          </ac:spMkLst>
        </pc:spChg>
        <pc:picChg chg="del mod">
          <ac:chgData name="Bettina von der Way" userId="2ce1807c52b10c96" providerId="LiveId" clId="{B520B43B-2364-4D8A-BF47-2A5DDD4E6440}" dt="2023-01-30T13:14:33.580" v="2148" actId="478"/>
          <ac:picMkLst>
            <pc:docMk/>
            <pc:sldMk cId="1971614848" sldId="345"/>
            <ac:picMk id="3" creationId="{AFF3009A-18E8-EDA9-B370-592477F5E788}"/>
          </ac:picMkLst>
        </pc:picChg>
        <pc:picChg chg="mod">
          <ac:chgData name="Bettina von der Way" userId="2ce1807c52b10c96" providerId="LiveId" clId="{B520B43B-2364-4D8A-BF47-2A5DDD4E6440}" dt="2023-01-30T13:17:43.636" v="2180" actId="1076"/>
          <ac:picMkLst>
            <pc:docMk/>
            <pc:sldMk cId="1971614848" sldId="345"/>
            <ac:picMk id="5" creationId="{7635E59E-DDCA-05AA-9682-E6D2B6B9732D}"/>
          </ac:picMkLst>
        </pc:picChg>
        <pc:picChg chg="add mod">
          <ac:chgData name="Bettina von der Way" userId="2ce1807c52b10c96" providerId="LiveId" clId="{B520B43B-2364-4D8A-BF47-2A5DDD4E6440}" dt="2023-01-30T13:17:42.310" v="2179" actId="1076"/>
          <ac:picMkLst>
            <pc:docMk/>
            <pc:sldMk cId="1971614848" sldId="345"/>
            <ac:picMk id="6" creationId="{A5BD2142-9B3D-18A4-E06D-7977904F92EF}"/>
          </ac:picMkLst>
        </pc:picChg>
      </pc:sldChg>
      <pc:sldChg chg="addSp delSp modSp mod delAnim modAnim">
        <pc:chgData name="Bettina von der Way" userId="2ce1807c52b10c96" providerId="LiveId" clId="{B520B43B-2364-4D8A-BF47-2A5DDD4E6440}" dt="2023-01-30T13:47:46.564" v="2968" actId="1076"/>
        <pc:sldMkLst>
          <pc:docMk/>
          <pc:sldMk cId="3328400030" sldId="346"/>
        </pc:sldMkLst>
        <pc:spChg chg="mod">
          <ac:chgData name="Bettina von der Way" userId="2ce1807c52b10c96" providerId="LiveId" clId="{B520B43B-2364-4D8A-BF47-2A5DDD4E6440}" dt="2023-01-30T12:19:18.211" v="679" actId="255"/>
          <ac:spMkLst>
            <pc:docMk/>
            <pc:sldMk cId="3328400030" sldId="346"/>
            <ac:spMk id="2" creationId="{D995DCFA-AC14-27F0-6EF0-DC7AF95CB6FC}"/>
          </ac:spMkLst>
        </pc:spChg>
        <pc:spChg chg="add del mod">
          <ac:chgData name="Bettina von der Way" userId="2ce1807c52b10c96" providerId="LiveId" clId="{B520B43B-2364-4D8A-BF47-2A5DDD4E6440}" dt="2023-01-30T12:18:07.839" v="669" actId="478"/>
          <ac:spMkLst>
            <pc:docMk/>
            <pc:sldMk cId="3328400030" sldId="346"/>
            <ac:spMk id="6" creationId="{4059C8D6-3557-BF92-AF59-9E0DF409DD04}"/>
          </ac:spMkLst>
        </pc:spChg>
        <pc:spChg chg="del mod">
          <ac:chgData name="Bettina von der Way" userId="2ce1807c52b10c96" providerId="LiveId" clId="{B520B43B-2364-4D8A-BF47-2A5DDD4E6440}" dt="2023-01-30T12:18:00.071" v="667" actId="478"/>
          <ac:spMkLst>
            <pc:docMk/>
            <pc:sldMk cId="3328400030" sldId="346"/>
            <ac:spMk id="7" creationId="{00000000-0000-0000-0000-000000000000}"/>
          </ac:spMkLst>
        </pc:spChg>
        <pc:spChg chg="del mod">
          <ac:chgData name="Bettina von der Way" userId="2ce1807c52b10c96" providerId="LiveId" clId="{B520B43B-2364-4D8A-BF47-2A5DDD4E6440}" dt="2023-01-30T12:04:59.440" v="552" actId="478"/>
          <ac:spMkLst>
            <pc:docMk/>
            <pc:sldMk cId="3328400030" sldId="346"/>
            <ac:spMk id="10" creationId="{DD9440E6-6146-64CF-DA4E-EE22002D2A7A}"/>
          </ac:spMkLst>
        </pc:spChg>
        <pc:spChg chg="add del mod">
          <ac:chgData name="Bettina von der Way" userId="2ce1807c52b10c96" providerId="LiveId" clId="{B520B43B-2364-4D8A-BF47-2A5DDD4E6440}" dt="2023-01-30T13:34:52.115" v="2700" actId="478"/>
          <ac:spMkLst>
            <pc:docMk/>
            <pc:sldMk cId="3328400030" sldId="346"/>
            <ac:spMk id="11" creationId="{996F0DE8-387E-6303-D51B-439773519CEF}"/>
          </ac:spMkLst>
        </pc:spChg>
        <pc:spChg chg="add mod">
          <ac:chgData name="Bettina von der Way" userId="2ce1807c52b10c96" providerId="LiveId" clId="{B520B43B-2364-4D8A-BF47-2A5DDD4E6440}" dt="2023-01-30T12:19:33.929" v="682" actId="1076"/>
          <ac:spMkLst>
            <pc:docMk/>
            <pc:sldMk cId="3328400030" sldId="346"/>
            <ac:spMk id="13" creationId="{C1F380B2-DDE8-D973-987C-300C4AA91D4C}"/>
          </ac:spMkLst>
        </pc:spChg>
        <pc:spChg chg="del">
          <ac:chgData name="Bettina von der Way" userId="2ce1807c52b10c96" providerId="LiveId" clId="{B520B43B-2364-4D8A-BF47-2A5DDD4E6440}" dt="2023-01-30T12:05:09.471" v="555" actId="478"/>
          <ac:spMkLst>
            <pc:docMk/>
            <pc:sldMk cId="3328400030" sldId="346"/>
            <ac:spMk id="15" creationId="{2E654D7B-4E3A-A9B3-7BEF-56ADED8834CD}"/>
          </ac:spMkLst>
        </pc:spChg>
        <pc:spChg chg="add del mod">
          <ac:chgData name="Bettina von der Way" userId="2ce1807c52b10c96" providerId="LiveId" clId="{B520B43B-2364-4D8A-BF47-2A5DDD4E6440}" dt="2023-01-30T13:34:54.797" v="2701" actId="478"/>
          <ac:spMkLst>
            <pc:docMk/>
            <pc:sldMk cId="3328400030" sldId="346"/>
            <ac:spMk id="16" creationId="{F6D5FF2C-C42B-5917-AA91-C73437396D27}"/>
          </ac:spMkLst>
        </pc:spChg>
        <pc:spChg chg="add mod">
          <ac:chgData name="Bettina von der Way" userId="2ce1807c52b10c96" providerId="LiveId" clId="{B520B43B-2364-4D8A-BF47-2A5DDD4E6440}" dt="2023-01-30T13:47:46.564" v="2968" actId="1076"/>
          <ac:spMkLst>
            <pc:docMk/>
            <pc:sldMk cId="3328400030" sldId="346"/>
            <ac:spMk id="17" creationId="{C5242099-FBB5-F9AB-0F2D-BD11E9FD55D9}"/>
          </ac:spMkLst>
        </pc:spChg>
        <pc:picChg chg="mod">
          <ac:chgData name="Bettina von der Way" userId="2ce1807c52b10c96" providerId="LiveId" clId="{B520B43B-2364-4D8A-BF47-2A5DDD4E6440}" dt="2023-01-30T12:19:25.121" v="681" actId="1076"/>
          <ac:picMkLst>
            <pc:docMk/>
            <pc:sldMk cId="3328400030" sldId="346"/>
            <ac:picMk id="3" creationId="{41C027AE-9917-DE63-166D-A214841A7B73}"/>
          </ac:picMkLst>
        </pc:picChg>
        <pc:picChg chg="del">
          <ac:chgData name="Bettina von der Way" userId="2ce1807c52b10c96" providerId="LiveId" clId="{B520B43B-2364-4D8A-BF47-2A5DDD4E6440}" dt="2023-01-30T12:05:02.346" v="553" actId="478"/>
          <ac:picMkLst>
            <pc:docMk/>
            <pc:sldMk cId="3328400030" sldId="346"/>
            <ac:picMk id="8" creationId="{2BC1A1DD-DC28-9664-C7C3-8929D7C736BD}"/>
          </ac:picMkLst>
        </pc:picChg>
        <pc:picChg chg="del">
          <ac:chgData name="Bettina von der Way" userId="2ce1807c52b10c96" providerId="LiveId" clId="{B520B43B-2364-4D8A-BF47-2A5DDD4E6440}" dt="2023-01-30T12:05:05.523" v="554" actId="478"/>
          <ac:picMkLst>
            <pc:docMk/>
            <pc:sldMk cId="3328400030" sldId="346"/>
            <ac:picMk id="9" creationId="{365887D8-4692-EB4D-B223-BC3B7BF1E076}"/>
          </ac:picMkLst>
        </pc:picChg>
      </pc:sldChg>
      <pc:sldChg chg="addSp delSp modSp mod ord">
        <pc:chgData name="Bettina von der Way" userId="2ce1807c52b10c96" providerId="LiveId" clId="{B520B43B-2364-4D8A-BF47-2A5DDD4E6440}" dt="2023-01-30T15:14:01.947" v="3609" actId="6549"/>
        <pc:sldMkLst>
          <pc:docMk/>
          <pc:sldMk cId="437095746" sldId="347"/>
        </pc:sldMkLst>
        <pc:spChg chg="mod">
          <ac:chgData name="Bettina von der Way" userId="2ce1807c52b10c96" providerId="LiveId" clId="{B520B43B-2364-4D8A-BF47-2A5DDD4E6440}" dt="2023-01-30T13:28:53.682" v="2603" actId="207"/>
          <ac:spMkLst>
            <pc:docMk/>
            <pc:sldMk cId="437095746" sldId="347"/>
            <ac:spMk id="2" creationId="{3893704E-F818-589D-6D11-E8BA90A9460F}"/>
          </ac:spMkLst>
        </pc:spChg>
        <pc:spChg chg="mod">
          <ac:chgData name="Bettina von der Way" userId="2ce1807c52b10c96" providerId="LiveId" clId="{B520B43B-2364-4D8A-BF47-2A5DDD4E6440}" dt="2023-01-30T13:29:41.551" v="2613" actId="1076"/>
          <ac:spMkLst>
            <pc:docMk/>
            <pc:sldMk cId="437095746" sldId="347"/>
            <ac:spMk id="3" creationId="{81C65DA8-852E-5AB8-606E-E04B3072D9C3}"/>
          </ac:spMkLst>
        </pc:spChg>
        <pc:spChg chg="add del mod">
          <ac:chgData name="Bettina von der Way" userId="2ce1807c52b10c96" providerId="LiveId" clId="{B520B43B-2364-4D8A-BF47-2A5DDD4E6440}" dt="2023-01-30T13:25:47.671" v="2282" actId="478"/>
          <ac:spMkLst>
            <pc:docMk/>
            <pc:sldMk cId="437095746" sldId="347"/>
            <ac:spMk id="6" creationId="{6DB1D388-6DF3-F7D6-BE96-4E75FEF04AEC}"/>
          </ac:spMkLst>
        </pc:spChg>
        <pc:spChg chg="del mod">
          <ac:chgData name="Bettina von der Way" userId="2ce1807c52b10c96" providerId="LiveId" clId="{B520B43B-2364-4D8A-BF47-2A5DDD4E6440}" dt="2023-01-30T13:25:44.397" v="2281" actId="478"/>
          <ac:spMkLst>
            <pc:docMk/>
            <pc:sldMk cId="437095746" sldId="347"/>
            <ac:spMk id="7" creationId="{00000000-0000-0000-0000-000000000000}"/>
          </ac:spMkLst>
        </pc:spChg>
        <pc:spChg chg="add mod">
          <ac:chgData name="Bettina von der Way" userId="2ce1807c52b10c96" providerId="LiveId" clId="{B520B43B-2364-4D8A-BF47-2A5DDD4E6440}" dt="2023-01-30T13:29:52.745" v="2615" actId="1076"/>
          <ac:spMkLst>
            <pc:docMk/>
            <pc:sldMk cId="437095746" sldId="347"/>
            <ac:spMk id="8" creationId="{5C5D9DCB-8CC7-92F2-1D2C-2BCC0B5B8DD5}"/>
          </ac:spMkLst>
        </pc:spChg>
        <pc:spChg chg="add mod">
          <ac:chgData name="Bettina von der Way" userId="2ce1807c52b10c96" providerId="LiveId" clId="{B520B43B-2364-4D8A-BF47-2A5DDD4E6440}" dt="2023-01-30T15:14:01.947" v="3609" actId="6549"/>
          <ac:spMkLst>
            <pc:docMk/>
            <pc:sldMk cId="437095746" sldId="347"/>
            <ac:spMk id="9" creationId="{3EDF2265-9FFA-12BD-0236-7C8863524195}"/>
          </ac:spMkLst>
        </pc:spChg>
        <pc:spChg chg="mod">
          <ac:chgData name="Bettina von der Way" userId="2ce1807c52b10c96" providerId="LiveId" clId="{B520B43B-2364-4D8A-BF47-2A5DDD4E6440}" dt="2023-01-30T13:29:55.564" v="2616" actId="1076"/>
          <ac:spMkLst>
            <pc:docMk/>
            <pc:sldMk cId="437095746" sldId="347"/>
            <ac:spMk id="12" creationId="{DFE51902-2A6D-A662-17B9-961FAF7CEE01}"/>
          </ac:spMkLst>
        </pc:spChg>
        <pc:picChg chg="mod">
          <ac:chgData name="Bettina von der Way" userId="2ce1807c52b10c96" providerId="LiveId" clId="{B520B43B-2364-4D8A-BF47-2A5DDD4E6440}" dt="2023-01-30T13:29:00.187" v="2605" actId="1076"/>
          <ac:picMkLst>
            <pc:docMk/>
            <pc:sldMk cId="437095746" sldId="347"/>
            <ac:picMk id="11" creationId="{F9D17A0E-B545-ACDA-1C88-085EEC792F5C}"/>
          </ac:picMkLst>
        </pc:picChg>
        <pc:picChg chg="del">
          <ac:chgData name="Bettina von der Way" userId="2ce1807c52b10c96" providerId="LiveId" clId="{B520B43B-2364-4D8A-BF47-2A5DDD4E6440}" dt="2023-01-30T13:25:20.283" v="2272" actId="478"/>
          <ac:picMkLst>
            <pc:docMk/>
            <pc:sldMk cId="437095746" sldId="347"/>
            <ac:picMk id="1026" creationId="{0BD2F06E-E211-D240-4821-76680738DA79}"/>
          </ac:picMkLst>
        </pc:picChg>
      </pc:sldChg>
      <pc:sldChg chg="ord">
        <pc:chgData name="Bettina von der Way" userId="2ce1807c52b10c96" providerId="LiveId" clId="{B520B43B-2364-4D8A-BF47-2A5DDD4E6440}" dt="2023-01-30T13:24:45.638" v="2269"/>
        <pc:sldMkLst>
          <pc:docMk/>
          <pc:sldMk cId="688841091" sldId="348"/>
        </pc:sldMkLst>
      </pc:sldChg>
      <pc:sldChg chg="ord">
        <pc:chgData name="Bettina von der Way" userId="2ce1807c52b10c96" providerId="LiveId" clId="{B520B43B-2364-4D8A-BF47-2A5DDD4E6440}" dt="2023-01-30T13:24:43.332" v="2267"/>
        <pc:sldMkLst>
          <pc:docMk/>
          <pc:sldMk cId="1160696617" sldId="349"/>
        </pc:sldMkLst>
      </pc:sldChg>
      <pc:sldChg chg="addSp delSp modSp add mod delAnim modAnim">
        <pc:chgData name="Bettina von der Way" userId="2ce1807c52b10c96" providerId="LiveId" clId="{B520B43B-2364-4D8A-BF47-2A5DDD4E6440}" dt="2023-01-30T15:11:20.580" v="3377" actId="6549"/>
        <pc:sldMkLst>
          <pc:docMk/>
          <pc:sldMk cId="1873868004" sldId="350"/>
        </pc:sldMkLst>
        <pc:spChg chg="del">
          <ac:chgData name="Bettina von der Way" userId="2ce1807c52b10c96" providerId="LiveId" clId="{B520B43B-2364-4D8A-BF47-2A5DDD4E6440}" dt="2023-01-30T13:37:32.728" v="2742" actId="478"/>
          <ac:spMkLst>
            <pc:docMk/>
            <pc:sldMk cId="1873868004" sldId="350"/>
            <ac:spMk id="2" creationId="{4739BF4A-B00E-0103-2DA3-467458E0AFF2}"/>
          </ac:spMkLst>
        </pc:spChg>
        <pc:spChg chg="add del mod">
          <ac:chgData name="Bettina von der Way" userId="2ce1807c52b10c96" providerId="LiveId" clId="{B520B43B-2364-4D8A-BF47-2A5DDD4E6440}" dt="2023-01-30T12:58:32.726" v="2043" actId="478"/>
          <ac:spMkLst>
            <pc:docMk/>
            <pc:sldMk cId="1873868004" sldId="350"/>
            <ac:spMk id="3" creationId="{ED45D78A-1A57-0FA2-BD20-5F48124A4A9D}"/>
          </ac:spMkLst>
        </pc:spChg>
        <pc:spChg chg="add mod ord">
          <ac:chgData name="Bettina von der Way" userId="2ce1807c52b10c96" providerId="LiveId" clId="{B520B43B-2364-4D8A-BF47-2A5DDD4E6440}" dt="2023-01-30T13:00:44.104" v="2077" actId="1076"/>
          <ac:spMkLst>
            <pc:docMk/>
            <pc:sldMk cId="1873868004" sldId="350"/>
            <ac:spMk id="6" creationId="{BF1D7D42-D965-E282-44AE-A6D2AEA53F9D}"/>
          </ac:spMkLst>
        </pc:spChg>
        <pc:spChg chg="del mod">
          <ac:chgData name="Bettina von der Way" userId="2ce1807c52b10c96" providerId="LiveId" clId="{B520B43B-2364-4D8A-BF47-2A5DDD4E6440}" dt="2023-01-30T12:57:55.190" v="2035" actId="478"/>
          <ac:spMkLst>
            <pc:docMk/>
            <pc:sldMk cId="1873868004" sldId="350"/>
            <ac:spMk id="7" creationId="{00000000-0000-0000-0000-000000000000}"/>
          </ac:spMkLst>
        </pc:spChg>
        <pc:spChg chg="add mod">
          <ac:chgData name="Bettina von der Way" userId="2ce1807c52b10c96" providerId="LiveId" clId="{B520B43B-2364-4D8A-BF47-2A5DDD4E6440}" dt="2023-01-30T13:00:18.542" v="2069" actId="14100"/>
          <ac:spMkLst>
            <pc:docMk/>
            <pc:sldMk cId="1873868004" sldId="350"/>
            <ac:spMk id="8" creationId="{0F5F1FC7-4037-2F3F-03EB-9CB3C78445A3}"/>
          </ac:spMkLst>
        </pc:spChg>
        <pc:spChg chg="add del mod">
          <ac:chgData name="Bettina von der Way" userId="2ce1807c52b10c96" providerId="LiveId" clId="{B520B43B-2364-4D8A-BF47-2A5DDD4E6440}" dt="2023-01-30T12:58:06.511" v="2038" actId="478"/>
          <ac:spMkLst>
            <pc:docMk/>
            <pc:sldMk cId="1873868004" sldId="350"/>
            <ac:spMk id="10" creationId="{47D63532-9764-8976-F3CD-7FEBE4DA1B89}"/>
          </ac:spMkLst>
        </pc:spChg>
        <pc:spChg chg="add del mod">
          <ac:chgData name="Bettina von der Way" userId="2ce1807c52b10c96" providerId="LiveId" clId="{B520B43B-2364-4D8A-BF47-2A5DDD4E6440}" dt="2023-01-30T12:59:45.442" v="2060" actId="478"/>
          <ac:spMkLst>
            <pc:docMk/>
            <pc:sldMk cId="1873868004" sldId="350"/>
            <ac:spMk id="12" creationId="{C7CB0597-4634-30BC-2D16-2C4446DB8624}"/>
          </ac:spMkLst>
        </pc:spChg>
        <pc:spChg chg="add mod">
          <ac:chgData name="Bettina von der Way" userId="2ce1807c52b10c96" providerId="LiveId" clId="{B520B43B-2364-4D8A-BF47-2A5DDD4E6440}" dt="2023-01-30T12:59:54.524" v="2062" actId="12"/>
          <ac:spMkLst>
            <pc:docMk/>
            <pc:sldMk cId="1873868004" sldId="350"/>
            <ac:spMk id="13" creationId="{70B87ACA-10DF-3D8D-2EB0-9B515E742A10}"/>
          </ac:spMkLst>
        </pc:spChg>
        <pc:spChg chg="add mod">
          <ac:chgData name="Bettina von der Way" userId="2ce1807c52b10c96" providerId="LiveId" clId="{B520B43B-2364-4D8A-BF47-2A5DDD4E6440}" dt="2023-01-30T15:11:20.580" v="3377" actId="6549"/>
          <ac:spMkLst>
            <pc:docMk/>
            <pc:sldMk cId="1873868004" sldId="350"/>
            <ac:spMk id="14" creationId="{306B9C5A-2381-AB21-8D54-AE2D8DBB2F93}"/>
          </ac:spMkLst>
        </pc:spChg>
        <pc:picChg chg="mod ord">
          <ac:chgData name="Bettina von der Way" userId="2ce1807c52b10c96" providerId="LiveId" clId="{B520B43B-2364-4D8A-BF47-2A5DDD4E6440}" dt="2023-01-30T13:37:41.114" v="2745" actId="1076"/>
          <ac:picMkLst>
            <pc:docMk/>
            <pc:sldMk cId="1873868004" sldId="350"/>
            <ac:picMk id="5" creationId="{7635E59E-DDCA-05AA-9682-E6D2B6B9732D}"/>
          </ac:picMkLst>
        </pc:picChg>
      </pc:sldChg>
      <pc:sldChg chg="addSp delSp modSp add mod">
        <pc:chgData name="Bettina von der Way" userId="2ce1807c52b10c96" providerId="LiveId" clId="{B520B43B-2364-4D8A-BF47-2A5DDD4E6440}" dt="2023-01-30T15:12:06.529" v="3446" actId="6549"/>
        <pc:sldMkLst>
          <pc:docMk/>
          <pc:sldMk cId="2432142992" sldId="351"/>
        </pc:sldMkLst>
        <pc:spChg chg="del">
          <ac:chgData name="Bettina von der Way" userId="2ce1807c52b10c96" providerId="LiveId" clId="{B520B43B-2364-4D8A-BF47-2A5DDD4E6440}" dt="2023-01-30T13:38:13.738" v="2754" actId="478"/>
          <ac:spMkLst>
            <pc:docMk/>
            <pc:sldMk cId="2432142992" sldId="351"/>
            <ac:spMk id="2" creationId="{833661AD-8B40-BF1C-47CE-6A07030A5C4B}"/>
          </ac:spMkLst>
        </pc:spChg>
        <pc:spChg chg="add mod">
          <ac:chgData name="Bettina von der Way" userId="2ce1807c52b10c96" providerId="LiveId" clId="{B520B43B-2364-4D8A-BF47-2A5DDD4E6440}" dt="2023-01-30T13:01:28.933" v="2083" actId="1076"/>
          <ac:spMkLst>
            <pc:docMk/>
            <pc:sldMk cId="2432142992" sldId="351"/>
            <ac:spMk id="3" creationId="{C96CEF7C-8E30-1A44-3DDE-137B363D3893}"/>
          </ac:spMkLst>
        </pc:spChg>
        <pc:spChg chg="del">
          <ac:chgData name="Bettina von der Way" userId="2ce1807c52b10c96" providerId="LiveId" clId="{B520B43B-2364-4D8A-BF47-2A5DDD4E6440}" dt="2023-01-30T13:38:21.545" v="2756" actId="478"/>
          <ac:spMkLst>
            <pc:docMk/>
            <pc:sldMk cId="2432142992" sldId="351"/>
            <ac:spMk id="6" creationId="{26E3F26C-C123-D5D9-C302-D36EDF4A3B4A}"/>
          </ac:spMkLst>
        </pc:spChg>
        <pc:spChg chg="add del mod">
          <ac:chgData name="Bettina von der Way" userId="2ce1807c52b10c96" providerId="LiveId" clId="{B520B43B-2364-4D8A-BF47-2A5DDD4E6440}" dt="2023-01-30T13:38:17.661" v="2755" actId="478"/>
          <ac:spMkLst>
            <pc:docMk/>
            <pc:sldMk cId="2432142992" sldId="351"/>
            <ac:spMk id="8" creationId="{180132E1-7183-A6DD-28F5-7E9916A9B60A}"/>
          </ac:spMkLst>
        </pc:spChg>
        <pc:spChg chg="add mod">
          <ac:chgData name="Bettina von der Way" userId="2ce1807c52b10c96" providerId="LiveId" clId="{B520B43B-2364-4D8A-BF47-2A5DDD4E6440}" dt="2023-01-30T15:12:06.529" v="3446" actId="6549"/>
          <ac:spMkLst>
            <pc:docMk/>
            <pc:sldMk cId="2432142992" sldId="351"/>
            <ac:spMk id="9" creationId="{1B5B2BD7-5D44-439B-D8C4-407E60FAC041}"/>
          </ac:spMkLst>
        </pc:spChg>
        <pc:spChg chg="mod">
          <ac:chgData name="Bettina von der Way" userId="2ce1807c52b10c96" providerId="LiveId" clId="{B520B43B-2364-4D8A-BF47-2A5DDD4E6440}" dt="2023-01-30T12:54:30.252" v="1864" actId="1076"/>
          <ac:spMkLst>
            <pc:docMk/>
            <pc:sldMk cId="2432142992" sldId="351"/>
            <ac:spMk id="11" creationId="{9D76042F-6F27-F960-E6D7-3A445DF0FCA6}"/>
          </ac:spMkLst>
        </pc:spChg>
        <pc:spChg chg="del">
          <ac:chgData name="Bettina von der Way" userId="2ce1807c52b10c96" providerId="LiveId" clId="{B520B43B-2364-4D8A-BF47-2A5DDD4E6440}" dt="2023-01-30T12:56:57.887" v="2030" actId="478"/>
          <ac:spMkLst>
            <pc:docMk/>
            <pc:sldMk cId="2432142992" sldId="351"/>
            <ac:spMk id="13" creationId="{35A193A7-5DBA-7927-CA54-1CFCA77BB307}"/>
          </ac:spMkLst>
        </pc:spChg>
        <pc:spChg chg="mod">
          <ac:chgData name="Bettina von der Way" userId="2ce1807c52b10c96" providerId="LiveId" clId="{B520B43B-2364-4D8A-BF47-2A5DDD4E6440}" dt="2023-01-30T13:01:37.211" v="2084" actId="1076"/>
          <ac:spMkLst>
            <pc:docMk/>
            <pc:sldMk cId="2432142992" sldId="351"/>
            <ac:spMk id="14" creationId="{CACE2C69-C068-3EFE-439B-F0E06846D636}"/>
          </ac:spMkLst>
        </pc:spChg>
      </pc:sldChg>
    </pc:docChg>
  </pc:docChgLst>
  <pc:docChgLst>
    <pc:chgData name="Bettina von der Way" userId="2ce1807c52b10c96" providerId="LiveId" clId="{2F632849-1F08-42AC-9CBE-E735D1C3207F}"/>
    <pc:docChg chg="delSld modSld modSection">
      <pc:chgData name="Bettina von der Way" userId="2ce1807c52b10c96" providerId="LiveId" clId="{2F632849-1F08-42AC-9CBE-E735D1C3207F}" dt="2022-09-13T15:36:19.001" v="110" actId="47"/>
      <pc:docMkLst>
        <pc:docMk/>
      </pc:docMkLst>
      <pc:sldChg chg="del">
        <pc:chgData name="Bettina von der Way" userId="2ce1807c52b10c96" providerId="LiveId" clId="{2F632849-1F08-42AC-9CBE-E735D1C3207F}" dt="2022-09-13T15:36:10.892" v="109" actId="47"/>
        <pc:sldMkLst>
          <pc:docMk/>
          <pc:sldMk cId="1716508646" sldId="259"/>
        </pc:sldMkLst>
      </pc:sldChg>
      <pc:sldChg chg="modSp mod">
        <pc:chgData name="Bettina von der Way" userId="2ce1807c52b10c96" providerId="LiveId" clId="{2F632849-1F08-42AC-9CBE-E735D1C3207F}" dt="2022-09-13T15:34:35.531" v="97" actId="20577"/>
        <pc:sldMkLst>
          <pc:docMk/>
          <pc:sldMk cId="958722205" sldId="269"/>
        </pc:sldMkLst>
        <pc:spChg chg="mod">
          <ac:chgData name="Bettina von der Way" userId="2ce1807c52b10c96" providerId="LiveId" clId="{2F632849-1F08-42AC-9CBE-E735D1C3207F}" dt="2022-09-13T15:34:35.531" v="97" actId="20577"/>
          <ac:spMkLst>
            <pc:docMk/>
            <pc:sldMk cId="958722205" sldId="269"/>
            <ac:spMk id="3" creationId="{00000000-0000-0000-0000-000000000000}"/>
          </ac:spMkLst>
        </pc:spChg>
      </pc:sldChg>
      <pc:sldChg chg="del">
        <pc:chgData name="Bettina von der Way" userId="2ce1807c52b10c96" providerId="LiveId" clId="{2F632849-1F08-42AC-9CBE-E735D1C3207F}" dt="2022-09-13T15:36:02.392" v="107" actId="47"/>
        <pc:sldMkLst>
          <pc:docMk/>
          <pc:sldMk cId="3217839580" sldId="271"/>
        </pc:sldMkLst>
      </pc:sldChg>
      <pc:sldChg chg="modSp mod">
        <pc:chgData name="Bettina von der Way" userId="2ce1807c52b10c96" providerId="LiveId" clId="{2F632849-1F08-42AC-9CBE-E735D1C3207F}" dt="2022-09-13T15:33:48.245" v="96" actId="113"/>
        <pc:sldMkLst>
          <pc:docMk/>
          <pc:sldMk cId="3091530632" sldId="292"/>
        </pc:sldMkLst>
        <pc:spChg chg="mod">
          <ac:chgData name="Bettina von der Way" userId="2ce1807c52b10c96" providerId="LiveId" clId="{2F632849-1F08-42AC-9CBE-E735D1C3207F}" dt="2022-09-13T15:33:48.245" v="96" actId="113"/>
          <ac:spMkLst>
            <pc:docMk/>
            <pc:sldMk cId="3091530632" sldId="292"/>
            <ac:spMk id="6" creationId="{00000000-0000-0000-0000-000000000000}"/>
          </ac:spMkLst>
        </pc:spChg>
      </pc:sldChg>
      <pc:sldChg chg="del">
        <pc:chgData name="Bettina von der Way" userId="2ce1807c52b10c96" providerId="LiveId" clId="{2F632849-1F08-42AC-9CBE-E735D1C3207F}" dt="2022-09-13T15:35:43.675" v="100" actId="47"/>
        <pc:sldMkLst>
          <pc:docMk/>
          <pc:sldMk cId="3512214816" sldId="295"/>
        </pc:sldMkLst>
      </pc:sldChg>
      <pc:sldChg chg="del">
        <pc:chgData name="Bettina von der Way" userId="2ce1807c52b10c96" providerId="LiveId" clId="{2F632849-1F08-42AC-9CBE-E735D1C3207F}" dt="2022-09-13T15:35:54.252" v="104" actId="47"/>
        <pc:sldMkLst>
          <pc:docMk/>
          <pc:sldMk cId="1915377360" sldId="314"/>
        </pc:sldMkLst>
      </pc:sldChg>
      <pc:sldChg chg="del">
        <pc:chgData name="Bettina von der Way" userId="2ce1807c52b10c96" providerId="LiveId" clId="{2F632849-1F08-42AC-9CBE-E735D1C3207F}" dt="2022-09-13T15:35:56.974" v="105" actId="47"/>
        <pc:sldMkLst>
          <pc:docMk/>
          <pc:sldMk cId="1579547458" sldId="315"/>
        </pc:sldMkLst>
      </pc:sldChg>
      <pc:sldChg chg="del">
        <pc:chgData name="Bettina von der Way" userId="2ce1807c52b10c96" providerId="LiveId" clId="{2F632849-1F08-42AC-9CBE-E735D1C3207F}" dt="2022-09-13T15:35:59.436" v="106" actId="47"/>
        <pc:sldMkLst>
          <pc:docMk/>
          <pc:sldMk cId="1303444592" sldId="316"/>
        </pc:sldMkLst>
      </pc:sldChg>
      <pc:sldChg chg="del">
        <pc:chgData name="Bettina von der Way" userId="2ce1807c52b10c96" providerId="LiveId" clId="{2F632849-1F08-42AC-9CBE-E735D1C3207F}" dt="2022-09-13T15:36:19.001" v="110" actId="47"/>
        <pc:sldMkLst>
          <pc:docMk/>
          <pc:sldMk cId="3546317325" sldId="317"/>
        </pc:sldMkLst>
      </pc:sldChg>
      <pc:sldChg chg="del">
        <pc:chgData name="Bettina von der Way" userId="2ce1807c52b10c96" providerId="LiveId" clId="{2F632849-1F08-42AC-9CBE-E735D1C3207F}" dt="2022-09-13T15:36:04.348" v="108" actId="47"/>
        <pc:sldMkLst>
          <pc:docMk/>
          <pc:sldMk cId="3660077286" sldId="318"/>
        </pc:sldMkLst>
      </pc:sldChg>
      <pc:sldChg chg="modSp">
        <pc:chgData name="Bettina von der Way" userId="2ce1807c52b10c96" providerId="LiveId" clId="{2F632849-1F08-42AC-9CBE-E735D1C3207F}" dt="2022-09-13T15:35:07.964" v="99" actId="20577"/>
        <pc:sldMkLst>
          <pc:docMk/>
          <pc:sldMk cId="4100073905" sldId="326"/>
        </pc:sldMkLst>
        <pc:spChg chg="mod">
          <ac:chgData name="Bettina von der Way" userId="2ce1807c52b10c96" providerId="LiveId" clId="{2F632849-1F08-42AC-9CBE-E735D1C3207F}" dt="2022-09-13T15:35:07.964" v="99" actId="20577"/>
          <ac:spMkLst>
            <pc:docMk/>
            <pc:sldMk cId="4100073905" sldId="326"/>
            <ac:spMk id="31" creationId="{C82E9A91-319D-11E2-0F2F-01DEE45AD9FA}"/>
          </ac:spMkLst>
        </pc:spChg>
      </pc:sldChg>
      <pc:sldChg chg="del">
        <pc:chgData name="Bettina von der Way" userId="2ce1807c52b10c96" providerId="LiveId" clId="{2F632849-1F08-42AC-9CBE-E735D1C3207F}" dt="2022-09-13T15:35:46.983" v="101" actId="47"/>
        <pc:sldMkLst>
          <pc:docMk/>
          <pc:sldMk cId="2924884030" sldId="328"/>
        </pc:sldMkLst>
      </pc:sldChg>
      <pc:sldChg chg="del">
        <pc:chgData name="Bettina von der Way" userId="2ce1807c52b10c96" providerId="LiveId" clId="{2F632849-1F08-42AC-9CBE-E735D1C3207F}" dt="2022-09-13T15:35:49.231" v="102" actId="47"/>
        <pc:sldMkLst>
          <pc:docMk/>
          <pc:sldMk cId="584566473" sldId="329"/>
        </pc:sldMkLst>
      </pc:sldChg>
      <pc:sldChg chg="del">
        <pc:chgData name="Bettina von der Way" userId="2ce1807c52b10c96" providerId="LiveId" clId="{2F632849-1F08-42AC-9CBE-E735D1C3207F}" dt="2022-09-13T15:35:52.165" v="103" actId="47"/>
        <pc:sldMkLst>
          <pc:docMk/>
          <pc:sldMk cId="1245828302" sldId="330"/>
        </pc:sldMkLst>
      </pc:sldChg>
    </pc:docChg>
  </pc:docChgLst>
  <pc:docChgLst>
    <pc:chgData name="Bettina von der Way" userId="2ce1807c52b10c96" providerId="LiveId" clId="{88267913-3DE6-4796-B141-041838053EB8}"/>
    <pc:docChg chg="custSel addSld modSld">
      <pc:chgData name="Bettina von der Way" userId="2ce1807c52b10c96" providerId="LiveId" clId="{88267913-3DE6-4796-B141-041838053EB8}" dt="2022-09-12T20:33:22.266" v="91" actId="113"/>
      <pc:docMkLst>
        <pc:docMk/>
      </pc:docMkLst>
      <pc:sldChg chg="modSp mod">
        <pc:chgData name="Bettina von der Way" userId="2ce1807c52b10c96" providerId="LiveId" clId="{88267913-3DE6-4796-B141-041838053EB8}" dt="2022-09-12T20:32:08.701" v="12" actId="27636"/>
        <pc:sldMkLst>
          <pc:docMk/>
          <pc:sldMk cId="3703571620" sldId="260"/>
        </pc:sldMkLst>
        <pc:spChg chg="mod">
          <ac:chgData name="Bettina von der Way" userId="2ce1807c52b10c96" providerId="LiveId" clId="{88267913-3DE6-4796-B141-041838053EB8}" dt="2022-09-12T20:32:08.701" v="12" actId="27636"/>
          <ac:spMkLst>
            <pc:docMk/>
            <pc:sldMk cId="3703571620" sldId="260"/>
            <ac:spMk id="5" creationId="{60E2BBA3-003C-C424-10F3-8511F017D4C4}"/>
          </ac:spMkLst>
        </pc:spChg>
      </pc:sldChg>
      <pc:sldChg chg="modSp mod">
        <pc:chgData name="Bettina von der Way" userId="2ce1807c52b10c96" providerId="LiveId" clId="{88267913-3DE6-4796-B141-041838053EB8}" dt="2022-09-12T20:32:08.715" v="15" actId="27636"/>
        <pc:sldMkLst>
          <pc:docMk/>
          <pc:sldMk cId="424894042" sldId="272"/>
        </pc:sldMkLst>
        <pc:spChg chg="mod">
          <ac:chgData name="Bettina von der Way" userId="2ce1807c52b10c96" providerId="LiveId" clId="{88267913-3DE6-4796-B141-041838053EB8}" dt="2022-09-12T20:32:08.713" v="14" actId="27636"/>
          <ac:spMkLst>
            <pc:docMk/>
            <pc:sldMk cId="424894042" sldId="272"/>
            <ac:spMk id="2" creationId="{00000000-0000-0000-0000-000000000000}"/>
          </ac:spMkLst>
        </pc:spChg>
        <pc:spChg chg="mod">
          <ac:chgData name="Bettina von der Way" userId="2ce1807c52b10c96" providerId="LiveId" clId="{88267913-3DE6-4796-B141-041838053EB8}" dt="2022-09-12T20:32:08.715" v="15" actId="27636"/>
          <ac:spMkLst>
            <pc:docMk/>
            <pc:sldMk cId="424894042" sldId="272"/>
            <ac:spMk id="10" creationId="{03B8A17A-0095-08DE-BE33-AB749AAAE96C}"/>
          </ac:spMkLst>
        </pc:spChg>
      </pc:sldChg>
      <pc:sldChg chg="modSp mod">
        <pc:chgData name="Bettina von der Way" userId="2ce1807c52b10c96" providerId="LiveId" clId="{88267913-3DE6-4796-B141-041838053EB8}" dt="2022-09-12T20:32:08.763" v="19" actId="27636"/>
        <pc:sldMkLst>
          <pc:docMk/>
          <pc:sldMk cId="3981844454" sldId="302"/>
        </pc:sldMkLst>
        <pc:spChg chg="mod">
          <ac:chgData name="Bettina von der Way" userId="2ce1807c52b10c96" providerId="LiveId" clId="{88267913-3DE6-4796-B141-041838053EB8}" dt="2022-09-12T20:32:08.763" v="19" actId="27636"/>
          <ac:spMkLst>
            <pc:docMk/>
            <pc:sldMk cId="3981844454" sldId="302"/>
            <ac:spMk id="10" creationId="{4831CA00-184A-0FB6-7FC9-D5B3D883E946}"/>
          </ac:spMkLst>
        </pc:spChg>
      </pc:sldChg>
      <pc:sldChg chg="modSp mod">
        <pc:chgData name="Bettina von der Way" userId="2ce1807c52b10c96" providerId="LiveId" clId="{88267913-3DE6-4796-B141-041838053EB8}" dt="2022-09-12T20:32:08.767" v="20" actId="27636"/>
        <pc:sldMkLst>
          <pc:docMk/>
          <pc:sldMk cId="1681662525" sldId="303"/>
        </pc:sldMkLst>
        <pc:spChg chg="mod">
          <ac:chgData name="Bettina von der Way" userId="2ce1807c52b10c96" providerId="LiveId" clId="{88267913-3DE6-4796-B141-041838053EB8}" dt="2022-09-12T20:32:08.767" v="20" actId="27636"/>
          <ac:spMkLst>
            <pc:docMk/>
            <pc:sldMk cId="1681662525" sldId="303"/>
            <ac:spMk id="8" creationId="{E8C853A3-B2E8-19C5-E619-2BF7B52A0B42}"/>
          </ac:spMkLst>
        </pc:spChg>
      </pc:sldChg>
      <pc:sldChg chg="modSp mod">
        <pc:chgData name="Bettina von der Way" userId="2ce1807c52b10c96" providerId="LiveId" clId="{88267913-3DE6-4796-B141-041838053EB8}" dt="2022-09-12T20:32:08.772" v="21" actId="27636"/>
        <pc:sldMkLst>
          <pc:docMk/>
          <pc:sldMk cId="3786282425" sldId="304"/>
        </pc:sldMkLst>
        <pc:spChg chg="mod">
          <ac:chgData name="Bettina von der Way" userId="2ce1807c52b10c96" providerId="LiveId" clId="{88267913-3DE6-4796-B141-041838053EB8}" dt="2022-09-12T20:32:08.772" v="21" actId="27636"/>
          <ac:spMkLst>
            <pc:docMk/>
            <pc:sldMk cId="3786282425" sldId="304"/>
            <ac:spMk id="9" creationId="{A644193A-ED84-8113-8A16-5B2FF9615F8C}"/>
          </ac:spMkLst>
        </pc:spChg>
      </pc:sldChg>
      <pc:sldChg chg="modSp mod">
        <pc:chgData name="Bettina von der Way" userId="2ce1807c52b10c96" providerId="LiveId" clId="{88267913-3DE6-4796-B141-041838053EB8}" dt="2022-09-12T20:32:08.776" v="22" actId="27636"/>
        <pc:sldMkLst>
          <pc:docMk/>
          <pc:sldMk cId="1981217147" sldId="305"/>
        </pc:sldMkLst>
        <pc:spChg chg="mod">
          <ac:chgData name="Bettina von der Way" userId="2ce1807c52b10c96" providerId="LiveId" clId="{88267913-3DE6-4796-B141-041838053EB8}" dt="2022-09-12T20:32:08.776" v="22" actId="27636"/>
          <ac:spMkLst>
            <pc:docMk/>
            <pc:sldMk cId="1981217147" sldId="305"/>
            <ac:spMk id="11" creationId="{C92C7466-FA48-1F25-E37F-5E5D8EE711BC}"/>
          </ac:spMkLst>
        </pc:spChg>
      </pc:sldChg>
      <pc:sldChg chg="modSp mod">
        <pc:chgData name="Bettina von der Way" userId="2ce1807c52b10c96" providerId="LiveId" clId="{88267913-3DE6-4796-B141-041838053EB8}" dt="2022-09-12T20:32:08.781" v="23" actId="27636"/>
        <pc:sldMkLst>
          <pc:docMk/>
          <pc:sldMk cId="2301461573" sldId="306"/>
        </pc:sldMkLst>
        <pc:spChg chg="mod">
          <ac:chgData name="Bettina von der Way" userId="2ce1807c52b10c96" providerId="LiveId" clId="{88267913-3DE6-4796-B141-041838053EB8}" dt="2022-09-12T20:32:08.781" v="23" actId="27636"/>
          <ac:spMkLst>
            <pc:docMk/>
            <pc:sldMk cId="2301461573" sldId="306"/>
            <ac:spMk id="8" creationId="{E73CC79C-F8D1-8D24-FC6F-931D0CF792A3}"/>
          </ac:spMkLst>
        </pc:spChg>
      </pc:sldChg>
      <pc:sldChg chg="modSp mod">
        <pc:chgData name="Bettina von der Way" userId="2ce1807c52b10c96" providerId="LiveId" clId="{88267913-3DE6-4796-B141-041838053EB8}" dt="2022-09-12T20:32:08.784" v="24" actId="27636"/>
        <pc:sldMkLst>
          <pc:docMk/>
          <pc:sldMk cId="3724571142" sldId="307"/>
        </pc:sldMkLst>
        <pc:spChg chg="mod">
          <ac:chgData name="Bettina von der Way" userId="2ce1807c52b10c96" providerId="LiveId" clId="{88267913-3DE6-4796-B141-041838053EB8}" dt="2022-09-12T20:32:08.784" v="24" actId="27636"/>
          <ac:spMkLst>
            <pc:docMk/>
            <pc:sldMk cId="3724571142" sldId="307"/>
            <ac:spMk id="7" creationId="{00000000-0000-0000-0000-000000000000}"/>
          </ac:spMkLst>
        </pc:spChg>
      </pc:sldChg>
      <pc:sldChg chg="modSp mod">
        <pc:chgData name="Bettina von der Way" userId="2ce1807c52b10c96" providerId="LiveId" clId="{88267913-3DE6-4796-B141-041838053EB8}" dt="2022-09-12T20:32:08.790" v="25" actId="27636"/>
        <pc:sldMkLst>
          <pc:docMk/>
          <pc:sldMk cId="294756302" sldId="308"/>
        </pc:sldMkLst>
        <pc:spChg chg="mod">
          <ac:chgData name="Bettina von der Way" userId="2ce1807c52b10c96" providerId="LiveId" clId="{88267913-3DE6-4796-B141-041838053EB8}" dt="2022-09-12T20:32:08.790" v="25" actId="27636"/>
          <ac:spMkLst>
            <pc:docMk/>
            <pc:sldMk cId="294756302" sldId="308"/>
            <ac:spMk id="12" creationId="{8F0B65C1-EFC0-ED8A-F635-FA1BBA765ECC}"/>
          </ac:spMkLst>
        </pc:spChg>
      </pc:sldChg>
      <pc:sldChg chg="modSp mod">
        <pc:chgData name="Bettina von der Way" userId="2ce1807c52b10c96" providerId="LiveId" clId="{88267913-3DE6-4796-B141-041838053EB8}" dt="2022-09-12T20:32:08.797" v="26" actId="27636"/>
        <pc:sldMkLst>
          <pc:docMk/>
          <pc:sldMk cId="3286872070" sldId="309"/>
        </pc:sldMkLst>
        <pc:spChg chg="mod">
          <ac:chgData name="Bettina von der Way" userId="2ce1807c52b10c96" providerId="LiveId" clId="{88267913-3DE6-4796-B141-041838053EB8}" dt="2022-09-12T20:32:08.797" v="26" actId="27636"/>
          <ac:spMkLst>
            <pc:docMk/>
            <pc:sldMk cId="3286872070" sldId="309"/>
            <ac:spMk id="5" creationId="{C2EFB5B1-AA7D-6FC7-6087-081CC792639A}"/>
          </ac:spMkLst>
        </pc:spChg>
      </pc:sldChg>
      <pc:sldChg chg="modSp mod">
        <pc:chgData name="Bettina von der Way" userId="2ce1807c52b10c96" providerId="LiveId" clId="{88267913-3DE6-4796-B141-041838053EB8}" dt="2022-09-12T20:32:08.803" v="28" actId="27636"/>
        <pc:sldMkLst>
          <pc:docMk/>
          <pc:sldMk cId="3556269828" sldId="310"/>
        </pc:sldMkLst>
        <pc:spChg chg="mod">
          <ac:chgData name="Bettina von der Way" userId="2ce1807c52b10c96" providerId="LiveId" clId="{88267913-3DE6-4796-B141-041838053EB8}" dt="2022-09-12T20:32:08.801" v="27" actId="27636"/>
          <ac:spMkLst>
            <pc:docMk/>
            <pc:sldMk cId="3556269828" sldId="310"/>
            <ac:spMk id="6" creationId="{618CAC3E-9A12-80EF-11FF-C39528D7E00A}"/>
          </ac:spMkLst>
        </pc:spChg>
        <pc:spChg chg="mod">
          <ac:chgData name="Bettina von der Way" userId="2ce1807c52b10c96" providerId="LiveId" clId="{88267913-3DE6-4796-B141-041838053EB8}" dt="2022-09-12T20:32:08.803" v="28" actId="27636"/>
          <ac:spMkLst>
            <pc:docMk/>
            <pc:sldMk cId="3556269828" sldId="310"/>
            <ac:spMk id="7" creationId="{00000000-0000-0000-0000-000000000000}"/>
          </ac:spMkLst>
        </pc:spChg>
      </pc:sldChg>
      <pc:sldChg chg="modSp mod">
        <pc:chgData name="Bettina von der Way" userId="2ce1807c52b10c96" providerId="LiveId" clId="{88267913-3DE6-4796-B141-041838053EB8}" dt="2022-09-12T20:32:08.646" v="6" actId="27636"/>
        <pc:sldMkLst>
          <pc:docMk/>
          <pc:sldMk cId="3675086802" sldId="311"/>
        </pc:sldMkLst>
        <pc:spChg chg="mod">
          <ac:chgData name="Bettina von der Way" userId="2ce1807c52b10c96" providerId="LiveId" clId="{88267913-3DE6-4796-B141-041838053EB8}" dt="2022-09-12T20:32:08.646" v="6" actId="27636"/>
          <ac:spMkLst>
            <pc:docMk/>
            <pc:sldMk cId="3675086802" sldId="311"/>
            <ac:spMk id="6" creationId="{19BF1585-D0CE-2AC2-714F-02554CF382F7}"/>
          </ac:spMkLst>
        </pc:spChg>
      </pc:sldChg>
      <pc:sldChg chg="modSp mod">
        <pc:chgData name="Bettina von der Way" userId="2ce1807c52b10c96" providerId="LiveId" clId="{88267913-3DE6-4796-B141-041838053EB8}" dt="2022-09-12T20:32:08.652" v="7" actId="27636"/>
        <pc:sldMkLst>
          <pc:docMk/>
          <pc:sldMk cId="866968503" sldId="312"/>
        </pc:sldMkLst>
        <pc:spChg chg="mod">
          <ac:chgData name="Bettina von der Way" userId="2ce1807c52b10c96" providerId="LiveId" clId="{88267913-3DE6-4796-B141-041838053EB8}" dt="2022-09-12T20:32:08.652" v="7" actId="27636"/>
          <ac:spMkLst>
            <pc:docMk/>
            <pc:sldMk cId="866968503" sldId="312"/>
            <ac:spMk id="8" creationId="{3DC1A87B-6079-2CB0-6538-0D73AF9D3CF3}"/>
          </ac:spMkLst>
        </pc:spChg>
      </pc:sldChg>
      <pc:sldChg chg="modSp mod">
        <pc:chgData name="Bettina von der Way" userId="2ce1807c52b10c96" providerId="LiveId" clId="{88267913-3DE6-4796-B141-041838053EB8}" dt="2022-09-12T20:32:08.690" v="10" actId="27636"/>
        <pc:sldMkLst>
          <pc:docMk/>
          <pc:sldMk cId="60298107" sldId="313"/>
        </pc:sldMkLst>
        <pc:spChg chg="mod">
          <ac:chgData name="Bettina von der Way" userId="2ce1807c52b10c96" providerId="LiveId" clId="{88267913-3DE6-4796-B141-041838053EB8}" dt="2022-09-12T20:32:08.690" v="10" actId="27636"/>
          <ac:spMkLst>
            <pc:docMk/>
            <pc:sldMk cId="60298107" sldId="313"/>
            <ac:spMk id="8" creationId="{3DC1A87B-6079-2CB0-6538-0D73AF9D3CF3}"/>
          </ac:spMkLst>
        </pc:spChg>
      </pc:sldChg>
      <pc:sldChg chg="modSp mod">
        <pc:chgData name="Bettina von der Way" userId="2ce1807c52b10c96" providerId="LiveId" clId="{88267913-3DE6-4796-B141-041838053EB8}" dt="2022-09-12T20:32:08.707" v="13" actId="27636"/>
        <pc:sldMkLst>
          <pc:docMk/>
          <pc:sldMk cId="4199584476" sldId="323"/>
        </pc:sldMkLst>
        <pc:spChg chg="mod">
          <ac:chgData name="Bettina von der Way" userId="2ce1807c52b10c96" providerId="LiveId" clId="{88267913-3DE6-4796-B141-041838053EB8}" dt="2022-09-12T20:32:08.707" v="13" actId="27636"/>
          <ac:spMkLst>
            <pc:docMk/>
            <pc:sldMk cId="4199584476" sldId="323"/>
            <ac:spMk id="5" creationId="{60E2BBA3-003C-C424-10F3-8511F017D4C4}"/>
          </ac:spMkLst>
        </pc:spChg>
      </pc:sldChg>
      <pc:sldChg chg="modSp mod">
        <pc:chgData name="Bettina von der Way" userId="2ce1807c52b10c96" providerId="LiveId" clId="{88267913-3DE6-4796-B141-041838053EB8}" dt="2022-09-12T20:32:08.664" v="8" actId="27636"/>
        <pc:sldMkLst>
          <pc:docMk/>
          <pc:sldMk cId="1520031268" sldId="324"/>
        </pc:sldMkLst>
        <pc:spChg chg="mod">
          <ac:chgData name="Bettina von der Way" userId="2ce1807c52b10c96" providerId="LiveId" clId="{88267913-3DE6-4796-B141-041838053EB8}" dt="2022-09-12T20:32:08.664" v="8" actId="27636"/>
          <ac:spMkLst>
            <pc:docMk/>
            <pc:sldMk cId="1520031268" sldId="324"/>
            <ac:spMk id="8" creationId="{3DC1A87B-6079-2CB0-6538-0D73AF9D3CF3}"/>
          </ac:spMkLst>
        </pc:spChg>
      </pc:sldChg>
      <pc:sldChg chg="modSp mod">
        <pc:chgData name="Bettina von der Way" userId="2ce1807c52b10c96" providerId="LiveId" clId="{88267913-3DE6-4796-B141-041838053EB8}" dt="2022-09-12T20:32:08.726" v="16" actId="27636"/>
        <pc:sldMkLst>
          <pc:docMk/>
          <pc:sldMk cId="2924884030" sldId="328"/>
        </pc:sldMkLst>
        <pc:spChg chg="mod">
          <ac:chgData name="Bettina von der Way" userId="2ce1807c52b10c96" providerId="LiveId" clId="{88267913-3DE6-4796-B141-041838053EB8}" dt="2022-09-12T20:32:08.726" v="16" actId="27636"/>
          <ac:spMkLst>
            <pc:docMk/>
            <pc:sldMk cId="2924884030" sldId="328"/>
            <ac:spMk id="5" creationId="{60E2BBA3-003C-C424-10F3-8511F017D4C4}"/>
          </ac:spMkLst>
        </pc:spChg>
      </pc:sldChg>
      <pc:sldChg chg="modSp mod">
        <pc:chgData name="Bettina von der Way" userId="2ce1807c52b10c96" providerId="LiveId" clId="{88267913-3DE6-4796-B141-041838053EB8}" dt="2022-09-12T20:32:08.731" v="17" actId="27636"/>
        <pc:sldMkLst>
          <pc:docMk/>
          <pc:sldMk cId="584566473" sldId="329"/>
        </pc:sldMkLst>
        <pc:spChg chg="mod">
          <ac:chgData name="Bettina von der Way" userId="2ce1807c52b10c96" providerId="LiveId" clId="{88267913-3DE6-4796-B141-041838053EB8}" dt="2022-09-12T20:32:08.731" v="17" actId="27636"/>
          <ac:spMkLst>
            <pc:docMk/>
            <pc:sldMk cId="584566473" sldId="329"/>
            <ac:spMk id="5" creationId="{60E2BBA3-003C-C424-10F3-8511F017D4C4}"/>
          </ac:spMkLst>
        </pc:spChg>
      </pc:sldChg>
      <pc:sldChg chg="modSp mod">
        <pc:chgData name="Bettina von der Way" userId="2ce1807c52b10c96" providerId="LiveId" clId="{88267913-3DE6-4796-B141-041838053EB8}" dt="2022-09-12T20:32:08.735" v="18" actId="27636"/>
        <pc:sldMkLst>
          <pc:docMk/>
          <pc:sldMk cId="1245828302" sldId="330"/>
        </pc:sldMkLst>
        <pc:spChg chg="mod">
          <ac:chgData name="Bettina von der Way" userId="2ce1807c52b10c96" providerId="LiveId" clId="{88267913-3DE6-4796-B141-041838053EB8}" dt="2022-09-12T20:32:08.735" v="18" actId="27636"/>
          <ac:spMkLst>
            <pc:docMk/>
            <pc:sldMk cId="1245828302" sldId="330"/>
            <ac:spMk id="5" creationId="{60E2BBA3-003C-C424-10F3-8511F017D4C4}"/>
          </ac:spMkLst>
        </pc:spChg>
      </pc:sldChg>
      <pc:sldChg chg="modSp mod">
        <pc:chgData name="Bettina von der Way" userId="2ce1807c52b10c96" providerId="LiveId" clId="{88267913-3DE6-4796-B141-041838053EB8}" dt="2022-09-12T20:32:08.695" v="11" actId="27636"/>
        <pc:sldMkLst>
          <pc:docMk/>
          <pc:sldMk cId="336683511" sldId="331"/>
        </pc:sldMkLst>
        <pc:spChg chg="mod">
          <ac:chgData name="Bettina von der Way" userId="2ce1807c52b10c96" providerId="LiveId" clId="{88267913-3DE6-4796-B141-041838053EB8}" dt="2022-09-12T20:32:08.695" v="11" actId="27636"/>
          <ac:spMkLst>
            <pc:docMk/>
            <pc:sldMk cId="336683511" sldId="331"/>
            <ac:spMk id="8" creationId="{3DC1A87B-6079-2CB0-6538-0D73AF9D3CF3}"/>
          </ac:spMkLst>
        </pc:spChg>
      </pc:sldChg>
      <pc:sldChg chg="modSp mod">
        <pc:chgData name="Bettina von der Way" userId="2ce1807c52b10c96" providerId="LiveId" clId="{88267913-3DE6-4796-B141-041838053EB8}" dt="2022-09-12T20:32:08.685" v="9" actId="27636"/>
        <pc:sldMkLst>
          <pc:docMk/>
          <pc:sldMk cId="1377239774" sldId="333"/>
        </pc:sldMkLst>
        <pc:spChg chg="mod">
          <ac:chgData name="Bettina von der Way" userId="2ce1807c52b10c96" providerId="LiveId" clId="{88267913-3DE6-4796-B141-041838053EB8}" dt="2022-09-12T20:32:08.685" v="9" actId="27636"/>
          <ac:spMkLst>
            <pc:docMk/>
            <pc:sldMk cId="1377239774" sldId="333"/>
            <ac:spMk id="3" creationId="{00000000-0000-0000-0000-000000000000}"/>
          </ac:spMkLst>
        </pc:spChg>
      </pc:sldChg>
      <pc:sldChg chg="addSp delSp modSp new mod">
        <pc:chgData name="Bettina von der Way" userId="2ce1807c52b10c96" providerId="LiveId" clId="{88267913-3DE6-4796-B141-041838053EB8}" dt="2022-09-12T20:33:22.266" v="91" actId="113"/>
        <pc:sldMkLst>
          <pc:docMk/>
          <pc:sldMk cId="1040035507" sldId="334"/>
        </pc:sldMkLst>
        <pc:spChg chg="del">
          <ac:chgData name="Bettina von der Way" userId="2ce1807c52b10c96" providerId="LiveId" clId="{88267913-3DE6-4796-B141-041838053EB8}" dt="2022-09-12T20:31:52.665" v="2" actId="478"/>
          <ac:spMkLst>
            <pc:docMk/>
            <pc:sldMk cId="1040035507" sldId="334"/>
            <ac:spMk id="2" creationId="{F6AE00DC-7394-6777-BCF6-92E7AE56057A}"/>
          </ac:spMkLst>
        </pc:spChg>
        <pc:spChg chg="del">
          <ac:chgData name="Bettina von der Way" userId="2ce1807c52b10c96" providerId="LiveId" clId="{88267913-3DE6-4796-B141-041838053EB8}" dt="2022-09-12T20:31:55.957" v="3" actId="478"/>
          <ac:spMkLst>
            <pc:docMk/>
            <pc:sldMk cId="1040035507" sldId="334"/>
            <ac:spMk id="3" creationId="{5E22B6EC-D505-17F2-7437-052F2B1EC2A1}"/>
          </ac:spMkLst>
        </pc:spChg>
        <pc:spChg chg="add mod">
          <ac:chgData name="Bettina von der Way" userId="2ce1807c52b10c96" providerId="LiveId" clId="{88267913-3DE6-4796-B141-041838053EB8}" dt="2022-09-12T20:33:22.266" v="91" actId="113"/>
          <ac:spMkLst>
            <pc:docMk/>
            <pc:sldMk cId="1040035507" sldId="334"/>
            <ac:spMk id="6" creationId="{D70C13B3-AF9F-C2B7-5B98-A307A2A60205}"/>
          </ac:spMkLst>
        </pc:spChg>
        <pc:picChg chg="add mod">
          <ac:chgData name="Bettina von der Way" userId="2ce1807c52b10c96" providerId="LiveId" clId="{88267913-3DE6-4796-B141-041838053EB8}" dt="2022-09-12T20:32:00.392" v="4" actId="1076"/>
          <ac:picMkLst>
            <pc:docMk/>
            <pc:sldMk cId="1040035507" sldId="334"/>
            <ac:picMk id="5" creationId="{679BAF94-4D0A-B33F-93E4-9726CD53D618}"/>
          </ac:picMkLst>
        </pc:picChg>
      </pc:sldChg>
    </pc:docChg>
  </pc:docChgLst>
  <pc:docChgLst>
    <pc:chgData name="Bettina von der Way" userId="2ce1807c52b10c96" providerId="LiveId" clId="{8E9738EA-CB67-44AD-BB5E-274CD98717CD}"/>
    <pc:docChg chg="undo custSel addSld delSld modSld sldOrd delSection modSection">
      <pc:chgData name="Bettina von der Way" userId="2ce1807c52b10c96" providerId="LiveId" clId="{8E9738EA-CB67-44AD-BB5E-274CD98717CD}" dt="2023-03-23T16:20:14.612" v="1074" actId="14100"/>
      <pc:docMkLst>
        <pc:docMk/>
      </pc:docMkLst>
      <pc:sldChg chg="addSp modSp mod">
        <pc:chgData name="Bettina von der Way" userId="2ce1807c52b10c96" providerId="LiveId" clId="{8E9738EA-CB67-44AD-BB5E-274CD98717CD}" dt="2023-03-23T16:20:14.612" v="1074" actId="14100"/>
        <pc:sldMkLst>
          <pc:docMk/>
          <pc:sldMk cId="3091530632" sldId="292"/>
        </pc:sldMkLst>
        <pc:spChg chg="mod">
          <ac:chgData name="Bettina von der Way" userId="2ce1807c52b10c96" providerId="LiveId" clId="{8E9738EA-CB67-44AD-BB5E-274CD98717CD}" dt="2023-03-23T16:20:14.612" v="1074" actId="14100"/>
          <ac:spMkLst>
            <pc:docMk/>
            <pc:sldMk cId="3091530632" sldId="292"/>
            <ac:spMk id="6" creationId="{00000000-0000-0000-0000-000000000000}"/>
          </ac:spMkLst>
        </pc:spChg>
        <pc:picChg chg="add mod">
          <ac:chgData name="Bettina von der Way" userId="2ce1807c52b10c96" providerId="LiveId" clId="{8E9738EA-CB67-44AD-BB5E-274CD98717CD}" dt="2023-03-23T16:19:58.666" v="1073" actId="14100"/>
          <ac:picMkLst>
            <pc:docMk/>
            <pc:sldMk cId="3091530632" sldId="292"/>
            <ac:picMk id="3" creationId="{C73CC883-2E27-31C4-D037-6990E1F5D977}"/>
          </ac:picMkLst>
        </pc:picChg>
      </pc:sldChg>
      <pc:sldChg chg="ord">
        <pc:chgData name="Bettina von der Way" userId="2ce1807c52b10c96" providerId="LiveId" clId="{8E9738EA-CB67-44AD-BB5E-274CD98717CD}" dt="2023-02-04T14:31:44.322" v="396"/>
        <pc:sldMkLst>
          <pc:docMk/>
          <pc:sldMk cId="2540744794" sldId="293"/>
        </pc:sldMkLst>
      </pc:sldChg>
      <pc:sldChg chg="modSp modAnim">
        <pc:chgData name="Bettina von der Way" userId="2ce1807c52b10c96" providerId="LiveId" clId="{8E9738EA-CB67-44AD-BB5E-274CD98717CD}" dt="2023-02-12T08:41:34.023" v="506" actId="20577"/>
        <pc:sldMkLst>
          <pc:docMk/>
          <pc:sldMk cId="3981844454" sldId="302"/>
        </pc:sldMkLst>
        <pc:spChg chg="mod">
          <ac:chgData name="Bettina von der Way" userId="2ce1807c52b10c96" providerId="LiveId" clId="{8E9738EA-CB67-44AD-BB5E-274CD98717CD}" dt="2023-02-12T08:41:34.023" v="506" actId="20577"/>
          <ac:spMkLst>
            <pc:docMk/>
            <pc:sldMk cId="3981844454" sldId="302"/>
            <ac:spMk id="2" creationId="{AF99BA21-CF09-7663-F16E-EEC60356D0E6}"/>
          </ac:spMkLst>
        </pc:spChg>
      </pc:sldChg>
      <pc:sldChg chg="del">
        <pc:chgData name="Bettina von der Way" userId="2ce1807c52b10c96" providerId="LiveId" clId="{8E9738EA-CB67-44AD-BB5E-274CD98717CD}" dt="2023-03-09T11:44:21.037" v="862" actId="47"/>
        <pc:sldMkLst>
          <pc:docMk/>
          <pc:sldMk cId="3786282425" sldId="304"/>
        </pc:sldMkLst>
      </pc:sldChg>
      <pc:sldChg chg="del">
        <pc:chgData name="Bettina von der Way" userId="2ce1807c52b10c96" providerId="LiveId" clId="{8E9738EA-CB67-44AD-BB5E-274CD98717CD}" dt="2023-03-09T11:44:23.477" v="863" actId="47"/>
        <pc:sldMkLst>
          <pc:docMk/>
          <pc:sldMk cId="1981217147" sldId="305"/>
        </pc:sldMkLst>
      </pc:sldChg>
      <pc:sldChg chg="del">
        <pc:chgData name="Bettina von der Way" userId="2ce1807c52b10c96" providerId="LiveId" clId="{8E9738EA-CB67-44AD-BB5E-274CD98717CD}" dt="2023-03-09T11:44:26.401" v="864" actId="47"/>
        <pc:sldMkLst>
          <pc:docMk/>
          <pc:sldMk cId="2301461573" sldId="306"/>
        </pc:sldMkLst>
      </pc:sldChg>
      <pc:sldChg chg="addSp modSp mod">
        <pc:chgData name="Bettina von der Way" userId="2ce1807c52b10c96" providerId="LiveId" clId="{8E9738EA-CB67-44AD-BB5E-274CD98717CD}" dt="2023-03-19T10:43:31.865" v="869" actId="14100"/>
        <pc:sldMkLst>
          <pc:docMk/>
          <pc:sldMk cId="2492445525" sldId="319"/>
        </pc:sldMkLst>
        <pc:spChg chg="add mod">
          <ac:chgData name="Bettina von der Way" userId="2ce1807c52b10c96" providerId="LiveId" clId="{8E9738EA-CB67-44AD-BB5E-274CD98717CD}" dt="2023-03-19T10:43:31.865" v="869" actId="14100"/>
          <ac:spMkLst>
            <pc:docMk/>
            <pc:sldMk cId="2492445525" sldId="319"/>
            <ac:spMk id="2" creationId="{40DADB16-65FD-C2C7-4AAF-75D5D50A2F88}"/>
          </ac:spMkLst>
        </pc:spChg>
        <pc:spChg chg="mod">
          <ac:chgData name="Bettina von der Way" userId="2ce1807c52b10c96" providerId="LiveId" clId="{8E9738EA-CB67-44AD-BB5E-274CD98717CD}" dt="2023-02-20T14:31:22.882" v="618" actId="207"/>
          <ac:spMkLst>
            <pc:docMk/>
            <pc:sldMk cId="2492445525" sldId="319"/>
            <ac:spMk id="3" creationId="{FD65DB92-BA19-F0BA-F245-6F20D17DE507}"/>
          </ac:spMkLst>
        </pc:spChg>
        <pc:spChg chg="mod">
          <ac:chgData name="Bettina von der Way" userId="2ce1807c52b10c96" providerId="LiveId" clId="{8E9738EA-CB67-44AD-BB5E-274CD98717CD}" dt="2023-02-24T20:55:33.756" v="745" actId="14100"/>
          <ac:spMkLst>
            <pc:docMk/>
            <pc:sldMk cId="2492445525" sldId="319"/>
            <ac:spMk id="5" creationId="{6AC802A3-A9D1-B6C3-14E9-634EC8A71326}"/>
          </ac:spMkLst>
        </pc:spChg>
        <pc:spChg chg="mod">
          <ac:chgData name="Bettina von der Way" userId="2ce1807c52b10c96" providerId="LiveId" clId="{8E9738EA-CB67-44AD-BB5E-274CD98717CD}" dt="2023-02-04T14:35:40.975" v="430" actId="20577"/>
          <ac:spMkLst>
            <pc:docMk/>
            <pc:sldMk cId="2492445525" sldId="319"/>
            <ac:spMk id="7" creationId="{00000000-0000-0000-0000-000000000000}"/>
          </ac:spMkLst>
        </pc:spChg>
        <pc:spChg chg="mod">
          <ac:chgData name="Bettina von der Way" userId="2ce1807c52b10c96" providerId="LiveId" clId="{8E9738EA-CB67-44AD-BB5E-274CD98717CD}" dt="2023-02-20T14:31:42.526" v="621" actId="1076"/>
          <ac:spMkLst>
            <pc:docMk/>
            <pc:sldMk cId="2492445525" sldId="319"/>
            <ac:spMk id="12" creationId="{DFE51902-2A6D-A662-17B9-961FAF7CEE01}"/>
          </ac:spMkLst>
        </pc:spChg>
        <pc:picChg chg="add mod">
          <ac:chgData name="Bettina von der Way" userId="2ce1807c52b10c96" providerId="LiveId" clId="{8E9738EA-CB67-44AD-BB5E-274CD98717CD}" dt="2023-02-20T14:24:36.607" v="574" actId="1076"/>
          <ac:picMkLst>
            <pc:docMk/>
            <pc:sldMk cId="2492445525" sldId="319"/>
            <ac:picMk id="8" creationId="{6ECCAD07-C6EB-7497-91B6-6EB8BC6F0E3D}"/>
          </ac:picMkLst>
        </pc:picChg>
        <pc:picChg chg="add mod">
          <ac:chgData name="Bettina von der Way" userId="2ce1807c52b10c96" providerId="LiveId" clId="{8E9738EA-CB67-44AD-BB5E-274CD98717CD}" dt="2023-02-20T14:32:06.715" v="624" actId="1076"/>
          <ac:picMkLst>
            <pc:docMk/>
            <pc:sldMk cId="2492445525" sldId="319"/>
            <ac:picMk id="10" creationId="{61627139-EB81-57D6-D57F-9AAD7321EE33}"/>
          </ac:picMkLst>
        </pc:picChg>
        <pc:picChg chg="mod">
          <ac:chgData name="Bettina von der Way" userId="2ce1807c52b10c96" providerId="LiveId" clId="{8E9738EA-CB67-44AD-BB5E-274CD98717CD}" dt="2023-02-24T20:55:28.140" v="744" actId="1076"/>
          <ac:picMkLst>
            <pc:docMk/>
            <pc:sldMk cId="2492445525" sldId="319"/>
            <ac:picMk id="11" creationId="{F9D17A0E-B545-ACDA-1C88-085EEC792F5C}"/>
          </ac:picMkLst>
        </pc:picChg>
        <pc:picChg chg="add mod">
          <ac:chgData name="Bettina von der Way" userId="2ce1807c52b10c96" providerId="LiveId" clId="{8E9738EA-CB67-44AD-BB5E-274CD98717CD}" dt="2023-02-20T14:32:15.014" v="625" actId="1076"/>
          <ac:picMkLst>
            <pc:docMk/>
            <pc:sldMk cId="2492445525" sldId="319"/>
            <ac:picMk id="14" creationId="{D36493BD-5F6C-3517-272D-DDA075A437A0}"/>
          </ac:picMkLst>
        </pc:picChg>
      </pc:sldChg>
      <pc:sldChg chg="modSp del mod modAnim">
        <pc:chgData name="Bettina von der Way" userId="2ce1807c52b10c96" providerId="LiveId" clId="{8E9738EA-CB67-44AD-BB5E-274CD98717CD}" dt="2023-02-21T12:26:12.101" v="630" actId="47"/>
        <pc:sldMkLst>
          <pc:docMk/>
          <pc:sldMk cId="3168231759" sldId="320"/>
        </pc:sldMkLst>
        <pc:spChg chg="mod">
          <ac:chgData name="Bettina von der Way" userId="2ce1807c52b10c96" providerId="LiveId" clId="{8E9738EA-CB67-44AD-BB5E-274CD98717CD}" dt="2023-02-12T08:38:56.754" v="500" actId="1076"/>
          <ac:spMkLst>
            <pc:docMk/>
            <pc:sldMk cId="3168231759" sldId="320"/>
            <ac:spMk id="2" creationId="{9AD90731-AF61-876A-041D-A8A3DAF60549}"/>
          </ac:spMkLst>
        </pc:spChg>
        <pc:spChg chg="mod">
          <ac:chgData name="Bettina von der Way" userId="2ce1807c52b10c96" providerId="LiveId" clId="{8E9738EA-CB67-44AD-BB5E-274CD98717CD}" dt="2023-02-12T08:38:50.838" v="499" actId="27636"/>
          <ac:spMkLst>
            <pc:docMk/>
            <pc:sldMk cId="3168231759" sldId="320"/>
            <ac:spMk id="3" creationId="{04A5C8EE-8544-6C87-6526-4DC2C66342E7}"/>
          </ac:spMkLst>
        </pc:spChg>
      </pc:sldChg>
      <pc:sldChg chg="del">
        <pc:chgData name="Bettina von der Way" userId="2ce1807c52b10c96" providerId="LiveId" clId="{8E9738EA-CB67-44AD-BB5E-274CD98717CD}" dt="2023-03-09T11:44:09.770" v="861" actId="47"/>
        <pc:sldMkLst>
          <pc:docMk/>
          <pc:sldMk cId="2294557773" sldId="321"/>
        </pc:sldMkLst>
      </pc:sldChg>
      <pc:sldChg chg="del">
        <pc:chgData name="Bettina von der Way" userId="2ce1807c52b10c96" providerId="LiveId" clId="{8E9738EA-CB67-44AD-BB5E-274CD98717CD}" dt="2023-03-09T11:42:43.100" v="856" actId="47"/>
        <pc:sldMkLst>
          <pc:docMk/>
          <pc:sldMk cId="2431419107" sldId="325"/>
        </pc:sldMkLst>
      </pc:sldChg>
      <pc:sldChg chg="del">
        <pc:chgData name="Bettina von der Way" userId="2ce1807c52b10c96" providerId="LiveId" clId="{8E9738EA-CB67-44AD-BB5E-274CD98717CD}" dt="2023-03-09T11:42:47.946" v="857" actId="47"/>
        <pc:sldMkLst>
          <pc:docMk/>
          <pc:sldMk cId="4100073905" sldId="326"/>
        </pc:sldMkLst>
      </pc:sldChg>
      <pc:sldChg chg="del">
        <pc:chgData name="Bettina von der Way" userId="2ce1807c52b10c96" providerId="LiveId" clId="{8E9738EA-CB67-44AD-BB5E-274CD98717CD}" dt="2023-03-09T11:42:50.730" v="858" actId="47"/>
        <pc:sldMkLst>
          <pc:docMk/>
          <pc:sldMk cId="3731321702" sldId="327"/>
        </pc:sldMkLst>
      </pc:sldChg>
      <pc:sldChg chg="del">
        <pc:chgData name="Bettina von der Way" userId="2ce1807c52b10c96" providerId="LiveId" clId="{8E9738EA-CB67-44AD-BB5E-274CD98717CD}" dt="2023-03-09T11:44:05.993" v="860" actId="47"/>
        <pc:sldMkLst>
          <pc:docMk/>
          <pc:sldMk cId="336683511" sldId="331"/>
        </pc:sldMkLst>
      </pc:sldChg>
      <pc:sldChg chg="delSp modSp mod ord modAnim">
        <pc:chgData name="Bettina von der Way" userId="2ce1807c52b10c96" providerId="LiveId" clId="{8E9738EA-CB67-44AD-BB5E-274CD98717CD}" dt="2023-03-09T11:32:26.872" v="826" actId="14100"/>
        <pc:sldMkLst>
          <pc:docMk/>
          <pc:sldMk cId="2311011655" sldId="338"/>
        </pc:sldMkLst>
        <pc:spChg chg="del">
          <ac:chgData name="Bettina von der Way" userId="2ce1807c52b10c96" providerId="LiveId" clId="{8E9738EA-CB67-44AD-BB5E-274CD98717CD}" dt="2023-02-04T14:22:40.691" v="191" actId="478"/>
          <ac:spMkLst>
            <pc:docMk/>
            <pc:sldMk cId="2311011655" sldId="338"/>
            <ac:spMk id="7" creationId="{21AA8A6E-D6E1-BDB3-5F8F-B83E1A00AC49}"/>
          </ac:spMkLst>
        </pc:spChg>
        <pc:spChg chg="mod">
          <ac:chgData name="Bettina von der Way" userId="2ce1807c52b10c96" providerId="LiveId" clId="{8E9738EA-CB67-44AD-BB5E-274CD98717CD}" dt="2023-03-09T11:32:26.872" v="826" actId="14100"/>
          <ac:spMkLst>
            <pc:docMk/>
            <pc:sldMk cId="2311011655" sldId="338"/>
            <ac:spMk id="8" creationId="{7D670005-B372-F04E-3C56-2750CA92048E}"/>
          </ac:spMkLst>
        </pc:spChg>
      </pc:sldChg>
      <pc:sldChg chg="modSp mod ord">
        <pc:chgData name="Bettina von der Way" userId="2ce1807c52b10c96" providerId="LiveId" clId="{8E9738EA-CB67-44AD-BB5E-274CD98717CD}" dt="2023-02-04T14:31:23.429" v="392"/>
        <pc:sldMkLst>
          <pc:docMk/>
          <pc:sldMk cId="2166872068" sldId="339"/>
        </pc:sldMkLst>
        <pc:spChg chg="mod">
          <ac:chgData name="Bettina von der Way" userId="2ce1807c52b10c96" providerId="LiveId" clId="{8E9738EA-CB67-44AD-BB5E-274CD98717CD}" dt="2023-02-04T14:26:54.405" v="363" actId="255"/>
          <ac:spMkLst>
            <pc:docMk/>
            <pc:sldMk cId="2166872068" sldId="339"/>
            <ac:spMk id="3" creationId="{60D95BCF-8FE2-3397-59A5-A41E2119FE68}"/>
          </ac:spMkLst>
        </pc:spChg>
        <pc:spChg chg="mod">
          <ac:chgData name="Bettina von der Way" userId="2ce1807c52b10c96" providerId="LiveId" clId="{8E9738EA-CB67-44AD-BB5E-274CD98717CD}" dt="2023-02-04T14:27:13.071" v="364" actId="207"/>
          <ac:spMkLst>
            <pc:docMk/>
            <pc:sldMk cId="2166872068" sldId="339"/>
            <ac:spMk id="9" creationId="{5CE56119-D4A8-2DDB-3EFA-64893870DFC7}"/>
          </ac:spMkLst>
        </pc:spChg>
        <pc:spChg chg="mod">
          <ac:chgData name="Bettina von der Way" userId="2ce1807c52b10c96" providerId="LiveId" clId="{8E9738EA-CB67-44AD-BB5E-274CD98717CD}" dt="2023-02-04T14:27:28.169" v="365" actId="207"/>
          <ac:spMkLst>
            <pc:docMk/>
            <pc:sldMk cId="2166872068" sldId="339"/>
            <ac:spMk id="10" creationId="{5473CB13-5DD0-4C79-2D96-EDA649533058}"/>
          </ac:spMkLst>
        </pc:spChg>
        <pc:spChg chg="mod">
          <ac:chgData name="Bettina von der Way" userId="2ce1807c52b10c96" providerId="LiveId" clId="{8E9738EA-CB67-44AD-BB5E-274CD98717CD}" dt="2023-02-04T14:28:20.798" v="369" actId="207"/>
          <ac:spMkLst>
            <pc:docMk/>
            <pc:sldMk cId="2166872068" sldId="339"/>
            <ac:spMk id="12" creationId="{9044142E-7C6E-19DE-5C96-6958F3E8CD43}"/>
          </ac:spMkLst>
        </pc:spChg>
        <pc:spChg chg="mod">
          <ac:chgData name="Bettina von der Way" userId="2ce1807c52b10c96" providerId="LiveId" clId="{8E9738EA-CB67-44AD-BB5E-274CD98717CD}" dt="2023-02-04T14:27:42.560" v="366" actId="207"/>
          <ac:spMkLst>
            <pc:docMk/>
            <pc:sldMk cId="2166872068" sldId="339"/>
            <ac:spMk id="13" creationId="{872081ED-165A-D8C8-0146-A87B0F0C70E0}"/>
          </ac:spMkLst>
        </pc:spChg>
        <pc:spChg chg="mod">
          <ac:chgData name="Bettina von der Way" userId="2ce1807c52b10c96" providerId="LiveId" clId="{8E9738EA-CB67-44AD-BB5E-274CD98717CD}" dt="2023-02-04T14:27:58.173" v="367" actId="207"/>
          <ac:spMkLst>
            <pc:docMk/>
            <pc:sldMk cId="2166872068" sldId="339"/>
            <ac:spMk id="14" creationId="{04D17FBE-BE0B-9AAA-A0E8-133D8EC340CD}"/>
          </ac:spMkLst>
        </pc:spChg>
      </pc:sldChg>
      <pc:sldChg chg="modSp mod ord modAnim">
        <pc:chgData name="Bettina von der Way" userId="2ce1807c52b10c96" providerId="LiveId" clId="{8E9738EA-CB67-44AD-BB5E-274CD98717CD}" dt="2023-02-12T08:46:18.941" v="564"/>
        <pc:sldMkLst>
          <pc:docMk/>
          <pc:sldMk cId="196374169" sldId="340"/>
        </pc:sldMkLst>
        <pc:spChg chg="mod">
          <ac:chgData name="Bettina von der Way" userId="2ce1807c52b10c96" providerId="LiveId" clId="{8E9738EA-CB67-44AD-BB5E-274CD98717CD}" dt="2023-02-04T14:26:40.929" v="362" actId="1076"/>
          <ac:spMkLst>
            <pc:docMk/>
            <pc:sldMk cId="196374169" sldId="340"/>
            <ac:spMk id="3" creationId="{9CEB7E71-E62D-E291-DCE6-9AFDED61FBD9}"/>
          </ac:spMkLst>
        </pc:spChg>
        <pc:spChg chg="mod">
          <ac:chgData name="Bettina von der Way" userId="2ce1807c52b10c96" providerId="LiveId" clId="{8E9738EA-CB67-44AD-BB5E-274CD98717CD}" dt="2023-02-04T14:26:37.459" v="361" actId="1076"/>
          <ac:spMkLst>
            <pc:docMk/>
            <pc:sldMk cId="196374169" sldId="340"/>
            <ac:spMk id="7" creationId="{21AA8A6E-D6E1-BDB3-5F8F-B83E1A00AC49}"/>
          </ac:spMkLst>
        </pc:spChg>
      </pc:sldChg>
      <pc:sldChg chg="delSp modSp mod ord modAnim">
        <pc:chgData name="Bettina von der Way" userId="2ce1807c52b10c96" providerId="LiveId" clId="{8E9738EA-CB67-44AD-BB5E-274CD98717CD}" dt="2023-02-24T09:01:25.521" v="691" actId="1076"/>
        <pc:sldMkLst>
          <pc:docMk/>
          <pc:sldMk cId="709447176" sldId="344"/>
        </pc:sldMkLst>
        <pc:spChg chg="mod">
          <ac:chgData name="Bettina von der Way" userId="2ce1807c52b10c96" providerId="LiveId" clId="{8E9738EA-CB67-44AD-BB5E-274CD98717CD}" dt="2023-02-24T09:01:15.646" v="688" actId="1076"/>
          <ac:spMkLst>
            <pc:docMk/>
            <pc:sldMk cId="709447176" sldId="344"/>
            <ac:spMk id="11" creationId="{9D76042F-6F27-F960-E6D7-3A445DF0FCA6}"/>
          </ac:spMkLst>
        </pc:spChg>
        <pc:spChg chg="del">
          <ac:chgData name="Bettina von der Way" userId="2ce1807c52b10c96" providerId="LiveId" clId="{8E9738EA-CB67-44AD-BB5E-274CD98717CD}" dt="2023-02-12T08:43:36.308" v="527" actId="478"/>
          <ac:spMkLst>
            <pc:docMk/>
            <pc:sldMk cId="709447176" sldId="344"/>
            <ac:spMk id="13" creationId="{35A193A7-5DBA-7927-CA54-1CFCA77BB307}"/>
          </ac:spMkLst>
        </pc:spChg>
        <pc:spChg chg="mod">
          <ac:chgData name="Bettina von der Way" userId="2ce1807c52b10c96" providerId="LiveId" clId="{8E9738EA-CB67-44AD-BB5E-274CD98717CD}" dt="2023-02-24T09:01:11.821" v="687" actId="1076"/>
          <ac:spMkLst>
            <pc:docMk/>
            <pc:sldMk cId="709447176" sldId="344"/>
            <ac:spMk id="14" creationId="{CACE2C69-C068-3EFE-439B-F0E06846D636}"/>
          </ac:spMkLst>
        </pc:spChg>
        <pc:picChg chg="mod">
          <ac:chgData name="Bettina von der Way" userId="2ce1807c52b10c96" providerId="LiveId" clId="{8E9738EA-CB67-44AD-BB5E-274CD98717CD}" dt="2023-02-24T09:01:25.521" v="691" actId="1076"/>
          <ac:picMkLst>
            <pc:docMk/>
            <pc:sldMk cId="709447176" sldId="344"/>
            <ac:picMk id="5" creationId="{7635E59E-DDCA-05AA-9682-E6D2B6B9732D}"/>
          </ac:picMkLst>
        </pc:picChg>
      </pc:sldChg>
      <pc:sldChg chg="delSp modSp del mod ord">
        <pc:chgData name="Bettina von der Way" userId="2ce1807c52b10c96" providerId="LiveId" clId="{8E9738EA-CB67-44AD-BB5E-274CD98717CD}" dt="2023-03-09T11:34:08.122" v="829" actId="47"/>
        <pc:sldMkLst>
          <pc:docMk/>
          <pc:sldMk cId="1971614848" sldId="345"/>
        </pc:sldMkLst>
        <pc:spChg chg="mod">
          <ac:chgData name="Bettina von der Way" userId="2ce1807c52b10c96" providerId="LiveId" clId="{8E9738EA-CB67-44AD-BB5E-274CD98717CD}" dt="2023-02-24T09:02:57.237" v="693" actId="1076"/>
          <ac:spMkLst>
            <pc:docMk/>
            <pc:sldMk cId="1971614848" sldId="345"/>
            <ac:spMk id="8" creationId="{C4D6B052-8F3E-309F-C0E9-3AA7EDEBA0AF}"/>
          </ac:spMkLst>
        </pc:spChg>
        <pc:spChg chg="mod">
          <ac:chgData name="Bettina von der Way" userId="2ce1807c52b10c96" providerId="LiveId" clId="{8E9738EA-CB67-44AD-BB5E-274CD98717CD}" dt="2023-02-04T14:25:06.304" v="256" actId="20577"/>
          <ac:spMkLst>
            <pc:docMk/>
            <pc:sldMk cId="1971614848" sldId="345"/>
            <ac:spMk id="9" creationId="{2E668CC2-8D94-CA2A-25CD-C6A96FC3D128}"/>
          </ac:spMkLst>
        </pc:spChg>
        <pc:spChg chg="mod">
          <ac:chgData name="Bettina von der Way" userId="2ce1807c52b10c96" providerId="LiveId" clId="{8E9738EA-CB67-44AD-BB5E-274CD98717CD}" dt="2023-02-04T14:26:06.106" v="357" actId="20577"/>
          <ac:spMkLst>
            <pc:docMk/>
            <pc:sldMk cId="1971614848" sldId="345"/>
            <ac:spMk id="11" creationId="{451C52B2-EF76-264C-A043-E37EC7419065}"/>
          </ac:spMkLst>
        </pc:spChg>
        <pc:spChg chg="del">
          <ac:chgData name="Bettina von der Way" userId="2ce1807c52b10c96" providerId="LiveId" clId="{8E9738EA-CB67-44AD-BB5E-274CD98717CD}" dt="2023-03-09T11:34:04.830" v="828" actId="478"/>
          <ac:spMkLst>
            <pc:docMk/>
            <pc:sldMk cId="1971614848" sldId="345"/>
            <ac:spMk id="15" creationId="{7EDF3975-AA3E-A487-5C61-D479DF4CC3AC}"/>
          </ac:spMkLst>
        </pc:spChg>
        <pc:picChg chg="mod">
          <ac:chgData name="Bettina von der Way" userId="2ce1807c52b10c96" providerId="LiveId" clId="{8E9738EA-CB67-44AD-BB5E-274CD98717CD}" dt="2023-02-24T09:03:09.418" v="696" actId="1076"/>
          <ac:picMkLst>
            <pc:docMk/>
            <pc:sldMk cId="1971614848" sldId="345"/>
            <ac:picMk id="5" creationId="{7635E59E-DDCA-05AA-9682-E6D2B6B9732D}"/>
          </ac:picMkLst>
        </pc:picChg>
        <pc:picChg chg="mod">
          <ac:chgData name="Bettina von der Way" userId="2ce1807c52b10c96" providerId="LiveId" clId="{8E9738EA-CB67-44AD-BB5E-274CD98717CD}" dt="2023-02-24T09:03:04.035" v="695" actId="1076"/>
          <ac:picMkLst>
            <pc:docMk/>
            <pc:sldMk cId="1971614848" sldId="345"/>
            <ac:picMk id="6" creationId="{A5BD2142-9B3D-18A4-E06D-7977904F92EF}"/>
          </ac:picMkLst>
        </pc:picChg>
      </pc:sldChg>
      <pc:sldChg chg="addSp delSp modSp mod ord delAnim modAnim">
        <pc:chgData name="Bettina von der Way" userId="2ce1807c52b10c96" providerId="LiveId" clId="{8E9738EA-CB67-44AD-BB5E-274CD98717CD}" dt="2023-03-09T11:27:03.582" v="751"/>
        <pc:sldMkLst>
          <pc:docMk/>
          <pc:sldMk cId="3328400030" sldId="346"/>
        </pc:sldMkLst>
        <pc:spChg chg="del mod">
          <ac:chgData name="Bettina von der Way" userId="2ce1807c52b10c96" providerId="LiveId" clId="{8E9738EA-CB67-44AD-BB5E-274CD98717CD}" dt="2023-03-09T11:26:37.660" v="748" actId="478"/>
          <ac:spMkLst>
            <pc:docMk/>
            <pc:sldMk cId="3328400030" sldId="346"/>
            <ac:spMk id="2" creationId="{D995DCFA-AC14-27F0-6EF0-DC7AF95CB6FC}"/>
          </ac:spMkLst>
        </pc:spChg>
        <pc:spChg chg="add mod">
          <ac:chgData name="Bettina von der Way" userId="2ce1807c52b10c96" providerId="LiveId" clId="{8E9738EA-CB67-44AD-BB5E-274CD98717CD}" dt="2023-03-09T11:26:40.037" v="749"/>
          <ac:spMkLst>
            <pc:docMk/>
            <pc:sldMk cId="3328400030" sldId="346"/>
            <ac:spMk id="5" creationId="{D5F826D9-1E87-5BF6-9EE6-1C1160405079}"/>
          </ac:spMkLst>
        </pc:spChg>
        <pc:spChg chg="add mod">
          <ac:chgData name="Bettina von der Way" userId="2ce1807c52b10c96" providerId="LiveId" clId="{8E9738EA-CB67-44AD-BB5E-274CD98717CD}" dt="2023-03-09T11:27:03.582" v="751"/>
          <ac:spMkLst>
            <pc:docMk/>
            <pc:sldMk cId="3328400030" sldId="346"/>
            <ac:spMk id="6" creationId="{72B902F7-46CD-7605-24B3-237E19013A5C}"/>
          </ac:spMkLst>
        </pc:spChg>
        <pc:spChg chg="mod">
          <ac:chgData name="Bettina von der Way" userId="2ce1807c52b10c96" providerId="LiveId" clId="{8E9738EA-CB67-44AD-BB5E-274CD98717CD}" dt="2023-03-09T11:26:45.137" v="750" actId="1076"/>
          <ac:spMkLst>
            <pc:docMk/>
            <pc:sldMk cId="3328400030" sldId="346"/>
            <ac:spMk id="13" creationId="{C1F380B2-DDE8-D973-987C-300C4AA91D4C}"/>
          </ac:spMkLst>
        </pc:spChg>
        <pc:picChg chg="del">
          <ac:chgData name="Bettina von der Way" userId="2ce1807c52b10c96" providerId="LiveId" clId="{8E9738EA-CB67-44AD-BB5E-274CD98717CD}" dt="2023-02-04T14:12:49.300" v="109" actId="478"/>
          <ac:picMkLst>
            <pc:docMk/>
            <pc:sldMk cId="3328400030" sldId="346"/>
            <ac:picMk id="3" creationId="{41C027AE-9917-DE63-166D-A214841A7B73}"/>
          </ac:picMkLst>
        </pc:picChg>
        <pc:picChg chg="add mod">
          <ac:chgData name="Bettina von der Way" userId="2ce1807c52b10c96" providerId="LiveId" clId="{8E9738EA-CB67-44AD-BB5E-274CD98717CD}" dt="2023-02-25T12:35:12.859" v="746"/>
          <ac:picMkLst>
            <pc:docMk/>
            <pc:sldMk cId="3328400030" sldId="346"/>
            <ac:picMk id="3" creationId="{C7A310F6-06D1-F309-A900-F53D547A4F30}"/>
          </ac:picMkLst>
        </pc:picChg>
      </pc:sldChg>
      <pc:sldChg chg="addSp delSp modSp mod ord modAnim">
        <pc:chgData name="Bettina von der Way" userId="2ce1807c52b10c96" providerId="LiveId" clId="{8E9738EA-CB67-44AD-BB5E-274CD98717CD}" dt="2023-03-09T11:42:16.134" v="855"/>
        <pc:sldMkLst>
          <pc:docMk/>
          <pc:sldMk cId="437095746" sldId="347"/>
        </pc:sldMkLst>
        <pc:spChg chg="mod">
          <ac:chgData name="Bettina von der Way" userId="2ce1807c52b10c96" providerId="LiveId" clId="{8E9738EA-CB67-44AD-BB5E-274CD98717CD}" dt="2023-03-09T11:41:00.631" v="837" actId="207"/>
          <ac:spMkLst>
            <pc:docMk/>
            <pc:sldMk cId="437095746" sldId="347"/>
            <ac:spMk id="3" creationId="{81C65DA8-852E-5AB8-606E-E04B3072D9C3}"/>
          </ac:spMkLst>
        </pc:spChg>
        <pc:spChg chg="add del mod">
          <ac:chgData name="Bettina von der Way" userId="2ce1807c52b10c96" providerId="LiveId" clId="{8E9738EA-CB67-44AD-BB5E-274CD98717CD}" dt="2023-02-04T14:30:05.434" v="379" actId="478"/>
          <ac:spMkLst>
            <pc:docMk/>
            <pc:sldMk cId="437095746" sldId="347"/>
            <ac:spMk id="7" creationId="{891AF496-AC4C-7213-1AE5-AF4A34DB5004}"/>
          </ac:spMkLst>
        </pc:spChg>
        <pc:spChg chg="mod">
          <ac:chgData name="Bettina von der Way" userId="2ce1807c52b10c96" providerId="LiveId" clId="{8E9738EA-CB67-44AD-BB5E-274CD98717CD}" dt="2023-02-04T14:30:24.651" v="385" actId="20577"/>
          <ac:spMkLst>
            <pc:docMk/>
            <pc:sldMk cId="437095746" sldId="347"/>
            <ac:spMk id="8" creationId="{5C5D9DCB-8CC7-92F2-1D2C-2BCC0B5B8DD5}"/>
          </ac:spMkLst>
        </pc:spChg>
        <pc:spChg chg="mod">
          <ac:chgData name="Bettina von der Way" userId="2ce1807c52b10c96" providerId="LiveId" clId="{8E9738EA-CB67-44AD-BB5E-274CD98717CD}" dt="2023-02-04T14:30:33.393" v="386" actId="1076"/>
          <ac:spMkLst>
            <pc:docMk/>
            <pc:sldMk cId="437095746" sldId="347"/>
            <ac:spMk id="12" creationId="{DFE51902-2A6D-A662-17B9-961FAF7CEE01}"/>
          </ac:spMkLst>
        </pc:spChg>
        <pc:picChg chg="add mod">
          <ac:chgData name="Bettina von der Way" userId="2ce1807c52b10c96" providerId="LiveId" clId="{8E9738EA-CB67-44AD-BB5E-274CD98717CD}" dt="2023-02-04T14:30:38.610" v="388" actId="1076"/>
          <ac:picMkLst>
            <pc:docMk/>
            <pc:sldMk cId="437095746" sldId="347"/>
            <ac:picMk id="6" creationId="{E272BC53-26F7-D4BD-2EF9-8A89E34C9772}"/>
          </ac:picMkLst>
        </pc:picChg>
      </pc:sldChg>
      <pc:sldChg chg="modSp mod">
        <pc:chgData name="Bettina von der Way" userId="2ce1807c52b10c96" providerId="LiveId" clId="{8E9738EA-CB67-44AD-BB5E-274CD98717CD}" dt="2023-03-09T11:43:42.161" v="859" actId="1076"/>
        <pc:sldMkLst>
          <pc:docMk/>
          <pc:sldMk cId="1160696617" sldId="349"/>
        </pc:sldMkLst>
        <pc:spChg chg="mod">
          <ac:chgData name="Bettina von der Way" userId="2ce1807c52b10c96" providerId="LiveId" clId="{8E9738EA-CB67-44AD-BB5E-274CD98717CD}" dt="2023-03-09T11:43:42.161" v="859" actId="1076"/>
          <ac:spMkLst>
            <pc:docMk/>
            <pc:sldMk cId="1160696617" sldId="349"/>
            <ac:spMk id="3" creationId="{00000000-0000-0000-0000-000000000000}"/>
          </ac:spMkLst>
        </pc:spChg>
      </pc:sldChg>
      <pc:sldChg chg="modSp mod ord modAnim">
        <pc:chgData name="Bettina von der Way" userId="2ce1807c52b10c96" providerId="LiveId" clId="{8E9738EA-CB67-44AD-BB5E-274CD98717CD}" dt="2023-02-24T09:00:54.572" v="686" actId="1076"/>
        <pc:sldMkLst>
          <pc:docMk/>
          <pc:sldMk cId="1873868004" sldId="350"/>
        </pc:sldMkLst>
        <pc:spChg chg="mod">
          <ac:chgData name="Bettina von der Way" userId="2ce1807c52b10c96" providerId="LiveId" clId="{8E9738EA-CB67-44AD-BB5E-274CD98717CD}" dt="2023-02-24T09:00:54.572" v="686" actId="1076"/>
          <ac:spMkLst>
            <pc:docMk/>
            <pc:sldMk cId="1873868004" sldId="350"/>
            <ac:spMk id="8" creationId="{0F5F1FC7-4037-2F3F-03EB-9CB3C78445A3}"/>
          </ac:spMkLst>
        </pc:spChg>
        <pc:spChg chg="mod">
          <ac:chgData name="Bettina von der Way" userId="2ce1807c52b10c96" providerId="LiveId" clId="{8E9738EA-CB67-44AD-BB5E-274CD98717CD}" dt="2023-02-24T09:00:50.134" v="685" actId="1076"/>
          <ac:spMkLst>
            <pc:docMk/>
            <pc:sldMk cId="1873868004" sldId="350"/>
            <ac:spMk id="13" creationId="{70B87ACA-10DF-3D8D-2EB0-9B515E742A10}"/>
          </ac:spMkLst>
        </pc:spChg>
      </pc:sldChg>
      <pc:sldChg chg="modSp mod ord modAnim">
        <pc:chgData name="Bettina von der Way" userId="2ce1807c52b10c96" providerId="LiveId" clId="{8E9738EA-CB67-44AD-BB5E-274CD98717CD}" dt="2023-02-12T08:44:05.549" v="542"/>
        <pc:sldMkLst>
          <pc:docMk/>
          <pc:sldMk cId="2432142992" sldId="351"/>
        </pc:sldMkLst>
        <pc:spChg chg="mod">
          <ac:chgData name="Bettina von der Way" userId="2ce1807c52b10c96" providerId="LiveId" clId="{8E9738EA-CB67-44AD-BB5E-274CD98717CD}" dt="2023-02-04T14:18:50.447" v="175" actId="1076"/>
          <ac:spMkLst>
            <pc:docMk/>
            <pc:sldMk cId="2432142992" sldId="351"/>
            <ac:spMk id="3" creationId="{C96CEF7C-8E30-1A44-3DDE-137B363D3893}"/>
          </ac:spMkLst>
        </pc:spChg>
        <pc:spChg chg="mod">
          <ac:chgData name="Bettina von der Way" userId="2ce1807c52b10c96" providerId="LiveId" clId="{8E9738EA-CB67-44AD-BB5E-274CD98717CD}" dt="2023-02-04T14:19:03.509" v="177" actId="1076"/>
          <ac:spMkLst>
            <pc:docMk/>
            <pc:sldMk cId="2432142992" sldId="351"/>
            <ac:spMk id="11" creationId="{9D76042F-6F27-F960-E6D7-3A445DF0FCA6}"/>
          </ac:spMkLst>
        </pc:spChg>
        <pc:spChg chg="mod">
          <ac:chgData name="Bettina von der Way" userId="2ce1807c52b10c96" providerId="LiveId" clId="{8E9738EA-CB67-44AD-BB5E-274CD98717CD}" dt="2023-02-04T14:19:11.046" v="178" actId="1076"/>
          <ac:spMkLst>
            <pc:docMk/>
            <pc:sldMk cId="2432142992" sldId="351"/>
            <ac:spMk id="14" creationId="{CACE2C69-C068-3EFE-439B-F0E06846D636}"/>
          </ac:spMkLst>
        </pc:spChg>
      </pc:sldChg>
      <pc:sldChg chg="add">
        <pc:chgData name="Bettina von der Way" userId="2ce1807c52b10c96" providerId="LiveId" clId="{8E9738EA-CB67-44AD-BB5E-274CD98717CD}" dt="2023-02-12T08:52:04.918" v="565"/>
        <pc:sldMkLst>
          <pc:docMk/>
          <pc:sldMk cId="1288958762" sldId="352"/>
        </pc:sldMkLst>
      </pc:sldChg>
      <pc:sldChg chg="modSp add mod">
        <pc:chgData name="Bettina von der Way" userId="2ce1807c52b10c96" providerId="LiveId" clId="{8E9738EA-CB67-44AD-BB5E-274CD98717CD}" dt="2023-02-24T09:12:30.895" v="735" actId="1076"/>
        <pc:sldMkLst>
          <pc:docMk/>
          <pc:sldMk cId="3242641145" sldId="353"/>
        </pc:sldMkLst>
        <pc:spChg chg="mod">
          <ac:chgData name="Bettina von der Way" userId="2ce1807c52b10c96" providerId="LiveId" clId="{8E9738EA-CB67-44AD-BB5E-274CD98717CD}" dt="2023-02-24T09:12:30.895" v="735" actId="1076"/>
          <ac:spMkLst>
            <pc:docMk/>
            <pc:sldMk cId="3242641145" sldId="353"/>
            <ac:spMk id="10" creationId="{C6AEEDA1-9E25-4635-DBE2-9CE5D5F041BE}"/>
          </ac:spMkLst>
        </pc:spChg>
        <pc:spChg chg="mod">
          <ac:chgData name="Bettina von der Way" userId="2ce1807c52b10c96" providerId="LiveId" clId="{8E9738EA-CB67-44AD-BB5E-274CD98717CD}" dt="2023-02-24T09:11:59.528" v="699" actId="14100"/>
          <ac:spMkLst>
            <pc:docMk/>
            <pc:sldMk cId="3242641145" sldId="353"/>
            <ac:spMk id="28" creationId="{E6D1BEC3-3C29-81DF-65D1-B063CFBFDDE8}"/>
          </ac:spMkLst>
        </pc:spChg>
      </pc:sldChg>
      <pc:sldChg chg="add">
        <pc:chgData name="Bettina von der Way" userId="2ce1807c52b10c96" providerId="LiveId" clId="{8E9738EA-CB67-44AD-BB5E-274CD98717CD}" dt="2023-02-12T08:52:47.887" v="567"/>
        <pc:sldMkLst>
          <pc:docMk/>
          <pc:sldMk cId="1037474987" sldId="354"/>
        </pc:sldMkLst>
      </pc:sldChg>
      <pc:sldChg chg="addSp delSp modSp add del mod modAnim">
        <pc:chgData name="Bettina von der Way" userId="2ce1807c52b10c96" providerId="LiveId" clId="{8E9738EA-CB67-44AD-BB5E-274CD98717CD}" dt="2023-03-09T11:28:44.166" v="779" actId="47"/>
        <pc:sldMkLst>
          <pc:docMk/>
          <pc:sldMk cId="966442419" sldId="355"/>
        </pc:sldMkLst>
        <pc:spChg chg="mod">
          <ac:chgData name="Bettina von der Way" userId="2ce1807c52b10c96" providerId="LiveId" clId="{8E9738EA-CB67-44AD-BB5E-274CD98717CD}" dt="2023-02-24T08:57:09.772" v="636" actId="14100"/>
          <ac:spMkLst>
            <pc:docMk/>
            <pc:sldMk cId="966442419" sldId="355"/>
            <ac:spMk id="2" creationId="{9AD90731-AF61-876A-041D-A8A3DAF60549}"/>
          </ac:spMkLst>
        </pc:spChg>
        <pc:spChg chg="add mod">
          <ac:chgData name="Bettina von der Way" userId="2ce1807c52b10c96" providerId="LiveId" clId="{8E9738EA-CB67-44AD-BB5E-274CD98717CD}" dt="2023-02-21T12:27:08.635" v="632"/>
          <ac:spMkLst>
            <pc:docMk/>
            <pc:sldMk cId="966442419" sldId="355"/>
            <ac:spMk id="3" creationId="{1D0F2CF2-F597-E229-E9E3-66B9A8CA0D95}"/>
          </ac:spMkLst>
        </pc:spChg>
        <pc:spChg chg="mod">
          <ac:chgData name="Bettina von der Way" userId="2ce1807c52b10c96" providerId="LiveId" clId="{8E9738EA-CB67-44AD-BB5E-274CD98717CD}" dt="2023-03-09T11:27:30.363" v="777" actId="20577"/>
          <ac:spMkLst>
            <pc:docMk/>
            <pc:sldMk cId="966442419" sldId="355"/>
            <ac:spMk id="4" creationId="{0AD636DF-D48F-444C-791B-9105A17F398C}"/>
          </ac:spMkLst>
        </pc:spChg>
        <pc:spChg chg="del">
          <ac:chgData name="Bettina von der Way" userId="2ce1807c52b10c96" providerId="LiveId" clId="{8E9738EA-CB67-44AD-BB5E-274CD98717CD}" dt="2023-02-21T12:27:06.340" v="631" actId="478"/>
          <ac:spMkLst>
            <pc:docMk/>
            <pc:sldMk cId="966442419" sldId="355"/>
            <ac:spMk id="24" creationId="{D17145A7-E24F-E8B3-8071-B570B7F0022A}"/>
          </ac:spMkLst>
        </pc:spChg>
      </pc:sldChg>
      <pc:sldChg chg="addSp delSp modSp add mod modAnim">
        <pc:chgData name="Bettina von der Way" userId="2ce1807c52b10c96" providerId="LiveId" clId="{8E9738EA-CB67-44AD-BB5E-274CD98717CD}" dt="2023-02-24T09:00:15.418" v="684"/>
        <pc:sldMkLst>
          <pc:docMk/>
          <pc:sldMk cId="3694997450" sldId="356"/>
        </pc:sldMkLst>
        <pc:spChg chg="add mod">
          <ac:chgData name="Bettina von der Way" userId="2ce1807c52b10c96" providerId="LiveId" clId="{8E9738EA-CB67-44AD-BB5E-274CD98717CD}" dt="2023-02-21T12:27:17.555" v="634"/>
          <ac:spMkLst>
            <pc:docMk/>
            <pc:sldMk cId="3694997450" sldId="356"/>
            <ac:spMk id="4" creationId="{11E45597-B0DF-B225-D65D-F864C5B8EBE2}"/>
          </ac:spMkLst>
        </pc:spChg>
        <pc:spChg chg="del">
          <ac:chgData name="Bettina von der Way" userId="2ce1807c52b10c96" providerId="LiveId" clId="{8E9738EA-CB67-44AD-BB5E-274CD98717CD}" dt="2023-02-21T12:27:15.193" v="633" actId="478"/>
          <ac:spMkLst>
            <pc:docMk/>
            <pc:sldMk cId="3694997450" sldId="356"/>
            <ac:spMk id="7" creationId="{D57993C6-173A-4002-047C-D23AE56B30F3}"/>
          </ac:spMkLst>
        </pc:spChg>
      </pc:sldChg>
      <pc:sldChg chg="addSp delSp modSp add mod">
        <pc:chgData name="Bettina von der Way" userId="2ce1807c52b10c96" providerId="LiveId" clId="{8E9738EA-CB67-44AD-BB5E-274CD98717CD}" dt="2023-03-09T11:37:01.788" v="836"/>
        <pc:sldMkLst>
          <pc:docMk/>
          <pc:sldMk cId="930518477" sldId="357"/>
        </pc:sldMkLst>
        <pc:spChg chg="add mod">
          <ac:chgData name="Bettina von der Way" userId="2ce1807c52b10c96" providerId="LiveId" clId="{8E9738EA-CB67-44AD-BB5E-274CD98717CD}" dt="2023-03-09T11:37:01.788" v="836"/>
          <ac:spMkLst>
            <pc:docMk/>
            <pc:sldMk cId="930518477" sldId="357"/>
            <ac:spMk id="3" creationId="{77D9C038-3CA0-BB05-BF7B-B5470321D4E4}"/>
          </ac:spMkLst>
        </pc:spChg>
        <pc:spChg chg="del">
          <ac:chgData name="Bettina von der Way" userId="2ce1807c52b10c96" providerId="LiveId" clId="{8E9738EA-CB67-44AD-BB5E-274CD98717CD}" dt="2023-03-09T11:36:59.112" v="835" actId="478"/>
          <ac:spMkLst>
            <pc:docMk/>
            <pc:sldMk cId="930518477" sldId="357"/>
            <ac:spMk id="7" creationId="{BA5DB9EA-E9F5-CBA6-06D3-3FA9D29111B0}"/>
          </ac:spMkLst>
        </pc:spChg>
      </pc:sldChg>
      <pc:sldChg chg="addSp delSp modSp add mod">
        <pc:chgData name="Bettina von der Way" userId="2ce1807c52b10c96" providerId="LiveId" clId="{8E9738EA-CB67-44AD-BB5E-274CD98717CD}" dt="2023-03-09T11:34:17.296" v="831"/>
        <pc:sldMkLst>
          <pc:docMk/>
          <pc:sldMk cId="1788977717" sldId="361"/>
        </pc:sldMkLst>
        <pc:spChg chg="del">
          <ac:chgData name="Bettina von der Way" userId="2ce1807c52b10c96" providerId="LiveId" clId="{8E9738EA-CB67-44AD-BB5E-274CD98717CD}" dt="2023-03-09T11:34:14.539" v="830" actId="478"/>
          <ac:spMkLst>
            <pc:docMk/>
            <pc:sldMk cId="1788977717" sldId="361"/>
            <ac:spMk id="2" creationId="{316C61D0-C791-FF89-AEE4-0A012B17F048}"/>
          </ac:spMkLst>
        </pc:spChg>
        <pc:spChg chg="add mod">
          <ac:chgData name="Bettina von der Way" userId="2ce1807c52b10c96" providerId="LiveId" clId="{8E9738EA-CB67-44AD-BB5E-274CD98717CD}" dt="2023-03-09T11:34:17.296" v="831"/>
          <ac:spMkLst>
            <pc:docMk/>
            <pc:sldMk cId="1788977717" sldId="361"/>
            <ac:spMk id="3" creationId="{5AA2FC4E-0C56-A021-C89F-5E6E84573EB5}"/>
          </ac:spMkLst>
        </pc:spChg>
      </pc:sldChg>
      <pc:sldChg chg="addSp delSp modSp add mod">
        <pc:chgData name="Bettina von der Way" userId="2ce1807c52b10c96" providerId="LiveId" clId="{8E9738EA-CB67-44AD-BB5E-274CD98717CD}" dt="2023-03-09T11:35:49.195" v="834"/>
        <pc:sldMkLst>
          <pc:docMk/>
          <pc:sldMk cId="1101410989" sldId="362"/>
        </pc:sldMkLst>
        <pc:spChg chg="add mod">
          <ac:chgData name="Bettina von der Way" userId="2ce1807c52b10c96" providerId="LiveId" clId="{8E9738EA-CB67-44AD-BB5E-274CD98717CD}" dt="2023-03-09T11:35:49.195" v="834"/>
          <ac:spMkLst>
            <pc:docMk/>
            <pc:sldMk cId="1101410989" sldId="362"/>
            <ac:spMk id="2" creationId="{C5406A26-D38D-8E4A-9C97-19E99DE482ED}"/>
          </ac:spMkLst>
        </pc:spChg>
        <pc:spChg chg="del">
          <ac:chgData name="Bettina von der Way" userId="2ce1807c52b10c96" providerId="LiveId" clId="{8E9738EA-CB67-44AD-BB5E-274CD98717CD}" dt="2023-03-09T11:35:46.826" v="833" actId="478"/>
          <ac:spMkLst>
            <pc:docMk/>
            <pc:sldMk cId="1101410989" sldId="362"/>
            <ac:spMk id="7" creationId="{B66E6964-DB56-B8E9-FADE-36C6AD943298}"/>
          </ac:spMkLst>
        </pc:spChg>
      </pc:sldChg>
      <pc:sldChg chg="delSp new mod">
        <pc:chgData name="Bettina von der Way" userId="2ce1807c52b10c96" providerId="LiveId" clId="{8E9738EA-CB67-44AD-BB5E-274CD98717CD}" dt="2023-03-09T11:45:25.174" v="868" actId="478"/>
        <pc:sldMkLst>
          <pc:docMk/>
          <pc:sldMk cId="2970799663" sldId="363"/>
        </pc:sldMkLst>
        <pc:spChg chg="del">
          <ac:chgData name="Bettina von der Way" userId="2ce1807c52b10c96" providerId="LiveId" clId="{8E9738EA-CB67-44AD-BB5E-274CD98717CD}" dt="2023-03-09T11:45:20.288" v="867" actId="478"/>
          <ac:spMkLst>
            <pc:docMk/>
            <pc:sldMk cId="2970799663" sldId="363"/>
            <ac:spMk id="2" creationId="{917C3E1F-293C-60F4-B084-E90E945257D8}"/>
          </ac:spMkLst>
        </pc:spChg>
        <pc:spChg chg="del">
          <ac:chgData name="Bettina von der Way" userId="2ce1807c52b10c96" providerId="LiveId" clId="{8E9738EA-CB67-44AD-BB5E-274CD98717CD}" dt="2023-03-09T11:45:25.174" v="868" actId="478"/>
          <ac:spMkLst>
            <pc:docMk/>
            <pc:sldMk cId="2970799663" sldId="363"/>
            <ac:spMk id="3" creationId="{20BE2ECF-5382-CD83-A3D1-F35CFA86B1C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FE9D-088D-4D1E-B4B6-7CF0E61126EA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7D9-223F-440E-B440-640EF970F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75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FE9D-088D-4D1E-B4B6-7CF0E61126EA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7D9-223F-440E-B440-640EF970F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03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FE9D-088D-4D1E-B4B6-7CF0E61126EA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7D9-223F-440E-B440-640EF970F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03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FE9D-088D-4D1E-B4B6-7CF0E61126EA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7D9-223F-440E-B440-640EF970F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89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FE9D-088D-4D1E-B4B6-7CF0E61126EA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7D9-223F-440E-B440-640EF970F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07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FE9D-088D-4D1E-B4B6-7CF0E61126EA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7D9-223F-440E-B440-640EF970F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89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FE9D-088D-4D1E-B4B6-7CF0E61126EA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7D9-223F-440E-B440-640EF970F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86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FE9D-088D-4D1E-B4B6-7CF0E61126EA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7D9-223F-440E-B440-640EF970F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44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FE9D-088D-4D1E-B4B6-7CF0E61126EA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7D9-223F-440E-B440-640EF970F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94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FE9D-088D-4D1E-B4B6-7CF0E61126EA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7D9-223F-440E-B440-640EF970F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5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FE9D-088D-4D1E-B4B6-7CF0E61126EA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37D9-223F-440E-B440-640EF970F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35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7FE9D-088D-4D1E-B4B6-7CF0E61126EA}" type="datetimeFigureOut">
              <a:rPr lang="de-DE" smtClean="0"/>
              <a:t>23.03.2023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C37D9-223F-440E-B440-640EF970F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36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padlet.com/vdway/dlt-dakar-m-rz-2023-und-gi-dakar-einsatz-von-medien-und-land-5bgoyr55rxee0iz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utschmusikblog.d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meo.com/168931912?embedded=true&amp;source=video_title&amp;owner=2543370" TargetMode="External"/><Relationship Id="rId4" Type="http://schemas.openxmlformats.org/officeDocument/2006/relationships/hyperlink" Target="https://www.youtube.com/watch?v=RNKonlAKQfQ&amp;t=9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foartes.pe/conferencia-que-es-el-teatro-documental/" TargetMode="Externa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496" y="6114513"/>
            <a:ext cx="3800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gramme 10h00-13h00"/>
          <p:cNvSpPr txBox="1">
            <a:spLocks noGrp="1"/>
          </p:cNvSpPr>
          <p:nvPr>
            <p:ph type="title"/>
          </p:nvPr>
        </p:nvSpPr>
        <p:spPr>
          <a:xfrm>
            <a:off x="709196" y="95788"/>
            <a:ext cx="10349868" cy="15373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E90B18"/>
                </a:solidFill>
              </a:defRPr>
            </a:lvl1pPr>
          </a:lstStyle>
          <a:p>
            <a:pPr algn="ctr"/>
            <a:r>
              <a:rPr lang="de-DE" sz="1800" b="1" dirty="0">
                <a:solidFill>
                  <a:srgbClr val="D11F3A"/>
                </a:solidFill>
                <a:latin typeface="Amasis MT Pro Medium" panose="02040604050005020304" pitchFamily="18" charset="0"/>
              </a:rPr>
              <a:t>Dr. Bettina von der Way  -  DLT + GI DAKAR </a:t>
            </a:r>
            <a:br>
              <a:rPr lang="de-DE" sz="1800" b="1" dirty="0">
                <a:solidFill>
                  <a:srgbClr val="D11F3A"/>
                </a:solidFill>
                <a:latin typeface="Amasis MT Pro Medium" panose="02040604050005020304" pitchFamily="18" charset="0"/>
              </a:rPr>
            </a:br>
            <a:r>
              <a:rPr lang="de-DE" sz="2800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Einsatz von Medien, Filmen, Texten im Deutschunterricht mit Büchern des HUEBER Verlags</a:t>
            </a:r>
            <a:br>
              <a:rPr lang="de-DE" sz="2800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800" b="1" dirty="0">
                <a:solidFill>
                  <a:srgbClr val="0070C0"/>
                </a:solidFill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</a:t>
            </a:r>
            <a:r>
              <a:rPr lang="de-DE" sz="2800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b="1" dirty="0">
                <a:solidFill>
                  <a:srgbClr val="0070C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20.-23.3</a:t>
            </a:r>
            <a:r>
              <a:rPr lang="de-DE" sz="2800" b="1" dirty="0">
                <a:solidFill>
                  <a:srgbClr val="0070C0"/>
                </a:solidFill>
                <a:latin typeface="Amasis MT Pro Medium" panose="02040604050005020304" pitchFamily="18" charset="0"/>
              </a:rPr>
              <a:t>. 2023 in Dakar</a:t>
            </a:r>
            <a:endParaRPr sz="2800" b="1" dirty="0">
              <a:solidFill>
                <a:srgbClr val="0070C0"/>
              </a:solidFill>
              <a:latin typeface="Amasis MT Pro Medium" panose="02040604050005020304" pitchFamily="18" charset="0"/>
            </a:endParaRPr>
          </a:p>
        </p:txBody>
      </p:sp>
      <p:pic>
        <p:nvPicPr>
          <p:cNvPr id="11" name="Grafik 10" descr="Ein Bild, das Text, Tisch, Esstisch, Schreibtisch enthält.&#10;&#10;Automatisch generierte Beschreibung">
            <a:extLst>
              <a:ext uri="{FF2B5EF4-FFF2-40B4-BE49-F238E27FC236}">
                <a16:creationId xmlns:a16="http://schemas.microsoft.com/office/drawing/2014/main" id="{F9D17A0E-B545-ACDA-1C88-085EEC792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0" y="2818648"/>
            <a:ext cx="1627606" cy="122070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FE51902-2A6D-A662-17B9-961FAF7CEE01}"/>
              </a:ext>
            </a:extLst>
          </p:cNvPr>
          <p:cNvSpPr txBox="1"/>
          <p:nvPr/>
        </p:nvSpPr>
        <p:spPr>
          <a:xfrm>
            <a:off x="1993716" y="3150574"/>
            <a:ext cx="270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>
                <a:latin typeface="Amasis MT Pro" panose="02040504050005020304" pitchFamily="18" charset="0"/>
              </a:rPr>
              <a:t>Mail: Dr. Bettina von der Way</a:t>
            </a:r>
          </a:p>
          <a:p>
            <a:pPr algn="ctr"/>
            <a:r>
              <a:rPr lang="de-DE" sz="1400" b="1" dirty="0">
                <a:latin typeface="Amasis MT Pro" panose="02040504050005020304" pitchFamily="18" charset="0"/>
              </a:rPr>
              <a:t>vdway@kaironetz.de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D65DB92-BA19-F0BA-F245-6F20D17DE507}"/>
              </a:ext>
            </a:extLst>
          </p:cNvPr>
          <p:cNvSpPr txBox="1"/>
          <p:nvPr/>
        </p:nvSpPr>
        <p:spPr>
          <a:xfrm>
            <a:off x="232930" y="1619898"/>
            <a:ext cx="4432297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latin typeface="Amasis MT Pro Medium" panose="02040604050005020304" pitchFamily="18" charset="0"/>
              </a:rPr>
              <a:t>Herzlich Willkommen zum Seminar des HUEBER Verlags</a:t>
            </a:r>
          </a:p>
          <a:p>
            <a:endParaRPr lang="de-DE" dirty="0">
              <a:latin typeface="Amasis MT Pro Medium" panose="02040604050005020304" pitchFamily="18" charset="0"/>
            </a:endParaRPr>
          </a:p>
          <a:p>
            <a:r>
              <a:rPr lang="de-DE" dirty="0">
                <a:latin typeface="Amasis MT Pro Medium" panose="02040604050005020304" pitchFamily="18" charset="0"/>
              </a:rPr>
              <a:t>Schön, dass Sie dabei sind und ich bin…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C802A3-A9D1-B6C3-14E9-634EC8A71326}"/>
              </a:ext>
            </a:extLst>
          </p:cNvPr>
          <p:cNvSpPr txBox="1"/>
          <p:nvPr/>
        </p:nvSpPr>
        <p:spPr>
          <a:xfrm>
            <a:off x="232930" y="4037774"/>
            <a:ext cx="3545847" cy="2031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latin typeface="Amasis MT Pro Medium" panose="02040604050005020304" pitchFamily="18" charset="0"/>
              </a:rPr>
              <a:t>Ich lebe und wohne in Kairo</a:t>
            </a:r>
          </a:p>
          <a:p>
            <a:r>
              <a:rPr lang="de-DE" dirty="0">
                <a:latin typeface="Amasis MT Pro Medium" panose="02040604050005020304" pitchFamily="18" charset="0"/>
              </a:rPr>
              <a:t>Ich habe auch ein Häuschen im Schwarzwald und bin in Namibia geboren.</a:t>
            </a:r>
          </a:p>
          <a:p>
            <a:endParaRPr lang="de-DE" dirty="0">
              <a:latin typeface="Amasis MT Pro Medium" panose="02040604050005020304" pitchFamily="18" charset="0"/>
            </a:endParaRPr>
          </a:p>
          <a:p>
            <a:r>
              <a:rPr lang="de-DE" dirty="0">
                <a:latin typeface="Amasis MT Pro Medium" panose="02040604050005020304" pitchFamily="18" charset="0"/>
              </a:rPr>
              <a:t>Ich freue mich sehr hier bei Ihnen zu sein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0DADB16-65FD-C2C7-4AAF-75D5D50A2F88}"/>
              </a:ext>
            </a:extLst>
          </p:cNvPr>
          <p:cNvSpPr txBox="1"/>
          <p:nvPr/>
        </p:nvSpPr>
        <p:spPr>
          <a:xfrm>
            <a:off x="9778935" y="1129103"/>
            <a:ext cx="21801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GI Lehrer: MENSCHEN</a:t>
            </a:r>
          </a:p>
          <a:p>
            <a:r>
              <a:rPr lang="de-DE" dirty="0"/>
              <a:t>Ausblick auf Momente</a:t>
            </a:r>
          </a:p>
          <a:p>
            <a:endParaRPr lang="de-DE" dirty="0"/>
          </a:p>
          <a:p>
            <a:r>
              <a:rPr lang="de-DE" dirty="0"/>
              <a:t>Pasch Lehrer: Beste Freunde</a:t>
            </a:r>
          </a:p>
          <a:p>
            <a:r>
              <a:rPr lang="de-DE" dirty="0"/>
              <a:t>Gute Idee, Ein tolles Team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CCAD07-C6EB-7497-91B6-6EB8BC6F0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376" y="1633154"/>
            <a:ext cx="4421089" cy="328832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1627139-EB81-57D6-D57F-9AAD7321E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483" y="4301706"/>
            <a:ext cx="4865435" cy="184627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36493BD-5F6C-3517-272D-DDA075A43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226" y="4234536"/>
            <a:ext cx="1879836" cy="26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45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6210300"/>
            <a:ext cx="3800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7D670005-B372-F04E-3C56-2750CA92048E}"/>
              </a:ext>
            </a:extLst>
          </p:cNvPr>
          <p:cNvSpPr/>
          <p:nvPr/>
        </p:nvSpPr>
        <p:spPr>
          <a:xfrm>
            <a:off x="1651502" y="1836197"/>
            <a:ext cx="9726031" cy="27012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Haben Sie selber Links oder Onlinematerialien zu Liedern, Filmen und Musik, die Sie benutzen?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solidFill>
                <a:srgbClr val="0070C0"/>
              </a:solidFill>
              <a:latin typeface="Amasis MT Pro Medium" panose="020406040500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Welche? Und mit welchen Zielen werden sie eingesetzt?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C5D4534-7C3F-4D74-1EB1-90EC96AB4524}"/>
              </a:ext>
            </a:extLst>
          </p:cNvPr>
          <p:cNvSpPr txBox="1"/>
          <p:nvPr/>
        </p:nvSpPr>
        <p:spPr>
          <a:xfrm>
            <a:off x="319177" y="110678"/>
            <a:ext cx="11317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DLT 2023 Dakar - Dr. Bettina von der Way - 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Einsatz von Medien, Filmen und Texten im Deutschunterricht mit Büchern des </a:t>
            </a:r>
            <a:r>
              <a:rPr lang="de-DE" sz="1200" dirty="0">
                <a:solidFill>
                  <a:srgbClr val="FF000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HUEBER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Verlags.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1101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6210300"/>
            <a:ext cx="3800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635E59E-DDCA-05AA-9682-E6D2B6B97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90" y="4123971"/>
            <a:ext cx="2886286" cy="263166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E668CC2-8D94-CA2A-25CD-C6A96FC3D128}"/>
              </a:ext>
            </a:extLst>
          </p:cNvPr>
          <p:cNvSpPr/>
          <p:nvPr/>
        </p:nvSpPr>
        <p:spPr>
          <a:xfrm>
            <a:off x="552091" y="608247"/>
            <a:ext cx="10869283" cy="14520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Jetzt schauen wir uns an, welche Medien man einsetzen könnte, und wie man konkret mit Liedern, mit Musik und mit Filmen arbeiten kann.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51C52B2-EF76-264C-A043-E37EC7419065}"/>
              </a:ext>
            </a:extLst>
          </p:cNvPr>
          <p:cNvSpPr/>
          <p:nvPr/>
        </p:nvSpPr>
        <p:spPr>
          <a:xfrm>
            <a:off x="552091" y="2366109"/>
            <a:ext cx="10869283" cy="14520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Dazu gehen wir auf mein </a:t>
            </a:r>
            <a:r>
              <a:rPr lang="de-DE" sz="2800" dirty="0" err="1">
                <a:solidFill>
                  <a:srgbClr val="0070C0"/>
                </a:solidFill>
                <a:latin typeface="Amasis MT Pro Medium" panose="02040604050005020304" pitchFamily="18" charset="0"/>
                <a:hlinkClick r:id="rId4"/>
              </a:rPr>
              <a:t>Padlet</a:t>
            </a:r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  <a:hlinkClick r:id="rId4"/>
              </a:rPr>
              <a:t>,</a:t>
            </a:r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 wo ich </a:t>
            </a:r>
            <a:r>
              <a:rPr lang="de-DE" sz="2800" dirty="0">
                <a:solidFill>
                  <a:srgbClr val="0070C0"/>
                </a:solidFill>
                <a:highlight>
                  <a:srgbClr val="FFFF00"/>
                </a:highlight>
                <a:latin typeface="Amasis MT Pro Medium" panose="02040604050005020304" pitchFamily="18" charset="0"/>
              </a:rPr>
              <a:t>für Sie </a:t>
            </a:r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Beispiele vorbereitet habe. Sie können den Code unten scannen und haben Zugriff auf das </a:t>
            </a:r>
            <a:r>
              <a:rPr lang="de-DE" sz="2800" dirty="0" err="1">
                <a:solidFill>
                  <a:srgbClr val="0070C0"/>
                </a:solidFill>
                <a:latin typeface="Amasis MT Pro Medium" panose="02040604050005020304" pitchFamily="18" charset="0"/>
              </a:rPr>
              <a:t>Padlet</a:t>
            </a:r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.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965C34-77D7-01B6-758D-268F47EB4E64}"/>
              </a:ext>
            </a:extLst>
          </p:cNvPr>
          <p:cNvSpPr txBox="1"/>
          <p:nvPr/>
        </p:nvSpPr>
        <p:spPr>
          <a:xfrm>
            <a:off x="3956636" y="3968807"/>
            <a:ext cx="72778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/>
              <a:t>https://padlet.com/vdway/hueber-dlt-dakar-m-rz-2023-und-gis-dakar-und-kampala-einsatz-5bgoyr55rxee0izw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233DA1-7D5F-F036-4968-3F422CFFC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732" y="4442742"/>
            <a:ext cx="2255383" cy="241525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AA2FC4E-0C56-A021-C89F-5E6E84573EB5}"/>
              </a:ext>
            </a:extLst>
          </p:cNvPr>
          <p:cNvSpPr txBox="1"/>
          <p:nvPr/>
        </p:nvSpPr>
        <p:spPr>
          <a:xfrm>
            <a:off x="327803" y="96375"/>
            <a:ext cx="11317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DLT 2023 Dakar - Dr. Bettina von der Way - 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Einsatz von Medien, Filmen und Texten im Deutschunterricht mit Büchern des </a:t>
            </a:r>
            <a:r>
              <a:rPr lang="de-DE" sz="1200" dirty="0">
                <a:solidFill>
                  <a:srgbClr val="FF000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HUEBER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Verlags.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8897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428B0CD5-302E-B7B8-2B95-A59204985273}"/>
              </a:ext>
            </a:extLst>
          </p:cNvPr>
          <p:cNvSpPr/>
          <p:nvPr/>
        </p:nvSpPr>
        <p:spPr>
          <a:xfrm>
            <a:off x="7506418" y="3566290"/>
            <a:ext cx="4685582" cy="16834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6210300"/>
            <a:ext cx="3800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24D0DC6-428B-1879-9771-8F1FCDF5E03F}"/>
              </a:ext>
            </a:extLst>
          </p:cNvPr>
          <p:cNvSpPr/>
          <p:nvPr/>
        </p:nvSpPr>
        <p:spPr>
          <a:xfrm>
            <a:off x="178998" y="3605760"/>
            <a:ext cx="3943709" cy="190598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Amasis MT Pro Medium" panose="02040604050005020304" pitchFamily="18" charset="0"/>
              </a:rPr>
              <a:t>Z. B. der </a:t>
            </a:r>
            <a:r>
              <a:rPr lang="de-DE" sz="2000" dirty="0" err="1">
                <a:solidFill>
                  <a:schemeClr val="tx1"/>
                </a:solidFill>
                <a:latin typeface="Amasis MT Pro Medium" panose="02040604050005020304" pitchFamily="18" charset="0"/>
                <a:hlinkClick r:id="rId3"/>
              </a:rPr>
              <a:t>Deutschmuskiblog</a:t>
            </a:r>
            <a:r>
              <a:rPr lang="de-DE" sz="2000" dirty="0">
                <a:solidFill>
                  <a:schemeClr val="tx1"/>
                </a:solidFill>
                <a:latin typeface="Amasis MT Pro Medium" panose="02040604050005020304" pitchFamily="18" charset="0"/>
              </a:rPr>
              <a:t>: https://deutschmusikblog.de/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1AA8A6E-D6E1-BDB3-5F8F-B83E1A00AC49}"/>
              </a:ext>
            </a:extLst>
          </p:cNvPr>
          <p:cNvSpPr txBox="1"/>
          <p:nvPr/>
        </p:nvSpPr>
        <p:spPr>
          <a:xfrm>
            <a:off x="1084812" y="447820"/>
            <a:ext cx="9887987" cy="26776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800" u="sng" dirty="0">
                <a:solidFill>
                  <a:srgbClr val="0070C0"/>
                </a:solidFill>
                <a:latin typeface="Amasis MT Pro Medium" panose="02040604050005020304" pitchFamily="18" charset="0"/>
              </a:rPr>
              <a:t>Kurzfassung:</a:t>
            </a:r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 </a:t>
            </a:r>
          </a:p>
          <a:p>
            <a:endParaRPr lang="de-DE" sz="2800" dirty="0">
              <a:solidFill>
                <a:srgbClr val="0070C0"/>
              </a:solidFill>
              <a:latin typeface="Amasis MT Pro Medium" panose="02040604050005020304" pitchFamily="18" charset="0"/>
            </a:endParaRPr>
          </a:p>
          <a:p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Beispiele von Musik, Tanz, Filmen, </a:t>
            </a:r>
          </a:p>
          <a:p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die man im Deutschunterricht/Landeskunde und </a:t>
            </a:r>
          </a:p>
          <a:p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zum kommunikativen Sprechen und Schreiben benutzen kann.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9CEB7E71-E62D-E291-DCE6-9AFDED61FBD9}"/>
              </a:ext>
            </a:extLst>
          </p:cNvPr>
          <p:cNvSpPr/>
          <p:nvPr/>
        </p:nvSpPr>
        <p:spPr>
          <a:xfrm>
            <a:off x="4018330" y="4613132"/>
            <a:ext cx="4010788" cy="184110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  <a:latin typeface="Amasis MT Pro Medium" panose="02040604050005020304" pitchFamily="18" charset="0"/>
              </a:rPr>
              <a:t>Z. B. </a:t>
            </a:r>
            <a:r>
              <a:rPr lang="de-DE" sz="2000" dirty="0">
                <a:solidFill>
                  <a:schemeClr val="tx1"/>
                </a:solidFill>
                <a:latin typeface="Amasis MT Pro Medium" panose="02040604050005020304" pitchFamily="18" charset="0"/>
                <a:hlinkClick r:id="rId4"/>
              </a:rPr>
              <a:t>Leo Thoma liest</a:t>
            </a:r>
            <a:r>
              <a:rPr lang="de-DE" sz="2000" dirty="0">
                <a:solidFill>
                  <a:schemeClr val="tx1"/>
                </a:solidFill>
                <a:latin typeface="Amasis MT Pro Medium" panose="02040604050005020304" pitchFamily="18" charset="0"/>
              </a:rPr>
              <a:t>: https://www.youtube.com/watch?v=RNKonlAKQfQ&amp;t=9s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73EEB4D-BFE2-6733-C941-D4C2FCD91120}"/>
              </a:ext>
            </a:extLst>
          </p:cNvPr>
          <p:cNvSpPr txBox="1"/>
          <p:nvPr/>
        </p:nvSpPr>
        <p:spPr>
          <a:xfrm>
            <a:off x="8173671" y="3807845"/>
            <a:ext cx="3703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Amasis MT Pro Medium" panose="02040604050005020304" pitchFamily="18" charset="0"/>
              </a:rPr>
              <a:t>Z.B. </a:t>
            </a:r>
            <a:r>
              <a:rPr lang="de-DE" dirty="0">
                <a:latin typeface="Amasis MT Pro Medium" panose="02040604050005020304" pitchFamily="18" charset="0"/>
                <a:hlinkClick r:id="rId5"/>
              </a:rPr>
              <a:t>Werbung</a:t>
            </a:r>
            <a:r>
              <a:rPr lang="de-DE" dirty="0">
                <a:latin typeface="Amasis MT Pro Medium" panose="02040604050005020304" pitchFamily="18" charset="0"/>
              </a:rPr>
              <a:t>: https://vimeo.com/168931912?embedded=true&amp;source=video_title&amp;owner=2543370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24047BE-B1C6-EC06-74FB-2AA6C1CE8882}"/>
              </a:ext>
            </a:extLst>
          </p:cNvPr>
          <p:cNvSpPr txBox="1"/>
          <p:nvPr/>
        </p:nvSpPr>
        <p:spPr>
          <a:xfrm>
            <a:off x="437071" y="0"/>
            <a:ext cx="11317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DLT 2023 Dakar - Dr. Bettina von der Way - 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Einsatz von Medien, Filmen und Texte im Deutschunterricht mit Büchern des </a:t>
            </a:r>
            <a:r>
              <a:rPr lang="de-DE" sz="1200" dirty="0">
                <a:solidFill>
                  <a:srgbClr val="FF000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HUEBER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Verlags.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963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3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6210300"/>
            <a:ext cx="3800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5CE56119-D4A8-2DDB-3EFA-64893870DFC7}"/>
              </a:ext>
            </a:extLst>
          </p:cNvPr>
          <p:cNvSpPr/>
          <p:nvPr/>
        </p:nvSpPr>
        <p:spPr>
          <a:xfrm>
            <a:off x="336430" y="2233933"/>
            <a:ext cx="3253956" cy="136297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rgbClr val="FFFF00"/>
                </a:solidFill>
                <a:latin typeface="Amasis MT Pro" panose="02040504050005020304" pitchFamily="18" charset="0"/>
              </a:rPr>
              <a:t>Zeitrahmen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473CB13-5DD0-4C79-2D96-EDA649533058}"/>
              </a:ext>
            </a:extLst>
          </p:cNvPr>
          <p:cNvSpPr/>
          <p:nvPr/>
        </p:nvSpPr>
        <p:spPr>
          <a:xfrm>
            <a:off x="4490049" y="2372096"/>
            <a:ext cx="3211902" cy="107830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rgbClr val="FFFF00"/>
                </a:solidFill>
                <a:latin typeface="Amasis MT Pro" panose="02040504050005020304" pitchFamily="18" charset="0"/>
              </a:rPr>
              <a:t>Sozialform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044142E-7C6E-19DE-5C96-6958F3E8CD43}"/>
              </a:ext>
            </a:extLst>
          </p:cNvPr>
          <p:cNvSpPr/>
          <p:nvPr/>
        </p:nvSpPr>
        <p:spPr>
          <a:xfrm>
            <a:off x="8601614" y="3008089"/>
            <a:ext cx="2912853" cy="10783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rgbClr val="FFFF00"/>
                </a:solidFill>
                <a:latin typeface="Amasis MT Pro" panose="02040504050005020304" pitchFamily="18" charset="0"/>
              </a:rPr>
              <a:t>Ausklang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72081ED-165A-D8C8-0146-A87B0F0C70E0}"/>
              </a:ext>
            </a:extLst>
          </p:cNvPr>
          <p:cNvSpPr/>
          <p:nvPr/>
        </p:nvSpPr>
        <p:spPr>
          <a:xfrm>
            <a:off x="1735751" y="4086390"/>
            <a:ext cx="2984740" cy="107830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rgbClr val="FFFF00"/>
                </a:solidFill>
                <a:latin typeface="Amasis MT Pro" panose="02040504050005020304" pitchFamily="18" charset="0"/>
              </a:rPr>
              <a:t>Einführung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4D17FBE-BE0B-9AAA-A0E8-133D8EC340CD}"/>
              </a:ext>
            </a:extLst>
          </p:cNvPr>
          <p:cNvSpPr/>
          <p:nvPr/>
        </p:nvSpPr>
        <p:spPr>
          <a:xfrm>
            <a:off x="5328161" y="3836864"/>
            <a:ext cx="2984740" cy="207972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rgbClr val="FFFF00"/>
                </a:solidFill>
                <a:latin typeface="Amasis MT Pro" panose="02040504050005020304" pitchFamily="18" charset="0"/>
              </a:rPr>
              <a:t>Ziel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0D95BCF-8FE2-3397-59A5-A41E2119FE68}"/>
              </a:ext>
            </a:extLst>
          </p:cNvPr>
          <p:cNvSpPr txBox="1"/>
          <p:nvPr/>
        </p:nvSpPr>
        <p:spPr>
          <a:xfrm>
            <a:off x="535556" y="885263"/>
            <a:ext cx="10748513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Um Einlagen sinnvoll einzubringen, sollte man folgende Dinge unbedingt im Auge behalten: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22B9606-8D26-AAF0-ADF3-0D7523D3A4AB}"/>
              </a:ext>
            </a:extLst>
          </p:cNvPr>
          <p:cNvSpPr txBox="1"/>
          <p:nvPr/>
        </p:nvSpPr>
        <p:spPr>
          <a:xfrm>
            <a:off x="336430" y="151768"/>
            <a:ext cx="11317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DLT 2023 Dakar - Dr. Bettina von der Way - 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Einsatz von Medien, Filmen und Texten im Deutschunterricht mit Büchern des </a:t>
            </a:r>
            <a:r>
              <a:rPr lang="de-DE" sz="1200" dirty="0">
                <a:solidFill>
                  <a:srgbClr val="FF000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HUEBER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Verlags.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6687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496" y="6114513"/>
            <a:ext cx="3800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 descr="Ein Bild, das Text, Tisch, Esstisch, Schreibtisch enthält.&#10;&#10;Automatisch generierte Beschreibung">
            <a:extLst>
              <a:ext uri="{FF2B5EF4-FFF2-40B4-BE49-F238E27FC236}">
                <a16:creationId xmlns:a16="http://schemas.microsoft.com/office/drawing/2014/main" id="{F9D17A0E-B545-ACDA-1C88-085EEC792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73" y="892391"/>
            <a:ext cx="3221706" cy="241627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FE51902-2A6D-A662-17B9-961FAF7CEE01}"/>
              </a:ext>
            </a:extLst>
          </p:cNvPr>
          <p:cNvSpPr txBox="1"/>
          <p:nvPr/>
        </p:nvSpPr>
        <p:spPr>
          <a:xfrm>
            <a:off x="4547597" y="5591400"/>
            <a:ext cx="2703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>
                <a:latin typeface="Amasis MT Pro" panose="02040504050005020304" pitchFamily="18" charset="0"/>
              </a:rPr>
              <a:t>Mail: Dr. Bettina von der Way</a:t>
            </a:r>
          </a:p>
          <a:p>
            <a:pPr algn="ctr"/>
            <a:r>
              <a:rPr lang="de-DE" sz="1400" b="1" dirty="0">
                <a:latin typeface="Amasis MT Pro" panose="02040504050005020304" pitchFamily="18" charset="0"/>
              </a:rPr>
              <a:t>vdway@kaironetz.de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893704E-F818-589D-6D11-E8BA90A9460F}"/>
              </a:ext>
            </a:extLst>
          </p:cNvPr>
          <p:cNvSpPr txBox="1"/>
          <p:nvPr/>
        </p:nvSpPr>
        <p:spPr>
          <a:xfrm>
            <a:off x="70430" y="428178"/>
            <a:ext cx="3555772" cy="60016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Ich wünsche Ihnen viel Spaß und Erfolg mit dem Einsatz der Medien.</a:t>
            </a:r>
          </a:p>
          <a:p>
            <a:endParaRPr lang="de-DE" sz="2400" dirty="0">
              <a:solidFill>
                <a:srgbClr val="0070C0"/>
              </a:solidFill>
              <a:latin typeface="Amasis MT Pro Medium" panose="020406040500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Sie haben freie Hand, die Links in ein eigenes </a:t>
            </a:r>
            <a:r>
              <a:rPr lang="de-DE" sz="2400" dirty="0" err="1">
                <a:solidFill>
                  <a:srgbClr val="0070C0"/>
                </a:solidFill>
                <a:latin typeface="Amasis MT Pro Medium" panose="02040604050005020304" pitchFamily="18" charset="0"/>
              </a:rPr>
              <a:t>Padlet</a:t>
            </a:r>
            <a:r>
              <a:rPr lang="de-DE" sz="24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 zu überführen.</a:t>
            </a:r>
          </a:p>
          <a:p>
            <a:endParaRPr lang="de-DE" sz="2400" dirty="0">
              <a:solidFill>
                <a:srgbClr val="0070C0"/>
              </a:solidFill>
              <a:latin typeface="Amasis MT Pro Medium" panose="020406040500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Ich schlage Ihnen vor, ein eigenes oder ein </a:t>
            </a:r>
            <a:r>
              <a:rPr lang="de-DE" sz="2400" dirty="0" err="1">
                <a:solidFill>
                  <a:srgbClr val="0070C0"/>
                </a:solidFill>
                <a:latin typeface="Amasis MT Pro Medium" panose="02040604050005020304" pitchFamily="18" charset="0"/>
              </a:rPr>
              <a:t>Gruppenpadlet</a:t>
            </a:r>
            <a:r>
              <a:rPr lang="de-DE" sz="24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 für sich oder Ihre Lehrergruppe/Schule zu erstellen.</a:t>
            </a:r>
          </a:p>
        </p:txBody>
      </p:sp>
      <p:sp>
        <p:nvSpPr>
          <p:cNvPr id="3" name="Herz 2">
            <a:extLst>
              <a:ext uri="{FF2B5EF4-FFF2-40B4-BE49-F238E27FC236}">
                <a16:creationId xmlns:a16="http://schemas.microsoft.com/office/drawing/2014/main" id="{81C65DA8-852E-5AB8-606E-E04B3072D9C3}"/>
              </a:ext>
            </a:extLst>
          </p:cNvPr>
          <p:cNvSpPr/>
          <p:nvPr/>
        </p:nvSpPr>
        <p:spPr>
          <a:xfrm>
            <a:off x="7740428" y="1401259"/>
            <a:ext cx="4280936" cy="3588993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latin typeface="Amasis MT Pro Medium" panose="02040604050005020304" pitchFamily="18" charset="0"/>
              </a:rPr>
              <a:t>Vielen Dank und alles Gute!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5D9DCB-8CC7-92F2-1D2C-2BCC0B5B8DD5}"/>
              </a:ext>
            </a:extLst>
          </p:cNvPr>
          <p:cNvSpPr txBox="1"/>
          <p:nvPr/>
        </p:nvSpPr>
        <p:spPr>
          <a:xfrm>
            <a:off x="4091663" y="3809898"/>
            <a:ext cx="3354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Bleiben Sie mit uns in Kontakt über das </a:t>
            </a:r>
          </a:p>
          <a:p>
            <a:endParaRPr lang="de-DE" dirty="0">
              <a:solidFill>
                <a:srgbClr val="0070C0"/>
              </a:solidFill>
              <a:latin typeface="Amasis MT Pro Medium" panose="02040604050005020304" pitchFamily="18" charset="0"/>
            </a:endParaRPr>
          </a:p>
          <a:p>
            <a:r>
              <a:rPr lang="de-DE" sz="1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oder direkt persönlich!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DF2265-9FFA-12BD-0236-7C8863524195}"/>
              </a:ext>
            </a:extLst>
          </p:cNvPr>
          <p:cNvSpPr txBox="1"/>
          <p:nvPr/>
        </p:nvSpPr>
        <p:spPr>
          <a:xfrm>
            <a:off x="508958" y="0"/>
            <a:ext cx="11317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DLT 2023 Dakar - Dr. Bettina von der Way - 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Einsatz von Medien, Filmen und Texten im Deutschunterricht mit Büchern des </a:t>
            </a:r>
            <a:r>
              <a:rPr lang="de-DE" sz="1200" dirty="0">
                <a:solidFill>
                  <a:srgbClr val="FF000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HUEBER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Verlags.</a:t>
            </a:r>
            <a:endParaRPr lang="de-DE" sz="1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272BC53-26F7-D4BD-2EF9-8A89E34C97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62114" y="4137563"/>
            <a:ext cx="1490487" cy="55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9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6210300"/>
            <a:ext cx="3800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462396" y="1562297"/>
            <a:ext cx="128558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800" b="1" dirty="0">
              <a:latin typeface="Hueber Forward Sans" panose="02000506040000020004" pitchFamily="50" charset="0"/>
              <a:ea typeface="Hueber Forward Sans" panose="02000506040000020004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2800" b="1" dirty="0">
                <a:latin typeface="Arial" panose="020B0604020202020204" pitchFamily="34" charset="0"/>
                <a:ea typeface="Hueber Forward Sans" panose="02000506040000020004" pitchFamily="50" charset="0"/>
                <a:cs typeface="Arial" panose="020B0604020202020204" pitchFamily="34" charset="0"/>
              </a:rPr>
              <a:t>Sie haben noch Fragen? </a:t>
            </a:r>
          </a:p>
          <a:p>
            <a:r>
              <a:rPr lang="de-DE" sz="2800" dirty="0">
                <a:latin typeface="Arial" panose="020B0604020202020204" pitchFamily="34" charset="0"/>
                <a:ea typeface="Hueber Forward Sans" panose="02000506040000020004" pitchFamily="50" charset="0"/>
                <a:cs typeface="Arial" panose="020B0604020202020204" pitchFamily="34" charset="0"/>
              </a:rPr>
              <a:t>             Hier finden Sie Ihre Hueber Kontaktpersonen: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de-DE" sz="2800" dirty="0">
              <a:latin typeface="Arial" panose="020B0604020202020204" pitchFamily="34" charset="0"/>
              <a:ea typeface="Hueber Forward Sans" panose="02000506040000020004" pitchFamily="50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2800" b="1" dirty="0">
                <a:latin typeface="Arial" panose="020B0604020202020204" pitchFamily="34" charset="0"/>
                <a:ea typeface="Hueber Forward Sans" panose="02000506040000020004" pitchFamily="50" charset="0"/>
                <a:cs typeface="Arial" panose="020B0604020202020204" pitchFamily="34" charset="0"/>
              </a:rPr>
              <a:t>Sie sind noch nicht als Lehrkraft registriert? </a:t>
            </a:r>
          </a:p>
          <a:p>
            <a:r>
              <a:rPr lang="de-DE" sz="2800" dirty="0">
                <a:latin typeface="Arial" panose="020B0604020202020204" pitchFamily="34" charset="0"/>
                <a:ea typeface="Hueber Forward Sans" panose="02000506040000020004" pitchFamily="50" charset="0"/>
                <a:cs typeface="Arial" panose="020B0604020202020204" pitchFamily="34" charset="0"/>
              </a:rPr>
              <a:t>                                          Hier geht es zum Formular : </a:t>
            </a:r>
            <a:br>
              <a:rPr lang="de-DE" sz="2800" dirty="0">
                <a:latin typeface="Arial" panose="020B0604020202020204" pitchFamily="34" charset="0"/>
                <a:ea typeface="Hueber Forward Sans" panose="02000506040000020004" pitchFamily="50" charset="0"/>
                <a:cs typeface="Arial" panose="020B0604020202020204" pitchFamily="34" charset="0"/>
              </a:rPr>
            </a:br>
            <a:endParaRPr lang="de-DE" sz="2800" dirty="0">
              <a:latin typeface="Arial" panose="020B0604020202020204" pitchFamily="34" charset="0"/>
              <a:ea typeface="Hueber Forward Sans" panose="02000506040000020004" pitchFamily="50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DE" sz="2800" b="1" dirty="0">
                <a:latin typeface="Arial" panose="020B0604020202020204" pitchFamily="34" charset="0"/>
                <a:ea typeface="Hueber Forward Sans" panose="02000506040000020004" pitchFamily="50" charset="0"/>
                <a:cs typeface="Arial" panose="020B0604020202020204" pitchFamily="34" charset="0"/>
              </a:rPr>
              <a:t>Sie interessieren sich für </a:t>
            </a:r>
            <a:r>
              <a:rPr lang="de-DE" sz="2800" b="1">
                <a:latin typeface="Arial" panose="020B0604020202020204" pitchFamily="34" charset="0"/>
                <a:ea typeface="Hueber Forward Sans" panose="02000506040000020004" pitchFamily="50" charset="0"/>
                <a:cs typeface="Arial" panose="020B0604020202020204" pitchFamily="34" charset="0"/>
              </a:rPr>
              <a:t>weitere Veranstaltungen?</a:t>
            </a:r>
            <a:r>
              <a:rPr lang="de-DE" sz="2800">
                <a:latin typeface="Arial" panose="020B0604020202020204" pitchFamily="34" charset="0"/>
                <a:ea typeface="Hueber Forward Sans" panose="02000506040000020004" pitchFamily="50" charset="0"/>
                <a:cs typeface="Arial" panose="020B0604020202020204" pitchFamily="34" charset="0"/>
              </a:rPr>
              <a:t> </a:t>
            </a:r>
            <a:endParaRPr lang="de-DE" sz="2800" dirty="0">
              <a:latin typeface="Arial" panose="020B0604020202020204" pitchFamily="34" charset="0"/>
              <a:ea typeface="Hueber Forward Sans" panose="02000506040000020004" pitchFamily="50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ea typeface="Hueber Forward Sans" panose="02000506040000020004" pitchFamily="50" charset="0"/>
                <a:cs typeface="Arial" panose="020B0604020202020204" pitchFamily="34" charset="0"/>
              </a:rPr>
              <a:t>                  Hier finden Sie das komplette Programm 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de-DE" sz="2800" dirty="0">
              <a:latin typeface="Arial" panose="020B0604020202020204" pitchFamily="34" charset="0"/>
              <a:ea typeface="Hueber Forward Sans" panose="02000506040000020004" pitchFamily="50" charset="0"/>
              <a:cs typeface="Arial" panose="020B0604020202020204" pitchFamily="34" charset="0"/>
            </a:endParaRPr>
          </a:p>
        </p:txBody>
      </p:sp>
      <p:sp>
        <p:nvSpPr>
          <p:cNvPr id="7" name="Programme 10h00-13h00"/>
          <p:cNvSpPr txBox="1">
            <a:spLocks noGrp="1"/>
          </p:cNvSpPr>
          <p:nvPr>
            <p:ph type="title"/>
          </p:nvPr>
        </p:nvSpPr>
        <p:spPr>
          <a:xfrm>
            <a:off x="1345720" y="474797"/>
            <a:ext cx="8801085" cy="13255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E90B18"/>
                </a:solidFill>
              </a:defRPr>
            </a:lvl1pPr>
          </a:lstStyle>
          <a:p>
            <a:pPr algn="ctr"/>
            <a:br>
              <a:rPr lang="de-DE" sz="5300" b="1" dirty="0">
                <a:solidFill>
                  <a:srgbClr val="D11F3A"/>
                </a:solidFill>
                <a:latin typeface="Hueber Forward Sans Black" panose="02000000000000000000" pitchFamily="50" charset="0"/>
              </a:rPr>
            </a:br>
            <a:r>
              <a:rPr lang="de-DE" sz="4000" b="1" dirty="0">
                <a:solidFill>
                  <a:srgbClr val="D11F3A"/>
                </a:solidFill>
                <a:latin typeface="Arial Black" panose="020B0A04020102020204" pitchFamily="34" charset="0"/>
              </a:rPr>
              <a:t>Vielen Dank für Ihre Teilnahme!</a:t>
            </a:r>
            <a:br>
              <a:rPr lang="de-DE" sz="4000" b="1" dirty="0">
                <a:solidFill>
                  <a:srgbClr val="D11F3A"/>
                </a:solidFill>
                <a:latin typeface="Arial Black" panose="020B0A04020102020204" pitchFamily="34" charset="0"/>
              </a:rPr>
            </a:br>
            <a:endParaRPr sz="4000" b="1" dirty="0">
              <a:solidFill>
                <a:srgbClr val="D11F3A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784" y="3141764"/>
            <a:ext cx="1137617" cy="110057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92" y="4528364"/>
            <a:ext cx="1044118" cy="10390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92" y="1693366"/>
            <a:ext cx="1106450" cy="103440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541A54F-61D0-1E56-C5F6-90CB903DABCE}"/>
              </a:ext>
            </a:extLst>
          </p:cNvPr>
          <p:cNvSpPr txBox="1"/>
          <p:nvPr/>
        </p:nvSpPr>
        <p:spPr>
          <a:xfrm>
            <a:off x="508958" y="0"/>
            <a:ext cx="11317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DLT 2023 Dakar - Dr. Bettina von der Way - 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Einsatz von Medien, Filmen und Texten im Deutschunterricht mit Büchern des </a:t>
            </a:r>
            <a:r>
              <a:rPr lang="de-DE" sz="1200" dirty="0">
                <a:solidFill>
                  <a:srgbClr val="FF000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HUEBER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Verlags.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4074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6210300"/>
            <a:ext cx="3800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" y="798002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latin typeface="Amasis MT Pro" panose="02040504050005020304" pitchFamily="18" charset="0"/>
                <a:ea typeface="Hueber Forward Sans" panose="02000506040000020004" pitchFamily="50" charset="0"/>
                <a:cs typeface="Arial" panose="020B0604020202020204" pitchFamily="34" charset="0"/>
              </a:rPr>
              <a:t>Organisatorische Hinweise:</a:t>
            </a:r>
          </a:p>
          <a:p>
            <a:r>
              <a:rPr lang="de-DE" sz="2800" dirty="0">
                <a:latin typeface="Amasis MT Pro" panose="02040504050005020304" pitchFamily="18" charset="0"/>
                <a:ea typeface="Hueber Forward Sans" panose="02000506040000020004" pitchFamily="50" charset="0"/>
                <a:cs typeface="Arial" panose="020B0604020202020204" pitchFamily="34" charset="0"/>
              </a:rPr>
              <a:t>Für die Lehrer am GI: Es gibt anschließend Teilnahmebestätigungen über das GI Dakar und den Hueber Verlag.</a:t>
            </a:r>
          </a:p>
          <a:p>
            <a:endParaRPr lang="de-DE" sz="2800" dirty="0">
              <a:latin typeface="Amasis MT Pro" panose="02040504050005020304" pitchFamily="18" charset="0"/>
              <a:ea typeface="Hueber Forward Sans" panose="02000506040000020004" pitchFamily="50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masis MT Pro" panose="02040504050005020304" pitchFamily="18" charset="0"/>
                <a:ea typeface="Hueber Forward Sans" panose="02000506040000020004" pitchFamily="50" charset="0"/>
                <a:cs typeface="Arial" panose="020B0604020202020204" pitchFamily="34" charset="0"/>
              </a:rPr>
              <a:t>Bitte laden Sie sich zur zukünftigen online Nutzung der HUEBER Bücher die folgende App aus dem </a:t>
            </a:r>
            <a:r>
              <a:rPr lang="de-DE" sz="2800" b="1" i="1" dirty="0">
                <a:latin typeface="Amasis MT Pro" panose="02040504050005020304" pitchFamily="18" charset="0"/>
                <a:ea typeface="Hueber Forward Sans" panose="02000506040000020004" pitchFamily="50" charset="0"/>
                <a:cs typeface="Arial" panose="020B0604020202020204" pitchFamily="34" charset="0"/>
              </a:rPr>
              <a:t>App Store </a:t>
            </a:r>
            <a:r>
              <a:rPr lang="de-DE" sz="2800" dirty="0">
                <a:latin typeface="Amasis MT Pro" panose="02040504050005020304" pitchFamily="18" charset="0"/>
                <a:ea typeface="Hueber Forward Sans" panose="02000506040000020004" pitchFamily="50" charset="0"/>
                <a:cs typeface="Arial" panose="020B0604020202020204" pitchFamily="34" charset="0"/>
              </a:rPr>
              <a:t>oder von </a:t>
            </a:r>
            <a:r>
              <a:rPr lang="de-DE" sz="2800" b="1" i="1" dirty="0">
                <a:latin typeface="Amasis MT Pro" panose="02040504050005020304" pitchFamily="18" charset="0"/>
                <a:ea typeface="Hueber Forward Sans" panose="02000506040000020004" pitchFamily="50" charset="0"/>
                <a:cs typeface="Arial" panose="020B0604020202020204" pitchFamily="34" charset="0"/>
              </a:rPr>
              <a:t>Google Play </a:t>
            </a:r>
            <a:r>
              <a:rPr lang="de-DE" sz="2800" dirty="0">
                <a:latin typeface="Amasis MT Pro" panose="02040504050005020304" pitchFamily="18" charset="0"/>
                <a:ea typeface="Hueber Forward Sans" panose="02000506040000020004" pitchFamily="50" charset="0"/>
                <a:cs typeface="Arial" panose="020B0604020202020204" pitchFamily="34" charset="0"/>
              </a:rPr>
              <a:t>auf Ihr mobiles Gerät: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855F578-4016-768B-EA88-6A127BEB4C15}"/>
              </a:ext>
            </a:extLst>
          </p:cNvPr>
          <p:cNvSpPr txBox="1"/>
          <p:nvPr/>
        </p:nvSpPr>
        <p:spPr>
          <a:xfrm>
            <a:off x="1043796" y="146650"/>
            <a:ext cx="99548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DLT 2023 Dakar - Dr. Bettina von der Way - 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Einsatz von Medien, Filmen und Texten im Deutschunterricht mit Büchern des </a:t>
            </a:r>
            <a:r>
              <a:rPr lang="de-DE" sz="1200" dirty="0">
                <a:solidFill>
                  <a:srgbClr val="FF000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HUEBER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Verlags.</a:t>
            </a:r>
            <a:endParaRPr lang="de-DE" sz="1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73CC883-2E27-31C4-D037-6990E1F5D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822" y="3720610"/>
            <a:ext cx="4198979" cy="3067052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309153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728" y="6357751"/>
            <a:ext cx="2373243" cy="40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FE51902-2A6D-A662-17B9-961FAF7CEE01}"/>
              </a:ext>
            </a:extLst>
          </p:cNvPr>
          <p:cNvSpPr txBox="1"/>
          <p:nvPr/>
        </p:nvSpPr>
        <p:spPr>
          <a:xfrm>
            <a:off x="9841178" y="5619087"/>
            <a:ext cx="2096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Amasis MT Pro" panose="02040504050005020304" pitchFamily="18" charset="0"/>
              </a:rPr>
              <a:t>Mail: Dr. Bettina von der Way</a:t>
            </a:r>
          </a:p>
          <a:p>
            <a:pPr algn="ctr"/>
            <a:r>
              <a:rPr lang="de-DE" sz="1400" b="1" dirty="0">
                <a:latin typeface="Amasis MT Pro" panose="02040504050005020304" pitchFamily="18" charset="0"/>
              </a:rPr>
              <a:t>vdway@kaironetz.de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1F380B2-DDE8-D973-987C-300C4AA91D4C}"/>
              </a:ext>
            </a:extLst>
          </p:cNvPr>
          <p:cNvSpPr txBox="1"/>
          <p:nvPr/>
        </p:nvSpPr>
        <p:spPr>
          <a:xfrm>
            <a:off x="4209966" y="4049427"/>
            <a:ext cx="5080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Unterrichten ist eine wundervolle Aufgabe,</a:t>
            </a:r>
          </a:p>
          <a:p>
            <a:r>
              <a:rPr lang="de-DE" sz="32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bei der wir…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5242099-FBB5-F9AB-0F2D-BD11E9FD55D9}"/>
              </a:ext>
            </a:extLst>
          </p:cNvPr>
          <p:cNvSpPr txBox="1"/>
          <p:nvPr/>
        </p:nvSpPr>
        <p:spPr>
          <a:xfrm>
            <a:off x="829114" y="135791"/>
            <a:ext cx="11317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DLT 2023 Dakar - Dr. Bettina von der Way - 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Einsatz von Medien, Filmen und Texten im Deutschunterricht mit Büchern des </a:t>
            </a:r>
            <a:r>
              <a:rPr lang="de-DE" sz="1200" dirty="0">
                <a:solidFill>
                  <a:srgbClr val="FF000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HUEBER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Verlags.</a:t>
            </a:r>
            <a:endParaRPr lang="de-DE" sz="1200" dirty="0"/>
          </a:p>
        </p:txBody>
      </p:sp>
      <p:pic>
        <p:nvPicPr>
          <p:cNvPr id="3" name="Grafik 2" descr="Ein Bild, das Text, Tisch, Esstisch, Schreibtisch enthält.&#10;&#10;Automatisch generierte Beschreibung">
            <a:extLst>
              <a:ext uri="{FF2B5EF4-FFF2-40B4-BE49-F238E27FC236}">
                <a16:creationId xmlns:a16="http://schemas.microsoft.com/office/drawing/2014/main" id="{C7A310F6-06D1-F309-A900-F53D547A4F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61" y="3917857"/>
            <a:ext cx="1991435" cy="138037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5F826D9-1E87-5BF6-9EE6-1C1160405079}"/>
              </a:ext>
            </a:extLst>
          </p:cNvPr>
          <p:cNvSpPr txBox="1"/>
          <p:nvPr/>
        </p:nvSpPr>
        <p:spPr>
          <a:xfrm>
            <a:off x="227610" y="920621"/>
            <a:ext cx="53094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Zuerst möchte ich Ihnen eine kleine Frage stellen, auf die Sie mit den </a:t>
            </a:r>
            <a:r>
              <a:rPr lang="de-DE" sz="2800" b="1" dirty="0">
                <a:solidFill>
                  <a:srgbClr val="002060"/>
                </a:solidFill>
                <a:latin typeface="Amasis MT Pro Medium" panose="02040604050005020304" pitchFamily="18" charset="0"/>
              </a:rPr>
              <a:t>Karten</a:t>
            </a:r>
            <a:r>
              <a:rPr lang="de-DE" sz="28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 oder auf </a:t>
            </a:r>
            <a:r>
              <a:rPr lang="de-DE" sz="2800" b="1" dirty="0" err="1">
                <a:solidFill>
                  <a:srgbClr val="002060"/>
                </a:solidFill>
                <a:latin typeface="Amasis MT Pro Medium" panose="02040604050005020304" pitchFamily="18" charset="0"/>
              </a:rPr>
              <a:t>answergarden</a:t>
            </a:r>
            <a:r>
              <a:rPr lang="de-DE" sz="28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 antworten können. Schreiben Sie den Satz weiter bitte:</a:t>
            </a:r>
          </a:p>
          <a:p>
            <a:endParaRPr lang="de-DE" sz="3200" dirty="0">
              <a:solidFill>
                <a:srgbClr val="FF000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2B902F7-46CD-7605-24B3-237E19013A5C}"/>
              </a:ext>
            </a:extLst>
          </p:cNvPr>
          <p:cNvSpPr txBox="1"/>
          <p:nvPr/>
        </p:nvSpPr>
        <p:spPr>
          <a:xfrm>
            <a:off x="6684864" y="1006401"/>
            <a:ext cx="5080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B0F0"/>
                </a:solidFill>
              </a:rPr>
              <a:t>https://www.answergarden.ch/</a:t>
            </a:r>
          </a:p>
        </p:txBody>
      </p:sp>
    </p:spTree>
    <p:extLst>
      <p:ext uri="{BB962C8B-B14F-4D97-AF65-F5344CB8AC3E}">
        <p14:creationId xmlns:p14="http://schemas.microsoft.com/office/powerpoint/2010/main" val="332840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90731-AF61-876A-041D-A8A3DAF6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92" y="546041"/>
            <a:ext cx="9181105" cy="603760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Amasis MT Pro" panose="02040504050005020304" pitchFamily="18" charset="0"/>
              </a:rPr>
              <a:t>Zum Unterricht – Ein </a:t>
            </a:r>
            <a:r>
              <a:rPr lang="de-DE" sz="3200" b="1" dirty="0" err="1">
                <a:solidFill>
                  <a:srgbClr val="FF0000"/>
                </a:solidFill>
                <a:latin typeface="Amasis MT Pro" panose="02040504050005020304" pitchFamily="18" charset="0"/>
              </a:rPr>
              <a:t>Brainstorm</a:t>
            </a:r>
            <a:r>
              <a:rPr lang="de-DE" sz="3200" b="1" dirty="0">
                <a:solidFill>
                  <a:srgbClr val="FF0000"/>
                </a:solidFill>
                <a:latin typeface="Amasis MT Pro" panose="02040504050005020304" pitchFamily="18" charset="0"/>
              </a:rPr>
              <a:t> vorab!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9277E3-B277-9904-6244-11BEE83FC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496" y="6114513"/>
            <a:ext cx="3800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AD636DF-D48F-444C-791B-9105A17F398C}"/>
              </a:ext>
            </a:extLst>
          </p:cNvPr>
          <p:cNvSpPr txBox="1"/>
          <p:nvPr/>
        </p:nvSpPr>
        <p:spPr>
          <a:xfrm>
            <a:off x="115737" y="1317441"/>
            <a:ext cx="3386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Jeder Unterricht that ein Thema und ein ZIEL, nicht wahr?</a:t>
            </a:r>
          </a:p>
          <a:p>
            <a:r>
              <a:rPr lang="de-DE" b="1" dirty="0">
                <a:solidFill>
                  <a:srgbClr val="0070C0"/>
                </a:solidFill>
                <a:highlight>
                  <a:srgbClr val="FFFF00"/>
                </a:highlight>
              </a:rPr>
              <a:t>Welche ZIELE kennen Sie?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1C501B3-FC36-6BF2-1411-DECF7DDA8A67}"/>
              </a:ext>
            </a:extLst>
          </p:cNvPr>
          <p:cNvSpPr txBox="1"/>
          <p:nvPr/>
        </p:nvSpPr>
        <p:spPr>
          <a:xfrm>
            <a:off x="115737" y="2720683"/>
            <a:ext cx="498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Was tut man als Lehrer um das Thema zu kennen?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64D7DE0-590B-16AC-417F-FCBD71812DEB}"/>
              </a:ext>
            </a:extLst>
          </p:cNvPr>
          <p:cNvSpPr txBox="1"/>
          <p:nvPr/>
        </p:nvSpPr>
        <p:spPr>
          <a:xfrm>
            <a:off x="115737" y="4161114"/>
            <a:ext cx="4761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70C0"/>
                </a:solidFill>
              </a:rPr>
              <a:t>Wie weiß man dann, was das Ziel ist?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547C79E-F0D4-1F11-A053-4CA7A2200F54}"/>
              </a:ext>
            </a:extLst>
          </p:cNvPr>
          <p:cNvSpPr txBox="1"/>
          <p:nvPr/>
        </p:nvSpPr>
        <p:spPr>
          <a:xfrm>
            <a:off x="153836" y="4942930"/>
            <a:ext cx="4324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70C0"/>
                </a:solidFill>
              </a:rPr>
              <a:t>Was tut man, um das Ziel zu erreichen?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44CD57A-A3DB-7E9C-B37E-E296D5B0EAF8}"/>
              </a:ext>
            </a:extLst>
          </p:cNvPr>
          <p:cNvSpPr txBox="1"/>
          <p:nvPr/>
        </p:nvSpPr>
        <p:spPr>
          <a:xfrm>
            <a:off x="4689615" y="5234002"/>
            <a:ext cx="408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0070C0"/>
                </a:solidFill>
              </a:rPr>
              <a:t>Was hilft, um das Ziel zu erreichen?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FE2E361E-A518-AD39-939D-1E7D058A8D30}"/>
              </a:ext>
            </a:extLst>
          </p:cNvPr>
          <p:cNvSpPr/>
          <p:nvPr/>
        </p:nvSpPr>
        <p:spPr>
          <a:xfrm>
            <a:off x="3418216" y="1266438"/>
            <a:ext cx="20444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Grammatik verstehen+ anwenden,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FFC87085-6524-0C4F-4D02-D0344D49CC79}"/>
              </a:ext>
            </a:extLst>
          </p:cNvPr>
          <p:cNvSpPr/>
          <p:nvPr/>
        </p:nvSpPr>
        <p:spPr>
          <a:xfrm>
            <a:off x="5565237" y="1155122"/>
            <a:ext cx="1692686" cy="1063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Sprechen,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D21B7949-5714-CCB5-B3B6-40B6A2E28699}"/>
              </a:ext>
            </a:extLst>
          </p:cNvPr>
          <p:cNvSpPr/>
          <p:nvPr/>
        </p:nvSpPr>
        <p:spPr>
          <a:xfrm>
            <a:off x="9756515" y="968186"/>
            <a:ext cx="2286000" cy="14774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Lesetexte verstehen – Lesen, Briefe/Mails schreiben können!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4CBB5130-D3E9-130A-5894-A4D0A3009C52}"/>
              </a:ext>
            </a:extLst>
          </p:cNvPr>
          <p:cNvSpPr/>
          <p:nvPr/>
        </p:nvSpPr>
        <p:spPr>
          <a:xfrm>
            <a:off x="7367954" y="1055077"/>
            <a:ext cx="2286000" cy="1263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Kulturelle Informationen sammeln,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A25082E-A737-9FE2-4298-5FC06D207E6A}"/>
              </a:ext>
            </a:extLst>
          </p:cNvPr>
          <p:cNvSpPr/>
          <p:nvPr/>
        </p:nvSpPr>
        <p:spPr>
          <a:xfrm>
            <a:off x="5162909" y="2393036"/>
            <a:ext cx="3709358" cy="139395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0070C0"/>
                </a:solidFill>
              </a:rPr>
              <a:t>Man schaut in das Inhaltsverzeichnis oder ins Kapitel!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FD3C92E-8D2F-4BDC-F8AA-AFB36A8DFCD7}"/>
              </a:ext>
            </a:extLst>
          </p:cNvPr>
          <p:cNvSpPr/>
          <p:nvPr/>
        </p:nvSpPr>
        <p:spPr>
          <a:xfrm>
            <a:off x="4339445" y="3861415"/>
            <a:ext cx="2579299" cy="110905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rgbClr val="0070C0"/>
                </a:solidFill>
              </a:rPr>
              <a:t>Man schaut ans Kapitelende!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C896A650-4A93-4117-92D1-E23992475F35}"/>
              </a:ext>
            </a:extLst>
          </p:cNvPr>
          <p:cNvSpPr/>
          <p:nvPr/>
        </p:nvSpPr>
        <p:spPr>
          <a:xfrm>
            <a:off x="373451" y="5442965"/>
            <a:ext cx="3608634" cy="120285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Man macht einen Plan. Man wählt geeignete Übungen.</a:t>
            </a:r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2C4EF428-3804-BA24-B0FA-5905CB617631}"/>
              </a:ext>
            </a:extLst>
          </p:cNvPr>
          <p:cNvSpPr/>
          <p:nvPr/>
        </p:nvSpPr>
        <p:spPr>
          <a:xfrm>
            <a:off x="8479404" y="3234268"/>
            <a:ext cx="3339145" cy="2857960"/>
          </a:xfrm>
          <a:prstGeom prst="triangle">
            <a:avLst>
              <a:gd name="adj" fmla="val 4870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Ab-</a:t>
            </a:r>
            <a:r>
              <a:rPr lang="de-DE" sz="2800" b="1" dirty="0" err="1"/>
              <a:t>wechs</a:t>
            </a:r>
            <a:r>
              <a:rPr lang="de-DE" sz="2800" b="1" dirty="0"/>
              <a:t>-</a:t>
            </a:r>
            <a:r>
              <a:rPr lang="de-DE" sz="2800" b="1" dirty="0" err="1"/>
              <a:t>lung</a:t>
            </a:r>
            <a:r>
              <a:rPr lang="de-DE" sz="2800" b="1" dirty="0"/>
              <a:t>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7D9C038-3CA0-BB05-BF7B-B5470321D4E4}"/>
              </a:ext>
            </a:extLst>
          </p:cNvPr>
          <p:cNvSpPr txBox="1"/>
          <p:nvPr/>
        </p:nvSpPr>
        <p:spPr>
          <a:xfrm>
            <a:off x="829114" y="135791"/>
            <a:ext cx="11317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DLT 2023 Dakar - Dr. Bettina von der Way - 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Einsatz von Medien, Filmen und Texten im Deutschunterricht mit Büchern des </a:t>
            </a:r>
            <a:r>
              <a:rPr lang="de-DE" sz="1200" dirty="0">
                <a:solidFill>
                  <a:srgbClr val="FF000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HUEBER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Verlags.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305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90731-AF61-876A-041D-A8A3DAF6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29" y="631668"/>
            <a:ext cx="4427950" cy="2602600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Amasis MT Pro" panose="02040504050005020304" pitchFamily="18" charset="0"/>
              </a:rPr>
              <a:t>Wir sprechen heute über </a:t>
            </a:r>
            <a:br>
              <a:rPr lang="de-DE" sz="3200" b="1" dirty="0">
                <a:solidFill>
                  <a:srgbClr val="FF0000"/>
                </a:solidFill>
                <a:latin typeface="Amasis MT Pro" panose="02040504050005020304" pitchFamily="18" charset="0"/>
              </a:rPr>
            </a:br>
            <a:br>
              <a:rPr lang="de-DE" sz="3200" b="1" dirty="0">
                <a:solidFill>
                  <a:srgbClr val="FF0000"/>
                </a:solidFill>
                <a:latin typeface="Amasis MT Pro" panose="02040504050005020304" pitchFamily="18" charset="0"/>
              </a:rPr>
            </a:br>
            <a:r>
              <a:rPr lang="de-DE" sz="3200" b="1" dirty="0">
                <a:solidFill>
                  <a:srgbClr val="FF0000"/>
                </a:solidFill>
                <a:latin typeface="Amasis MT Pro" panose="02040504050005020304" pitchFamily="18" charset="0"/>
              </a:rPr>
              <a:t>das ZIEL, </a:t>
            </a:r>
            <a:br>
              <a:rPr lang="de-DE" sz="3200" b="1" dirty="0">
                <a:solidFill>
                  <a:srgbClr val="FF0000"/>
                </a:solidFill>
                <a:latin typeface="Amasis MT Pro" panose="02040504050005020304" pitchFamily="18" charset="0"/>
              </a:rPr>
            </a:br>
            <a:r>
              <a:rPr lang="de-DE" sz="3200" b="1" dirty="0">
                <a:solidFill>
                  <a:srgbClr val="FF0000"/>
                </a:solidFill>
                <a:latin typeface="Amasis MT Pro" panose="02040504050005020304" pitchFamily="18" charset="0"/>
              </a:rPr>
              <a:t>den PLAN und </a:t>
            </a:r>
            <a:br>
              <a:rPr lang="de-DE" sz="3200" b="1" dirty="0">
                <a:solidFill>
                  <a:srgbClr val="FF0000"/>
                </a:solidFill>
                <a:latin typeface="Amasis MT Pro" panose="02040504050005020304" pitchFamily="18" charset="0"/>
              </a:rPr>
            </a:br>
            <a:r>
              <a:rPr lang="de-DE" sz="3200" b="1" dirty="0">
                <a:solidFill>
                  <a:srgbClr val="FF0000"/>
                </a:solidFill>
                <a:latin typeface="Amasis MT Pro" panose="02040504050005020304" pitchFamily="18" charset="0"/>
              </a:rPr>
              <a:t>die ABWECHSLUNG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9277E3-B277-9904-6244-11BEE83FC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496" y="6114513"/>
            <a:ext cx="3800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44CD57A-A3DB-7E9C-B37E-E296D5B0EAF8}"/>
              </a:ext>
            </a:extLst>
          </p:cNvPr>
          <p:cNvSpPr txBox="1"/>
          <p:nvPr/>
        </p:nvSpPr>
        <p:spPr>
          <a:xfrm>
            <a:off x="4704272" y="1590894"/>
            <a:ext cx="624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Was hilft, um das Ziel zu erreichen?</a:t>
            </a: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C896A650-4A93-4117-92D1-E23992475F35}"/>
              </a:ext>
            </a:extLst>
          </p:cNvPr>
          <p:cNvSpPr/>
          <p:nvPr/>
        </p:nvSpPr>
        <p:spPr>
          <a:xfrm>
            <a:off x="273170" y="4402070"/>
            <a:ext cx="6481231" cy="13826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/>
              <a:t>Man macht einen Plan. Man wählt geeignete Übungen.</a:t>
            </a:r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2C4EF428-3804-BA24-B0FA-5905CB617631}"/>
              </a:ext>
            </a:extLst>
          </p:cNvPr>
          <p:cNvSpPr/>
          <p:nvPr/>
        </p:nvSpPr>
        <p:spPr>
          <a:xfrm>
            <a:off x="8346496" y="2467182"/>
            <a:ext cx="3411308" cy="3476418"/>
          </a:xfrm>
          <a:prstGeom prst="triangle">
            <a:avLst>
              <a:gd name="adj" fmla="val 5047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/>
              <a:t>Ab-</a:t>
            </a:r>
            <a:r>
              <a:rPr lang="de-DE" sz="3200" b="1" dirty="0" err="1"/>
              <a:t>wechs</a:t>
            </a:r>
            <a:r>
              <a:rPr lang="de-DE" sz="3200" b="1" dirty="0"/>
              <a:t>-</a:t>
            </a:r>
            <a:r>
              <a:rPr lang="de-DE" sz="3200" b="1" dirty="0" err="1"/>
              <a:t>lung</a:t>
            </a:r>
            <a:r>
              <a:rPr lang="de-DE" sz="3200" b="1" dirty="0"/>
              <a:t> </a:t>
            </a:r>
          </a:p>
        </p:txBody>
      </p:sp>
      <p:sp>
        <p:nvSpPr>
          <p:cNvPr id="3" name="Kreuz 2">
            <a:extLst>
              <a:ext uri="{FF2B5EF4-FFF2-40B4-BE49-F238E27FC236}">
                <a16:creationId xmlns:a16="http://schemas.microsoft.com/office/drawing/2014/main" id="{FB1F5D4A-CC29-6D41-AC03-288FF7DAD94A}"/>
              </a:ext>
            </a:extLst>
          </p:cNvPr>
          <p:cNvSpPr/>
          <p:nvPr/>
        </p:nvSpPr>
        <p:spPr>
          <a:xfrm>
            <a:off x="7211683" y="4402070"/>
            <a:ext cx="1024089" cy="1023778"/>
          </a:xfrm>
          <a:prstGeom prst="plus">
            <a:avLst>
              <a:gd name="adj" fmla="val 44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1E45597-B0DF-B225-D65D-F864C5B8EBE2}"/>
              </a:ext>
            </a:extLst>
          </p:cNvPr>
          <p:cNvSpPr txBox="1"/>
          <p:nvPr/>
        </p:nvSpPr>
        <p:spPr>
          <a:xfrm>
            <a:off x="829114" y="135791"/>
            <a:ext cx="11317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DLT 2023 Dakar - Dr. Bettina von der Way - 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Einsatz von Medien, Filmen und Texten im Deutschunterricht mit Büchern des </a:t>
            </a:r>
            <a:r>
              <a:rPr lang="de-DE" sz="1200" dirty="0">
                <a:solidFill>
                  <a:srgbClr val="FF000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HUEBER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Verlags.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949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6210300"/>
            <a:ext cx="3800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AF99BA21-CF09-7663-F16E-EEC60356D0E6}"/>
              </a:ext>
            </a:extLst>
          </p:cNvPr>
          <p:cNvSpPr/>
          <p:nvPr/>
        </p:nvSpPr>
        <p:spPr>
          <a:xfrm>
            <a:off x="562155" y="1368504"/>
            <a:ext cx="11067690" cy="458372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>
                <a:solidFill>
                  <a:srgbClr val="0070C0"/>
                </a:solidFill>
                <a:latin typeface="Amasis MT Pro Medium" panose="02040604050005020304" pitchFamily="18" charset="0"/>
              </a:rPr>
              <a:t>Sie haben vielleicht schon einmal mit Medien gearbeitet – im Buch und außerhalb der Bücher.</a:t>
            </a:r>
          </a:p>
          <a:p>
            <a:endParaRPr lang="de-DE" sz="2800" b="1" dirty="0">
              <a:solidFill>
                <a:srgbClr val="0070C0"/>
              </a:solidFill>
              <a:latin typeface="Amasis MT Pro Medium" panose="02040604050005020304" pitchFamily="18" charset="0"/>
            </a:endParaRPr>
          </a:p>
          <a:p>
            <a:r>
              <a:rPr lang="de-DE" sz="2800" b="1" dirty="0">
                <a:solidFill>
                  <a:srgbClr val="0070C0"/>
                </a:solidFill>
                <a:latin typeface="Amasis MT Pro Medium" panose="02040604050005020304" pitchFamily="18" charset="0"/>
              </a:rPr>
              <a:t>Was war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70C0"/>
                </a:solidFill>
                <a:highlight>
                  <a:srgbClr val="FFFF00"/>
                </a:highlight>
                <a:latin typeface="Amasis MT Pro Medium" panose="02040604050005020304" pitchFamily="18" charset="0"/>
              </a:rPr>
              <a:t>Ihre konkrete Unterrichts -Situation,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70C0"/>
                </a:solidFill>
                <a:highlight>
                  <a:srgbClr val="FFFF00"/>
                </a:highlight>
                <a:latin typeface="Amasis MT Pro Medium" panose="02040604050005020304" pitchFamily="18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70C0"/>
                </a:solidFill>
                <a:highlight>
                  <a:srgbClr val="FFFF00"/>
                </a:highlight>
                <a:latin typeface="Amasis MT Pro Medium" panose="02040604050005020304" pitchFamily="18" charset="0"/>
              </a:rPr>
              <a:t>Ihr Ziel und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70C0"/>
                </a:solidFill>
                <a:highlight>
                  <a:srgbClr val="FFFF00"/>
                </a:highlight>
                <a:latin typeface="Amasis MT Pro Medium" panose="02040604050005020304" pitchFamily="18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800" b="1" dirty="0">
                <a:solidFill>
                  <a:srgbClr val="0070C0"/>
                </a:solidFill>
                <a:highlight>
                  <a:srgbClr val="FFFF00"/>
                </a:highlight>
                <a:latin typeface="Amasis MT Pro Medium" panose="02040604050005020304" pitchFamily="18" charset="0"/>
              </a:rPr>
              <a:t>das Ergebnis?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1AA8A6E-D6E1-BDB3-5F8F-B83E1A00AC49}"/>
              </a:ext>
            </a:extLst>
          </p:cNvPr>
          <p:cNvSpPr txBox="1"/>
          <p:nvPr/>
        </p:nvSpPr>
        <p:spPr>
          <a:xfrm>
            <a:off x="2894426" y="801885"/>
            <a:ext cx="600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  <a:latin typeface="Amasis MT Pro" panose="02040504050005020304" pitchFamily="18" charset="0"/>
              </a:rPr>
              <a:t>Medieneinsatz und Methodik/ Didaktik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5A0CB54-63AA-05C1-6EF5-A5A4296B218D}"/>
              </a:ext>
            </a:extLst>
          </p:cNvPr>
          <p:cNvSpPr txBox="1"/>
          <p:nvPr/>
        </p:nvSpPr>
        <p:spPr>
          <a:xfrm>
            <a:off x="437071" y="16580"/>
            <a:ext cx="11317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DLT 2023 Dakar - Dr. Bettina von der Way - 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Einsatz von Medien, Filmen und Texten im Deutschunterricht mit Büchern des </a:t>
            </a:r>
            <a:r>
              <a:rPr lang="de-DE" sz="1200" dirty="0">
                <a:solidFill>
                  <a:srgbClr val="FF000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HUEBER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Verlags.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818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6210300"/>
            <a:ext cx="3800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F5F1FC7-4037-2F3F-03EB-9CB3C78445A3}"/>
              </a:ext>
            </a:extLst>
          </p:cNvPr>
          <p:cNvSpPr/>
          <p:nvPr/>
        </p:nvSpPr>
        <p:spPr>
          <a:xfrm>
            <a:off x="5187921" y="829499"/>
            <a:ext cx="6407208" cy="18627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Sehen Sie in Ihre Bücher! </a:t>
            </a:r>
          </a:p>
          <a:p>
            <a:endParaRPr lang="de-DE" sz="2800" dirty="0">
              <a:solidFill>
                <a:srgbClr val="0070C0"/>
              </a:solidFill>
              <a:latin typeface="Amasis MT Pro Medium" panose="020406040500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Welche Medien werden denn dort eingesetzt?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0B87ACA-10DF-3D8D-2EB0-9B515E742A10}"/>
              </a:ext>
            </a:extLst>
          </p:cNvPr>
          <p:cNvSpPr/>
          <p:nvPr/>
        </p:nvSpPr>
        <p:spPr>
          <a:xfrm>
            <a:off x="5187921" y="3239594"/>
            <a:ext cx="6407208" cy="28635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In welchen der genannten Lernphasen kommen Medien zum Einsatz?</a:t>
            </a:r>
          </a:p>
          <a:p>
            <a:endParaRPr lang="de-DE" sz="2800" dirty="0">
              <a:solidFill>
                <a:srgbClr val="0070C0"/>
              </a:solidFill>
              <a:latin typeface="Amasis MT Pro Medium" panose="020406040500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Lässt sich ein Schema/ein Schwerpunkt erkennen?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35E59E-DDCA-05AA-9682-E6D2B6B97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60" y="1325297"/>
            <a:ext cx="4614476" cy="4207405"/>
          </a:xfrm>
          <a:prstGeom prst="rect">
            <a:avLst/>
          </a:prstGeom>
        </p:spPr>
      </p:pic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BF1D7D42-D965-E282-44AE-A6D2AEA53F9D}"/>
              </a:ext>
            </a:extLst>
          </p:cNvPr>
          <p:cNvSpPr/>
          <p:nvPr/>
        </p:nvSpPr>
        <p:spPr>
          <a:xfrm rot="11495872">
            <a:off x="4278014" y="4112402"/>
            <a:ext cx="1374301" cy="425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06B9C5A-2381-AB21-8D54-AE2D8DBB2F93}"/>
              </a:ext>
            </a:extLst>
          </p:cNvPr>
          <p:cNvSpPr txBox="1"/>
          <p:nvPr/>
        </p:nvSpPr>
        <p:spPr>
          <a:xfrm>
            <a:off x="543464" y="0"/>
            <a:ext cx="11317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DLT 2023 Dakar - Dr. Bettina von der Way - 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Einsatz von Medien, Filmen und Texten im Deutschunterricht mit Büchern des </a:t>
            </a:r>
            <a:r>
              <a:rPr lang="de-DE" sz="1200" dirty="0">
                <a:solidFill>
                  <a:srgbClr val="FF000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HUEBER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Verlags.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738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6210300"/>
            <a:ext cx="3800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635E59E-DDCA-05AA-9682-E6D2B6B97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90" y="1839403"/>
            <a:ext cx="3486784" cy="3179194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D76042F-6F27-F960-E6D7-3A445DF0FCA6}"/>
              </a:ext>
            </a:extLst>
          </p:cNvPr>
          <p:cNvSpPr/>
          <p:nvPr/>
        </p:nvSpPr>
        <p:spPr>
          <a:xfrm>
            <a:off x="3672527" y="1673523"/>
            <a:ext cx="8358997" cy="1573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Sie planen einen Unterricht in einer Ihrer Klassen mit dem Buch, das Sie benutzen/ das Sie jetzt in Händen halten.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ACE2C69-C068-3EFE-439B-F0E06846D636}"/>
              </a:ext>
            </a:extLst>
          </p:cNvPr>
          <p:cNvSpPr/>
          <p:nvPr/>
        </p:nvSpPr>
        <p:spPr>
          <a:xfrm>
            <a:off x="3716813" y="3934777"/>
            <a:ext cx="8358997" cy="22016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Sehen Sie Möglichkeiten oder gute Stellen, wo man außerdem Medien einsetzen könnte?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Welche?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Mit welchem Lehr- und Lernziel?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54E1722-3565-0FE8-3BE2-D4429CCEFCAC}"/>
              </a:ext>
            </a:extLst>
          </p:cNvPr>
          <p:cNvSpPr txBox="1"/>
          <p:nvPr/>
        </p:nvSpPr>
        <p:spPr>
          <a:xfrm>
            <a:off x="362309" y="172529"/>
            <a:ext cx="11317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DLT 2023 Dakar - Dr. Bettina von der Way - 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Einsatz von Medien, Filmen und Texten im Deutschunterricht mit Büchern des </a:t>
            </a:r>
            <a:r>
              <a:rPr lang="de-DE" sz="1200" dirty="0">
                <a:solidFill>
                  <a:srgbClr val="FF000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HUEBER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Verlags.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094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6210300"/>
            <a:ext cx="3800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635E59E-DDCA-05AA-9682-E6D2B6B97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6" y="719945"/>
            <a:ext cx="2497713" cy="227737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9D76042F-6F27-F960-E6D7-3A445DF0FCA6}"/>
              </a:ext>
            </a:extLst>
          </p:cNvPr>
          <p:cNvSpPr/>
          <p:nvPr/>
        </p:nvSpPr>
        <p:spPr>
          <a:xfrm>
            <a:off x="3092836" y="1023634"/>
            <a:ext cx="4849217" cy="8579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Wieviel Zeit planen Sie ein?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ACE2C69-C068-3EFE-439B-F0E06846D636}"/>
              </a:ext>
            </a:extLst>
          </p:cNvPr>
          <p:cNvSpPr/>
          <p:nvPr/>
        </p:nvSpPr>
        <p:spPr>
          <a:xfrm>
            <a:off x="3092836" y="2828835"/>
            <a:ext cx="595339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Wie führen Sie den Einsatz ein?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Wie endet der Einsatz des Films/der Musik, etc.?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96CEF7C-8E30-1A44-3DDE-137B363D3893}"/>
              </a:ext>
            </a:extLst>
          </p:cNvPr>
          <p:cNvSpPr/>
          <p:nvPr/>
        </p:nvSpPr>
        <p:spPr>
          <a:xfrm>
            <a:off x="3092836" y="4973129"/>
            <a:ext cx="8662092" cy="10145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Was machen </a:t>
            </a:r>
            <a:r>
              <a:rPr lang="de-DE" sz="2800" dirty="0">
                <a:solidFill>
                  <a:srgbClr val="0070C0"/>
                </a:solidFill>
                <a:highlight>
                  <a:srgbClr val="FFFF00"/>
                </a:highlight>
                <a:latin typeface="Amasis MT Pro Medium" panose="02040604050005020304" pitchFamily="18" charset="0"/>
              </a:rPr>
              <a:t>Sie,</a:t>
            </a:r>
            <a:r>
              <a:rPr lang="de-DE" sz="2800" dirty="0">
                <a:solidFill>
                  <a:srgbClr val="0070C0"/>
                </a:solidFill>
                <a:latin typeface="Amasis MT Pro Medium" panose="02040604050005020304" pitchFamily="18" charset="0"/>
              </a:rPr>
              <a:t> während die Schüler tätig sind?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B5B2BD7-5D44-439B-D8C4-407E60FAC041}"/>
              </a:ext>
            </a:extLst>
          </p:cNvPr>
          <p:cNvSpPr txBox="1"/>
          <p:nvPr/>
        </p:nvSpPr>
        <p:spPr>
          <a:xfrm>
            <a:off x="437071" y="35999"/>
            <a:ext cx="113178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DLT 2023 Dakar - Dr. Bettina von der Way - 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Einsatz von Medien, Filmen und Texten im Deutschunterricht mit Büchern des </a:t>
            </a:r>
            <a:r>
              <a:rPr lang="de-DE" sz="1200" dirty="0">
                <a:solidFill>
                  <a:srgbClr val="FF0000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HUEBER</a:t>
            </a:r>
            <a:r>
              <a:rPr lang="de-DE" sz="1200" dirty="0">
                <a:solidFill>
                  <a:srgbClr val="1F497D"/>
                </a:solidFill>
                <a:effectLst/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Verlags.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43214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3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1209</Words>
  <Application>Microsoft Office PowerPoint</Application>
  <PresentationFormat>Breitbild</PresentationFormat>
  <Paragraphs>121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5" baseType="lpstr">
      <vt:lpstr>Amasis MT Pro</vt:lpstr>
      <vt:lpstr>Amasis MT Pro Medium</vt:lpstr>
      <vt:lpstr>Arial</vt:lpstr>
      <vt:lpstr>Arial Black</vt:lpstr>
      <vt:lpstr>Calibri</vt:lpstr>
      <vt:lpstr>Calibri Light</vt:lpstr>
      <vt:lpstr>Hueber Forward Sans</vt:lpstr>
      <vt:lpstr>Hueber Forward Sans Black</vt:lpstr>
      <vt:lpstr>Wingdings</vt:lpstr>
      <vt:lpstr>Office</vt:lpstr>
      <vt:lpstr>Dr. Bettina von der Way  -  DLT + GI DAKAR  Einsatz von Medien, Filmen, Texten im Deutschunterricht mit Büchern des HUEBER Verlags am 20.-23.3. 2023 in Dakar</vt:lpstr>
      <vt:lpstr>PowerPoint-Präsentation</vt:lpstr>
      <vt:lpstr>PowerPoint-Präsentation</vt:lpstr>
      <vt:lpstr>Zum Unterricht – Ein Brainstorm vorab!</vt:lpstr>
      <vt:lpstr>Wir sprechen heute über   das ZIEL,  den PLAN und  die ABWECHSLUNG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Vielen Dank für Ihre Teilnahme! </vt:lpstr>
    </vt:vector>
  </TitlesOfParts>
  <Company>Hueber Verlag GmbH &amp; Co 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Koepf, Manuela</dc:creator>
  <cp:lastModifiedBy>Bettina von der Way</cp:lastModifiedBy>
  <cp:revision>15</cp:revision>
  <dcterms:created xsi:type="dcterms:W3CDTF">2020-09-25T12:17:24Z</dcterms:created>
  <dcterms:modified xsi:type="dcterms:W3CDTF">2023-03-23T16:31:51Z</dcterms:modified>
</cp:coreProperties>
</file>