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56" r:id="rId3"/>
    <p:sldId id="259" r:id="rId4"/>
    <p:sldId id="257" r:id="rId5"/>
    <p:sldId id="261" r:id="rId6"/>
    <p:sldId id="275" r:id="rId7"/>
    <p:sldId id="260" r:id="rId8"/>
    <p:sldId id="262" r:id="rId9"/>
    <p:sldId id="263" r:id="rId10"/>
    <p:sldId id="264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/>
    <p:restoredTop sz="94694"/>
  </p:normalViewPr>
  <p:slideViewPr>
    <p:cSldViewPr snapToGrid="0">
      <p:cViewPr varScale="1">
        <p:scale>
          <a:sx n="121" d="100"/>
          <a:sy n="121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D009C-769D-E660-92E8-70C1BF557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B39CA-21C0-B100-0ADB-2DBD5BB85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9E6D0-BD9B-BE09-A445-AE9FCAA5C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803AF-10D4-A99D-B3ED-878E538C3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77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>
            <a:extLst>
              <a:ext uri="{FF2B5EF4-FFF2-40B4-BE49-F238E27FC236}">
                <a16:creationId xmlns:a16="http://schemas.microsoft.com/office/drawing/2014/main" id="{26B153E8-9DE6-7E56-CD1D-48A8B241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49" y="1496184"/>
            <a:ext cx="1830187" cy="1830187"/>
          </a:xfrm>
          <a:prstGeom prst="rect">
            <a:avLst/>
          </a:prstGeom>
        </p:spPr>
      </p:pic>
      <p:pic>
        <p:nvPicPr>
          <p:cNvPr id="5" name="Grafik 9">
            <a:extLst>
              <a:ext uri="{FF2B5EF4-FFF2-40B4-BE49-F238E27FC236}">
                <a16:creationId xmlns:a16="http://schemas.microsoft.com/office/drawing/2014/main" id="{08CA2CEB-1940-24E9-C9A8-38ABEDAE9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13" y="3632992"/>
            <a:ext cx="1830187" cy="1830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2684755" y="3134949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</a:p>
        </p:txBody>
      </p:sp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0EEE9F15-1B51-FF31-78A0-B2938BED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6942">
            <a:off x="818282" y="1051142"/>
            <a:ext cx="6747175" cy="5153819"/>
          </a:xfrm>
          <a:prstGeom prst="rect">
            <a:avLst/>
          </a:prstGeom>
        </p:spPr>
      </p:pic>
      <p:pic>
        <p:nvPicPr>
          <p:cNvPr id="7" name="Grafik 5">
            <a:extLst>
              <a:ext uri="{FF2B5EF4-FFF2-40B4-BE49-F238E27FC236}">
                <a16:creationId xmlns:a16="http://schemas.microsoft.com/office/drawing/2014/main" id="{65BCBAD2-8936-9347-7728-4D945AB9E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17" y="1114203"/>
            <a:ext cx="1458947" cy="14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8A00A-448F-2604-AF4E-3BDD2E3E3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7CE9A65B-5E80-D92E-5FC0-16EBDC304AE8}"/>
              </a:ext>
            </a:extLst>
          </p:cNvPr>
          <p:cNvSpPr/>
          <p:nvPr/>
        </p:nvSpPr>
        <p:spPr>
          <a:xfrm>
            <a:off x="6262437" y="2624328"/>
            <a:ext cx="2606040" cy="1267899"/>
          </a:xfrm>
          <a:prstGeom prst="wedgeEllipseCallout">
            <a:avLst>
              <a:gd name="adj1" fmla="val -53883"/>
              <a:gd name="adj2" fmla="val 66700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3B953-0DD1-DE69-D9F3-82BD15F5E21C}"/>
              </a:ext>
            </a:extLst>
          </p:cNvPr>
          <p:cNvSpPr txBox="1"/>
          <p:nvPr/>
        </p:nvSpPr>
        <p:spPr>
          <a:xfrm>
            <a:off x="6570687" y="2835602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pic>
        <p:nvPicPr>
          <p:cNvPr id="6" name="Picture 5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F4705CC9-5EFC-B389-E486-AF553838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6942">
            <a:off x="818282" y="1051142"/>
            <a:ext cx="6747175" cy="51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5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111B-005C-6281-7634-AA79A3AB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E82B5F15-FB82-D80E-B879-B1FC6CF5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6942">
            <a:off x="818282" y="1051142"/>
            <a:ext cx="6747175" cy="5153819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F2680390-D51D-FF35-AF68-315451CEB485}"/>
              </a:ext>
            </a:extLst>
          </p:cNvPr>
          <p:cNvSpPr/>
          <p:nvPr/>
        </p:nvSpPr>
        <p:spPr>
          <a:xfrm>
            <a:off x="6176987" y="2362964"/>
            <a:ext cx="2295144" cy="1171196"/>
          </a:xfrm>
          <a:prstGeom prst="wedgeEllipseCallout">
            <a:avLst>
              <a:gd name="adj1" fmla="val -50819"/>
              <a:gd name="adj2" fmla="val 99894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643A4-2830-4558-7306-A4BE025EB3DA}"/>
              </a:ext>
            </a:extLst>
          </p:cNvPr>
          <p:cNvSpPr txBox="1"/>
          <p:nvPr/>
        </p:nvSpPr>
        <p:spPr>
          <a:xfrm>
            <a:off x="6240995" y="2542031"/>
            <a:ext cx="22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7899F380-32B5-A636-8CFB-7855A9F3487E}"/>
              </a:ext>
            </a:extLst>
          </p:cNvPr>
          <p:cNvSpPr/>
          <p:nvPr/>
        </p:nvSpPr>
        <p:spPr>
          <a:xfrm>
            <a:off x="7306056" y="3703318"/>
            <a:ext cx="2295144" cy="1161289"/>
          </a:xfrm>
          <a:prstGeom prst="wedgeEllipseCallout">
            <a:avLst>
              <a:gd name="adj1" fmla="val -56690"/>
              <a:gd name="adj2" fmla="val 75239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5C0AA-1C17-E92E-F9D9-5DC508E08C8F}"/>
              </a:ext>
            </a:extLst>
          </p:cNvPr>
          <p:cNvSpPr txBox="1"/>
          <p:nvPr/>
        </p:nvSpPr>
        <p:spPr>
          <a:xfrm>
            <a:off x="7356563" y="3892311"/>
            <a:ext cx="22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Maus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0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68A8E1B4-A587-5B5E-A7FA-7BCCDC5B6E1D}"/>
              </a:ext>
            </a:extLst>
          </p:cNvPr>
          <p:cNvSpPr/>
          <p:nvPr/>
        </p:nvSpPr>
        <p:spPr>
          <a:xfrm>
            <a:off x="512064" y="1848050"/>
            <a:ext cx="2231136" cy="1303581"/>
          </a:xfrm>
          <a:prstGeom prst="wedgeEllipseCallout">
            <a:avLst>
              <a:gd name="adj1" fmla="val 8649"/>
              <a:gd name="adj2" fmla="val 85430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E8DCB-4E91-989F-055E-C3180A986D24}"/>
              </a:ext>
            </a:extLst>
          </p:cNvPr>
          <p:cNvSpPr txBox="1"/>
          <p:nvPr/>
        </p:nvSpPr>
        <p:spPr>
          <a:xfrm>
            <a:off x="311297" y="1934301"/>
            <a:ext cx="2656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</a:t>
            </a:r>
          </a:p>
          <a:p>
            <a:pPr algn="ctr"/>
            <a:r>
              <a:rPr lang="en-US" sz="20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08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20CA5-D994-4CA1-B7C9-F5D9D944C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99CA2-39BF-9629-0F25-9C4D6563BFD1}"/>
              </a:ext>
            </a:extLst>
          </p:cNvPr>
          <p:cNvSpPr txBox="1"/>
          <p:nvPr/>
        </p:nvSpPr>
        <p:spPr>
          <a:xfrm>
            <a:off x="521689" y="1335024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group of cartoon characters&#10;&#10;Description automatically generated">
            <a:extLst>
              <a:ext uri="{FF2B5EF4-FFF2-40B4-BE49-F238E27FC236}">
                <a16:creationId xmlns:a16="http://schemas.microsoft.com/office/drawing/2014/main" id="{A599ACD5-B08C-CE42-0611-61E2D751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83" t="19622" r="42240" b="33317"/>
          <a:stretch/>
        </p:blipFill>
        <p:spPr>
          <a:xfrm>
            <a:off x="6621862" y="2264092"/>
            <a:ext cx="2652522" cy="3147461"/>
          </a:xfrm>
          <a:prstGeom prst="rect">
            <a:avLst/>
          </a:prstGeom>
        </p:spPr>
      </p:pic>
      <p:pic>
        <p:nvPicPr>
          <p:cNvPr id="4" name="Picture 3" descr="A group of cartoon characters&#10;&#10;Description automatically generated">
            <a:extLst>
              <a:ext uri="{FF2B5EF4-FFF2-40B4-BE49-F238E27FC236}">
                <a16:creationId xmlns:a16="http://schemas.microsoft.com/office/drawing/2014/main" id="{1C53691B-CB33-ABE0-2DA8-8D36F320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288" t="-2253" r="4835" b="55192"/>
          <a:stretch/>
        </p:blipFill>
        <p:spPr>
          <a:xfrm>
            <a:off x="3426593" y="2264093"/>
            <a:ext cx="2652522" cy="3147461"/>
          </a:xfrm>
          <a:prstGeom prst="rect">
            <a:avLst/>
          </a:prstGeom>
        </p:spPr>
      </p:pic>
      <p:pic>
        <p:nvPicPr>
          <p:cNvPr id="5" name="Picture 4" descr="A group of cartoon characters&#10;&#10;Description automatically generated">
            <a:extLst>
              <a:ext uri="{FF2B5EF4-FFF2-40B4-BE49-F238E27FC236}">
                <a16:creationId xmlns:a16="http://schemas.microsoft.com/office/drawing/2014/main" id="{C7835DC6-D133-AFA1-094F-B92CF49C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10" t="50720" r="1613" b="2219"/>
          <a:stretch/>
        </p:blipFill>
        <p:spPr>
          <a:xfrm>
            <a:off x="521689" y="2264093"/>
            <a:ext cx="2762451" cy="327790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FE5615E-C6AC-C014-88BB-472FCDCFB381}"/>
              </a:ext>
            </a:extLst>
          </p:cNvPr>
          <p:cNvSpPr/>
          <p:nvPr/>
        </p:nvSpPr>
        <p:spPr>
          <a:xfrm>
            <a:off x="1744717" y="5044966"/>
            <a:ext cx="1425492" cy="497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44D202E-1A58-F1E7-B2C2-0AE4B88E4FB4}"/>
              </a:ext>
            </a:extLst>
          </p:cNvPr>
          <p:cNvSpPr/>
          <p:nvPr/>
        </p:nvSpPr>
        <p:spPr>
          <a:xfrm>
            <a:off x="4856124" y="5044966"/>
            <a:ext cx="966607" cy="497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8FB10E7-8C08-8E04-A948-301DD3825563}"/>
              </a:ext>
            </a:extLst>
          </p:cNvPr>
          <p:cNvSpPr/>
          <p:nvPr/>
        </p:nvSpPr>
        <p:spPr>
          <a:xfrm>
            <a:off x="8277584" y="5022671"/>
            <a:ext cx="882869" cy="497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40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C2D6E-B5D5-8677-FC2C-E327152EB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723921F-CF5B-1283-8B1E-2C5243AEA9D9}"/>
              </a:ext>
            </a:extLst>
          </p:cNvPr>
          <p:cNvSpPr txBox="1"/>
          <p:nvPr/>
        </p:nvSpPr>
        <p:spPr>
          <a:xfrm>
            <a:off x="570241" y="3401122"/>
            <a:ext cx="73933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Lieblingswort</a:t>
            </a:r>
            <a:r>
              <a:rPr lang="en-US" sz="3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3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3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3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 word</a:t>
            </a:r>
          </a:p>
        </p:txBody>
      </p:sp>
      <p:sp>
        <p:nvSpPr>
          <p:cNvPr id="3" name="Herz 8">
            <a:extLst>
              <a:ext uri="{FF2B5EF4-FFF2-40B4-BE49-F238E27FC236}">
                <a16:creationId xmlns:a16="http://schemas.microsoft.com/office/drawing/2014/main" id="{EEB0D4A7-8DD4-5F07-4674-D16DD07CF361}"/>
              </a:ext>
            </a:extLst>
          </p:cNvPr>
          <p:cNvSpPr/>
          <p:nvPr/>
        </p:nvSpPr>
        <p:spPr>
          <a:xfrm>
            <a:off x="5084434" y="2723254"/>
            <a:ext cx="2758632" cy="2430015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2E1E29-3C9F-E657-CF83-5B75A69A3A31}"/>
              </a:ext>
            </a:extLst>
          </p:cNvPr>
          <p:cNvSpPr/>
          <p:nvPr/>
        </p:nvSpPr>
        <p:spPr>
          <a:xfrm>
            <a:off x="6239844" y="1686105"/>
            <a:ext cx="2825667" cy="64511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FC12F-999F-10F6-0C3F-CE10DAB79525}"/>
              </a:ext>
            </a:extLst>
          </p:cNvPr>
          <p:cNvSpPr txBox="1"/>
          <p:nvPr/>
        </p:nvSpPr>
        <p:spPr>
          <a:xfrm>
            <a:off x="6374698" y="1856327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</p:txBody>
      </p:sp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92A83D5E-7010-4CB4-6077-ECC88818D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59365" y="1294069"/>
            <a:ext cx="571181" cy="571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AE460C-AB4E-E121-6317-BE92A8A379BD}"/>
              </a:ext>
            </a:extLst>
          </p:cNvPr>
          <p:cNvSpPr txBox="1"/>
          <p:nvPr/>
        </p:nvSpPr>
        <p:spPr>
          <a:xfrm>
            <a:off x="6979235" y="1358896"/>
            <a:ext cx="172766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A5338-54DA-8677-13D1-42D77B6AE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8450E56F-FA8D-2A87-9AAC-F6242556A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1360">
            <a:off x="5476697" y="2478237"/>
            <a:ext cx="4076777" cy="3114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FC177C-1F06-9EC2-B553-32C96CF57EE7}"/>
              </a:ext>
            </a:extLst>
          </p:cNvPr>
          <p:cNvSpPr txBox="1"/>
          <p:nvPr/>
        </p:nvSpPr>
        <p:spPr>
          <a:xfrm>
            <a:off x="521689" y="1335024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 it’s your turn!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6DE7D9A1-FF9D-225C-603A-BD8578E43971}"/>
              </a:ext>
            </a:extLst>
          </p:cNvPr>
          <p:cNvSpPr/>
          <p:nvPr/>
        </p:nvSpPr>
        <p:spPr>
          <a:xfrm>
            <a:off x="3708512" y="2892517"/>
            <a:ext cx="2606040" cy="1267899"/>
          </a:xfrm>
          <a:prstGeom prst="wedgeEllipseCallout">
            <a:avLst>
              <a:gd name="adj1" fmla="val -45019"/>
              <a:gd name="adj2" fmla="val 83402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FB5B97-0B9C-323E-0E22-E32E76616261}"/>
              </a:ext>
            </a:extLst>
          </p:cNvPr>
          <p:cNvSpPr txBox="1"/>
          <p:nvPr/>
        </p:nvSpPr>
        <p:spPr>
          <a:xfrm>
            <a:off x="4016762" y="3103791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7EB5479F-9E4C-B8A4-4208-95A4183BF1C6}"/>
              </a:ext>
            </a:extLst>
          </p:cNvPr>
          <p:cNvSpPr/>
          <p:nvPr/>
        </p:nvSpPr>
        <p:spPr>
          <a:xfrm>
            <a:off x="819008" y="2336887"/>
            <a:ext cx="2606040" cy="1267899"/>
          </a:xfrm>
          <a:prstGeom prst="wedgeEllipseCallout">
            <a:avLst>
              <a:gd name="adj1" fmla="val 30327"/>
              <a:gd name="adj2" fmla="val 80365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C1F1D-EEC1-DEFD-5363-831DD9BF3E6C}"/>
              </a:ext>
            </a:extLst>
          </p:cNvPr>
          <p:cNvSpPr txBox="1"/>
          <p:nvPr/>
        </p:nvSpPr>
        <p:spPr>
          <a:xfrm>
            <a:off x="1102472" y="2572298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</p:spTree>
    <p:extLst>
      <p:ext uri="{BB962C8B-B14F-4D97-AF65-F5344CB8AC3E}">
        <p14:creationId xmlns:p14="http://schemas.microsoft.com/office/powerpoint/2010/main" val="70912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231DE-F4B3-D35C-5EF6-3C53648B7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8A9FEB-5669-3EED-22A8-DE2B53E742FC}"/>
              </a:ext>
            </a:extLst>
          </p:cNvPr>
          <p:cNvSpPr txBox="1"/>
          <p:nvPr/>
        </p:nvSpPr>
        <p:spPr>
          <a:xfrm>
            <a:off x="521689" y="1335024"/>
            <a:ext cx="3554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 your friends!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95471A-976F-2CA2-C3C4-690EEE846E9F}"/>
              </a:ext>
            </a:extLst>
          </p:cNvPr>
          <p:cNvSpPr txBox="1"/>
          <p:nvPr/>
        </p:nvSpPr>
        <p:spPr>
          <a:xfrm>
            <a:off x="5099915" y="3450300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C7178627-B6E5-C891-C77C-4363BAAD2559}"/>
              </a:ext>
            </a:extLst>
          </p:cNvPr>
          <p:cNvSpPr/>
          <p:nvPr/>
        </p:nvSpPr>
        <p:spPr>
          <a:xfrm>
            <a:off x="1902161" y="2683396"/>
            <a:ext cx="2606040" cy="1267899"/>
          </a:xfrm>
          <a:prstGeom prst="wedgeEllipseCallout">
            <a:avLst>
              <a:gd name="adj1" fmla="val 30327"/>
              <a:gd name="adj2" fmla="val 80365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F2669D-71C0-A387-DCB3-C4EA783C0368}"/>
              </a:ext>
            </a:extLst>
          </p:cNvPr>
          <p:cNvSpPr txBox="1"/>
          <p:nvPr/>
        </p:nvSpPr>
        <p:spPr>
          <a:xfrm>
            <a:off x="2185625" y="2918807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3A0F7143-AB9A-5B53-FD91-7105D4E0495B}"/>
              </a:ext>
            </a:extLst>
          </p:cNvPr>
          <p:cNvSpPr/>
          <p:nvPr/>
        </p:nvSpPr>
        <p:spPr>
          <a:xfrm>
            <a:off x="4075867" y="3214889"/>
            <a:ext cx="2606040" cy="1267899"/>
          </a:xfrm>
          <a:prstGeom prst="wedgeEllipseCallout">
            <a:avLst>
              <a:gd name="adj1" fmla="val 11491"/>
              <a:gd name="adj2" fmla="val 20392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757E8-E882-70A4-E8E4-599CE0F56DB3}"/>
              </a:ext>
            </a:extLst>
          </p:cNvPr>
          <p:cNvSpPr txBox="1"/>
          <p:nvPr/>
        </p:nvSpPr>
        <p:spPr>
          <a:xfrm>
            <a:off x="4261354" y="3478820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und das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25450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2F35-45CE-6B15-327A-30FF05EFD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3A16E6-CA27-DBAA-08C4-C5BA505E936B}"/>
              </a:ext>
            </a:extLst>
          </p:cNvPr>
          <p:cNvSpPr txBox="1"/>
          <p:nvPr/>
        </p:nvSpPr>
        <p:spPr>
          <a:xfrm>
            <a:off x="521689" y="1335024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5F171-A695-ACF1-1FDD-D612A112E3FF}"/>
              </a:ext>
            </a:extLst>
          </p:cNvPr>
          <p:cNvSpPr txBox="1"/>
          <p:nvPr/>
        </p:nvSpPr>
        <p:spPr>
          <a:xfrm>
            <a:off x="540940" y="2461180"/>
            <a:ext cx="394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Greet someone in German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47A195B9-860E-BB70-413E-C0F89E461DA2}"/>
              </a:ext>
            </a:extLst>
          </p:cNvPr>
          <p:cNvSpPr/>
          <p:nvPr/>
        </p:nvSpPr>
        <p:spPr>
          <a:xfrm>
            <a:off x="3643820" y="3162351"/>
            <a:ext cx="1863819" cy="964884"/>
          </a:xfrm>
          <a:prstGeom prst="wedgeEllipseCallout">
            <a:avLst>
              <a:gd name="adj1" fmla="val 49596"/>
              <a:gd name="adj2" fmla="val 59938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F3278AB5-412D-D9C9-27EA-DC51D9FAED65}"/>
              </a:ext>
            </a:extLst>
          </p:cNvPr>
          <p:cNvSpPr/>
          <p:nvPr/>
        </p:nvSpPr>
        <p:spPr>
          <a:xfrm>
            <a:off x="4953000" y="1773316"/>
            <a:ext cx="2250729" cy="855076"/>
          </a:xfrm>
          <a:prstGeom prst="wedgeEllipseCallout">
            <a:avLst>
              <a:gd name="adj1" fmla="val -26552"/>
              <a:gd name="adj2" fmla="val 80365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A211C-ACE1-68BE-72D1-A0A7647450A5}"/>
              </a:ext>
            </a:extLst>
          </p:cNvPr>
          <p:cNvSpPr txBox="1"/>
          <p:nvPr/>
        </p:nvSpPr>
        <p:spPr>
          <a:xfrm>
            <a:off x="4993383" y="2017925"/>
            <a:ext cx="2039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97B90-7B83-E82A-B5C9-4D386011FD1C}"/>
              </a:ext>
            </a:extLst>
          </p:cNvPr>
          <p:cNvSpPr txBox="1"/>
          <p:nvPr/>
        </p:nvSpPr>
        <p:spPr>
          <a:xfrm>
            <a:off x="540940" y="3462207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 yourself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D99D1-5080-C07A-8D89-83582B874AA7}"/>
              </a:ext>
            </a:extLst>
          </p:cNvPr>
          <p:cNvSpPr txBox="1"/>
          <p:nvPr/>
        </p:nvSpPr>
        <p:spPr>
          <a:xfrm>
            <a:off x="540940" y="4597988"/>
            <a:ext cx="390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 another person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D534A-4C0C-2E43-B9AF-6DDC09456179}"/>
              </a:ext>
            </a:extLst>
          </p:cNvPr>
          <p:cNvSpPr txBox="1"/>
          <p:nvPr/>
        </p:nvSpPr>
        <p:spPr>
          <a:xfrm>
            <a:off x="3556174" y="3328134"/>
            <a:ext cx="2039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57F3C68D-22DC-606A-A5AB-2238C33073BB}"/>
              </a:ext>
            </a:extLst>
          </p:cNvPr>
          <p:cNvSpPr/>
          <p:nvPr/>
        </p:nvSpPr>
        <p:spPr>
          <a:xfrm>
            <a:off x="4773827" y="4612083"/>
            <a:ext cx="2004354" cy="855076"/>
          </a:xfrm>
          <a:prstGeom prst="wedgeEllipseCallout">
            <a:avLst>
              <a:gd name="adj1" fmla="val 30327"/>
              <a:gd name="adj2" fmla="val 80365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385E3-3F8D-BD2F-4F67-6CC6CD618BB4}"/>
              </a:ext>
            </a:extLst>
          </p:cNvPr>
          <p:cNvSpPr txBox="1"/>
          <p:nvPr/>
        </p:nvSpPr>
        <p:spPr>
          <a:xfrm>
            <a:off x="4953000" y="4792194"/>
            <a:ext cx="1568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8B12049D-C95A-1346-4961-533917AC9AD5}"/>
              </a:ext>
            </a:extLst>
          </p:cNvPr>
          <p:cNvSpPr/>
          <p:nvPr/>
        </p:nvSpPr>
        <p:spPr>
          <a:xfrm>
            <a:off x="6446601" y="4823656"/>
            <a:ext cx="2004354" cy="855076"/>
          </a:xfrm>
          <a:prstGeom prst="wedgeEllipseCallout">
            <a:avLst>
              <a:gd name="adj1" fmla="val 11491"/>
              <a:gd name="adj2" fmla="val 20392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E8D84A-EC10-D289-D5CB-109DDC32BBEB}"/>
              </a:ext>
            </a:extLst>
          </p:cNvPr>
          <p:cNvSpPr txBox="1"/>
          <p:nvPr/>
        </p:nvSpPr>
        <p:spPr>
          <a:xfrm>
            <a:off x="6625774" y="5018948"/>
            <a:ext cx="1568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und das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451057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Macintosh PowerPoint</Application>
  <PresentationFormat>A4-Papier (210 x 297 mm)</PresentationFormat>
  <Paragraphs>35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10</cp:revision>
  <dcterms:created xsi:type="dcterms:W3CDTF">2024-08-27T16:27:59Z</dcterms:created>
  <dcterms:modified xsi:type="dcterms:W3CDTF">2024-12-16T11:54:14Z</dcterms:modified>
</cp:coreProperties>
</file>