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8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3" r:id="rId10"/>
    <p:sldId id="292" r:id="rId11"/>
    <p:sldId id="256" r:id="rId12"/>
    <p:sldId id="265" r:id="rId13"/>
    <p:sldId id="274" r:id="rId14"/>
    <p:sldId id="264" r:id="rId1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9"/>
    <a:srgbClr val="FF73C3"/>
    <a:srgbClr val="EB6400"/>
    <a:srgbClr val="788287"/>
    <a:srgbClr val="502300"/>
    <a:srgbClr val="743C28"/>
    <a:srgbClr val="A0C814"/>
    <a:srgbClr val="82055F"/>
    <a:srgbClr val="5AC8F5"/>
    <a:srgbClr val="FFD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00"/>
    <p:restoredTop sz="94694"/>
  </p:normalViewPr>
  <p:slideViewPr>
    <p:cSldViewPr snapToGrid="0">
      <p:cViewPr varScale="1">
        <p:scale>
          <a:sx n="121" d="100"/>
          <a:sy n="121" d="100"/>
        </p:scale>
        <p:origin x="8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4C12E-0931-9528-76B2-3591E1807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21B377-2587-3F98-9ED1-5B7E4EDBA5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2F01D1-2EC4-0129-6D8C-9AA6E3B48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B3A77-ACD7-CAFC-DFBE-431678E6BD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8344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5583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4C12E-0931-9528-76B2-3591E1807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21B377-2587-3F98-9ED1-5B7E4EDBA5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2F01D1-2EC4-0129-6D8C-9AA6E3B48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B3A77-ACD7-CAFC-DFBE-431678E6BD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904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0A577-7F41-C8F2-F53F-D38319D3C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F9AFA6-C0BD-EC79-62BE-6AE9A7EA62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3DFD82-2418-0FAF-327C-84B080F177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B7952-CA72-2573-3BF7-A71F969C81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987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AF344-68B5-15B1-1DFF-895FCA70C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24DEDE-002D-96BA-8F6E-52E7B4730B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C80E33-E71E-CC6A-E19F-1830FF217D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E6C845-C675-4307-9FE7-37DFE07E5F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4102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3C448-376B-E3E7-A273-317BBD627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E78328-8E6D-F885-3933-2E7D8F5D84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80E02E-7184-CF3D-4A4F-00CB8F2277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D70D8-5E79-FD0B-3CC2-FFBBC27B2B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9941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F3D23-41F2-ACF4-B7E8-4FF8D1615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060A89-CAEA-7C5A-C311-E003DA4EB0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964390-52A5-A8E9-0E86-5F734C7649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38442-E3C8-5BA7-908F-9A635F49FD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138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9CDBA-338A-1895-F64C-F44E651A7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FEC5DE-193B-BED4-A4E7-8978BC02BB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494292-8E9C-9A95-A3A5-497CE1073C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07E53-7197-F4BF-19AE-5BFB00A5EC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4106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4AD81-DE30-CE38-2A9C-BD8794CB3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F56A3A-3AA1-613B-2723-1EC4AAB95A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778F01-B50E-A4CD-67AE-9E1ECE9396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180AA-9A9C-8A36-EE1D-AF878687E6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8525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DC94B-DDE3-9F1A-67C1-7673B121A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E54CBC-F869-BD5D-A685-99B2F44FEF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E1E1C8-D4D6-2DE4-EEA1-F0E8E15D13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A8BD5-CA78-6B5D-343E-DAC589AD63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5439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8FB61-4647-6820-C3CC-58442024C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C6EA20-DB05-ED9A-5E81-566DA65083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28E374-32AF-AB8A-6A50-BEC1EE75C8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2A4E9-C6FF-B61B-73DF-29815CC50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525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C3726-8B98-C797-CDD4-C15B480FD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CA365E-F9DF-9DC9-E0D3-296043EC28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C2E6D8-AD40-C4C1-0F25-E5C8EAE349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26B61-4E32-721B-34F9-E9A1835994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369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frame with cartoon characters&#10;&#10;Description automatically generated">
            <a:extLst>
              <a:ext uri="{FF2B5EF4-FFF2-40B4-BE49-F238E27FC236}">
                <a16:creationId xmlns:a16="http://schemas.microsoft.com/office/drawing/2014/main" id="{C4A18CE4-134F-7B07-B305-98C8C7376F0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4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6.png"/><Relationship Id="rId7" Type="http://schemas.openxmlformats.org/officeDocument/2006/relationships/image" Target="../media/image12.GIF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11" Type="http://schemas.openxmlformats.org/officeDocument/2006/relationships/image" Target="../media/image24.png"/><Relationship Id="rId5" Type="http://schemas.openxmlformats.org/officeDocument/2006/relationships/image" Target="../media/image9.png"/><Relationship Id="rId10" Type="http://schemas.openxmlformats.org/officeDocument/2006/relationships/image" Target="../media/image22.png"/><Relationship Id="rId4" Type="http://schemas.openxmlformats.org/officeDocument/2006/relationships/image" Target="../media/image7.sv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12" Type="http://schemas.openxmlformats.org/officeDocument/2006/relationships/image" Target="../media/image7.sv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11" Type="http://schemas.openxmlformats.org/officeDocument/2006/relationships/image" Target="../media/image6.png"/><Relationship Id="rId5" Type="http://schemas.openxmlformats.org/officeDocument/2006/relationships/image" Target="../media/image13.GIF"/><Relationship Id="rId15" Type="http://schemas.openxmlformats.org/officeDocument/2006/relationships/image" Target="../media/image21.png"/><Relationship Id="rId10" Type="http://schemas.openxmlformats.org/officeDocument/2006/relationships/image" Target="../media/image18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0.png"/><Relationship Id="rId18" Type="http://schemas.openxmlformats.org/officeDocument/2006/relationships/image" Target="../media/image17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11" Type="http://schemas.openxmlformats.org/officeDocument/2006/relationships/image" Target="../media/image7.svg"/><Relationship Id="rId5" Type="http://schemas.openxmlformats.org/officeDocument/2006/relationships/image" Target="../media/image13.GIF"/><Relationship Id="rId15" Type="http://schemas.openxmlformats.org/officeDocument/2006/relationships/image" Target="../media/image22.png"/><Relationship Id="rId10" Type="http://schemas.openxmlformats.org/officeDocument/2006/relationships/image" Target="../media/image6.png"/><Relationship Id="rId4" Type="http://schemas.openxmlformats.org/officeDocument/2006/relationships/image" Target="../media/image12.GIF"/><Relationship Id="rId9" Type="http://schemas.openxmlformats.org/officeDocument/2006/relationships/image" Target="../media/image18.GIF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1F74E-1422-0775-17D9-7DEA51C8E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9D12EB-8076-DE5C-BF8E-71751DE624C9}"/>
              </a:ext>
            </a:extLst>
          </p:cNvPr>
          <p:cNvSpPr txBox="1"/>
          <p:nvPr/>
        </p:nvSpPr>
        <p:spPr>
          <a:xfrm>
            <a:off x="512064" y="1517904"/>
            <a:ext cx="28648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Lektion</a:t>
            </a:r>
            <a:r>
              <a:rPr lang="en-US" sz="4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</a:t>
            </a:r>
          </a:p>
          <a:p>
            <a:r>
              <a:rPr lang="en-US" sz="4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700916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0452D-C2E8-E57E-6059-8B6175115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65BE1172-7493-4A8E-694D-4EBF785C62E1}"/>
              </a:ext>
            </a:extLst>
          </p:cNvPr>
          <p:cNvSpPr txBox="1"/>
          <p:nvPr/>
        </p:nvSpPr>
        <p:spPr>
          <a:xfrm>
            <a:off x="521689" y="1335024"/>
            <a:ext cx="6638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spielen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Domino.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are playing Domino.</a:t>
            </a:r>
          </a:p>
        </p:txBody>
      </p:sp>
      <p:pic>
        <p:nvPicPr>
          <p:cNvPr id="3" name="Picture 2" descr="A blue water drop and black text&#10;&#10;Description automatically generated">
            <a:extLst>
              <a:ext uri="{FF2B5EF4-FFF2-40B4-BE49-F238E27FC236}">
                <a16:creationId xmlns:a16="http://schemas.microsoft.com/office/drawing/2014/main" id="{809F765F-08FB-11C1-B499-9038D231CB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41331">
            <a:off x="2039640" y="2507014"/>
            <a:ext cx="2006418" cy="10078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A black and white logo&#10;&#10;Description automatically generated">
            <a:extLst>
              <a:ext uri="{FF2B5EF4-FFF2-40B4-BE49-F238E27FC236}">
                <a16:creationId xmlns:a16="http://schemas.microsoft.com/office/drawing/2014/main" id="{5479CED6-2A0C-6044-A4EE-027340AEBA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41331">
            <a:off x="4050738" y="2087377"/>
            <a:ext cx="2024910" cy="10170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A red drop of blood with yellow text&#10;&#10;Description automatically generated">
            <a:extLst>
              <a:ext uri="{FF2B5EF4-FFF2-40B4-BE49-F238E27FC236}">
                <a16:creationId xmlns:a16="http://schemas.microsoft.com/office/drawing/2014/main" id="{4C64D75F-3611-06CC-9613-394BC4BEC8F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41331">
            <a:off x="4847098" y="3536967"/>
            <a:ext cx="2006418" cy="10170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 descr="A yellow drop of water with purple text&#10;&#10;Description automatically generated">
            <a:extLst>
              <a:ext uri="{FF2B5EF4-FFF2-40B4-BE49-F238E27FC236}">
                <a16:creationId xmlns:a16="http://schemas.microsoft.com/office/drawing/2014/main" id="{88DBF6DA-A69F-75D4-D295-6D9C190C474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141331">
            <a:off x="3408333" y="4325927"/>
            <a:ext cx="2006418" cy="10078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A purple and grey logo&#10;&#10;Description automatically generated">
            <a:extLst>
              <a:ext uri="{FF2B5EF4-FFF2-40B4-BE49-F238E27FC236}">
                <a16:creationId xmlns:a16="http://schemas.microsoft.com/office/drawing/2014/main" id="{906B5698-2C86-492B-592A-30D1858035D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41331">
            <a:off x="1970741" y="5096054"/>
            <a:ext cx="2015665" cy="10078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Left Brace 28">
            <a:extLst>
              <a:ext uri="{FF2B5EF4-FFF2-40B4-BE49-F238E27FC236}">
                <a16:creationId xmlns:a16="http://schemas.microsoft.com/office/drawing/2014/main" id="{F5A2D7BD-6266-E97B-3FEE-2FD17DAF0D4D}"/>
              </a:ext>
            </a:extLst>
          </p:cNvPr>
          <p:cNvSpPr/>
          <p:nvPr/>
        </p:nvSpPr>
        <p:spPr>
          <a:xfrm rot="4778165">
            <a:off x="3763143" y="1682741"/>
            <a:ext cx="155448" cy="914400"/>
          </a:xfrm>
          <a:prstGeom prst="leftBrac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574A41CB-6FAB-297B-6710-146D62986316}"/>
              </a:ext>
            </a:extLst>
          </p:cNvPr>
          <p:cNvSpPr/>
          <p:nvPr/>
        </p:nvSpPr>
        <p:spPr>
          <a:xfrm rot="10149523">
            <a:off x="6284276" y="2454660"/>
            <a:ext cx="155448" cy="914400"/>
          </a:xfrm>
          <a:prstGeom prst="leftBrac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7009000B-40D3-EA9B-104D-A4E59091EB21}"/>
              </a:ext>
            </a:extLst>
          </p:cNvPr>
          <p:cNvSpPr/>
          <p:nvPr/>
        </p:nvSpPr>
        <p:spPr>
          <a:xfrm rot="15421591">
            <a:off x="5475764" y="4898107"/>
            <a:ext cx="155448" cy="914400"/>
          </a:xfrm>
          <a:prstGeom prst="leftBrac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9ADFBB9D-841F-5DD4-93B1-D25131FAAB21}"/>
              </a:ext>
            </a:extLst>
          </p:cNvPr>
          <p:cNvSpPr/>
          <p:nvPr/>
        </p:nvSpPr>
        <p:spPr>
          <a:xfrm rot="4778165">
            <a:off x="3108516" y="3885613"/>
            <a:ext cx="155448" cy="914400"/>
          </a:xfrm>
          <a:prstGeom prst="leftBrac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62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AB1C049-5217-3A97-007E-D6D3AA4495E5}"/>
              </a:ext>
            </a:extLst>
          </p:cNvPr>
          <p:cNvSpPr txBox="1"/>
          <p:nvPr/>
        </p:nvSpPr>
        <p:spPr>
          <a:xfrm>
            <a:off x="521689" y="1335024"/>
            <a:ext cx="3589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n-US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2000" b="1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n-US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2000" b="1" dirty="0" err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sz="2000" b="1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n-US" sz="2000" b="1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sz="20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US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n-US" sz="20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sz="20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sz="20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en-US" sz="20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endParaRPr lang="en-US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6D6C245-F6A5-D84C-787F-BC986CE38095}"/>
              </a:ext>
            </a:extLst>
          </p:cNvPr>
          <p:cNvSpPr/>
          <p:nvPr/>
        </p:nvSpPr>
        <p:spPr>
          <a:xfrm>
            <a:off x="6239844" y="1686105"/>
            <a:ext cx="2825667" cy="645113"/>
          </a:xfrm>
          <a:prstGeom prst="roundRect">
            <a:avLst/>
          </a:prstGeom>
          <a:solidFill>
            <a:srgbClr val="5AC8F5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D9E372-3E66-9570-AB99-C7AFB2A94975}"/>
              </a:ext>
            </a:extLst>
          </p:cNvPr>
          <p:cNvSpPr txBox="1"/>
          <p:nvPr/>
        </p:nvSpPr>
        <p:spPr>
          <a:xfrm>
            <a:off x="6374698" y="1856327"/>
            <a:ext cx="255595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“au”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“ow” (how)</a:t>
            </a:r>
          </a:p>
        </p:txBody>
      </p:sp>
      <p:pic>
        <p:nvPicPr>
          <p:cNvPr id="7" name="Graphic 6" descr="Right pointing backhand index with solid fill">
            <a:extLst>
              <a:ext uri="{FF2B5EF4-FFF2-40B4-BE49-F238E27FC236}">
                <a16:creationId xmlns:a16="http://schemas.microsoft.com/office/drawing/2014/main" id="{E21F3FB7-6758-3EB3-A79D-706DDAC7E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6459365" y="1294069"/>
            <a:ext cx="571181" cy="5711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B739F8-D44B-96ED-D825-697B33FD9F32}"/>
              </a:ext>
            </a:extLst>
          </p:cNvPr>
          <p:cNvSpPr txBox="1"/>
          <p:nvPr/>
        </p:nvSpPr>
        <p:spPr>
          <a:xfrm>
            <a:off x="6979235" y="1358896"/>
            <a:ext cx="172766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9ED0B268-5100-2E26-51F4-7939172483BE}"/>
              </a:ext>
            </a:extLst>
          </p:cNvPr>
          <p:cNvSpPr/>
          <p:nvPr/>
        </p:nvSpPr>
        <p:spPr>
          <a:xfrm rot="18867430">
            <a:off x="808072" y="2856708"/>
            <a:ext cx="701668" cy="679515"/>
          </a:xfrm>
          <a:prstGeom prst="teardrop">
            <a:avLst/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AC8F5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C2B991-9847-F64E-EE82-25C487704C7E}"/>
              </a:ext>
            </a:extLst>
          </p:cNvPr>
          <p:cNvSpPr txBox="1"/>
          <p:nvPr/>
        </p:nvSpPr>
        <p:spPr>
          <a:xfrm>
            <a:off x="755590" y="3595674"/>
            <a:ext cx="806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blau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D8C6534D-DD17-DF28-CE35-EEE326F2EB73}"/>
              </a:ext>
            </a:extLst>
          </p:cNvPr>
          <p:cNvSpPr/>
          <p:nvPr/>
        </p:nvSpPr>
        <p:spPr>
          <a:xfrm rot="18867430">
            <a:off x="2038775" y="2856708"/>
            <a:ext cx="701668" cy="679515"/>
          </a:xfrm>
          <a:prstGeom prst="teardrop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3344CC-D32A-D12B-7657-010C817C2B5F}"/>
              </a:ext>
            </a:extLst>
          </p:cNvPr>
          <p:cNvSpPr txBox="1"/>
          <p:nvPr/>
        </p:nvSpPr>
        <p:spPr>
          <a:xfrm>
            <a:off x="1687241" y="3595674"/>
            <a:ext cx="1374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schwarz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ardrop 16">
            <a:extLst>
              <a:ext uri="{FF2B5EF4-FFF2-40B4-BE49-F238E27FC236}">
                <a16:creationId xmlns:a16="http://schemas.microsoft.com/office/drawing/2014/main" id="{20286CE2-44A2-310C-AB10-2BFADAC6D39A}"/>
              </a:ext>
            </a:extLst>
          </p:cNvPr>
          <p:cNvSpPr/>
          <p:nvPr/>
        </p:nvSpPr>
        <p:spPr>
          <a:xfrm rot="18867430">
            <a:off x="3257977" y="2856708"/>
            <a:ext cx="701668" cy="679515"/>
          </a:xfrm>
          <a:prstGeom prst="teardrop">
            <a:avLst/>
          </a:prstGeom>
          <a:solidFill>
            <a:srgbClr val="8205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1A3EB4-FDB8-FA7B-D8F4-05CEB9AD2738}"/>
              </a:ext>
            </a:extLst>
          </p:cNvPr>
          <p:cNvSpPr txBox="1"/>
          <p:nvPr/>
        </p:nvSpPr>
        <p:spPr>
          <a:xfrm>
            <a:off x="3297511" y="3595674"/>
            <a:ext cx="62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lila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ardrop 20">
            <a:extLst>
              <a:ext uri="{FF2B5EF4-FFF2-40B4-BE49-F238E27FC236}">
                <a16:creationId xmlns:a16="http://schemas.microsoft.com/office/drawing/2014/main" id="{3AC006A7-28E7-BA9C-7D47-C69B09D3C19E}"/>
              </a:ext>
            </a:extLst>
          </p:cNvPr>
          <p:cNvSpPr/>
          <p:nvPr/>
        </p:nvSpPr>
        <p:spPr>
          <a:xfrm rot="18867430">
            <a:off x="4459926" y="2856708"/>
            <a:ext cx="701668" cy="679515"/>
          </a:xfrm>
          <a:prstGeom prst="teardrop">
            <a:avLst/>
          </a:prstGeom>
          <a:solidFill>
            <a:srgbClr val="A0C8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FF831E-190D-F0D0-84FF-0D09D1D9C9EB}"/>
              </a:ext>
            </a:extLst>
          </p:cNvPr>
          <p:cNvSpPr txBox="1"/>
          <p:nvPr/>
        </p:nvSpPr>
        <p:spPr>
          <a:xfrm>
            <a:off x="4407444" y="3595674"/>
            <a:ext cx="85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grün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ardrop 22">
            <a:extLst>
              <a:ext uri="{FF2B5EF4-FFF2-40B4-BE49-F238E27FC236}">
                <a16:creationId xmlns:a16="http://schemas.microsoft.com/office/drawing/2014/main" id="{8F3ED4BB-3603-47DE-C6CB-A856D504E012}"/>
              </a:ext>
            </a:extLst>
          </p:cNvPr>
          <p:cNvSpPr/>
          <p:nvPr/>
        </p:nvSpPr>
        <p:spPr>
          <a:xfrm rot="18867430">
            <a:off x="5690628" y="2856708"/>
            <a:ext cx="701668" cy="679515"/>
          </a:xfrm>
          <a:prstGeom prst="teardrop">
            <a:avLst/>
          </a:prstGeom>
          <a:solidFill>
            <a:srgbClr val="502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E50AD0-342D-728D-87C6-E876B1895DDC}"/>
              </a:ext>
            </a:extLst>
          </p:cNvPr>
          <p:cNvSpPr txBox="1"/>
          <p:nvPr/>
        </p:nvSpPr>
        <p:spPr>
          <a:xfrm>
            <a:off x="5528877" y="3595674"/>
            <a:ext cx="102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braun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Teardrop 30">
            <a:extLst>
              <a:ext uri="{FF2B5EF4-FFF2-40B4-BE49-F238E27FC236}">
                <a16:creationId xmlns:a16="http://schemas.microsoft.com/office/drawing/2014/main" id="{64E827B4-EECC-EEC8-42BC-F4D436AE7451}"/>
              </a:ext>
            </a:extLst>
          </p:cNvPr>
          <p:cNvSpPr/>
          <p:nvPr/>
        </p:nvSpPr>
        <p:spPr>
          <a:xfrm rot="18867430">
            <a:off x="6996093" y="2856708"/>
            <a:ext cx="701668" cy="679515"/>
          </a:xfrm>
          <a:prstGeom prst="teardrop">
            <a:avLst/>
          </a:prstGeom>
          <a:solidFill>
            <a:schemeClr val="bg1"/>
          </a:solidFill>
          <a:ln>
            <a:solidFill>
              <a:schemeClr val="tx1">
                <a:alpha val="26248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5314B4-5F43-8D1E-901C-EAF74DCCC87D}"/>
              </a:ext>
            </a:extLst>
          </p:cNvPr>
          <p:cNvSpPr txBox="1"/>
          <p:nvPr/>
        </p:nvSpPr>
        <p:spPr>
          <a:xfrm>
            <a:off x="6926358" y="3595674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weiß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ardrop 32">
            <a:extLst>
              <a:ext uri="{FF2B5EF4-FFF2-40B4-BE49-F238E27FC236}">
                <a16:creationId xmlns:a16="http://schemas.microsoft.com/office/drawing/2014/main" id="{D8B5ED7D-1E66-2B64-C7DE-73EB8278C887}"/>
              </a:ext>
            </a:extLst>
          </p:cNvPr>
          <p:cNvSpPr/>
          <p:nvPr/>
        </p:nvSpPr>
        <p:spPr>
          <a:xfrm rot="18867430">
            <a:off x="1415341" y="4203878"/>
            <a:ext cx="701668" cy="679515"/>
          </a:xfrm>
          <a:prstGeom prst="teardrop">
            <a:avLst/>
          </a:prstGeom>
          <a:solidFill>
            <a:srgbClr val="FF73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125A22C-CB74-29F6-AFAD-C19A4F206110}"/>
              </a:ext>
            </a:extLst>
          </p:cNvPr>
          <p:cNvSpPr txBox="1"/>
          <p:nvPr/>
        </p:nvSpPr>
        <p:spPr>
          <a:xfrm>
            <a:off x="1362859" y="4942844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rosa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Teardrop 34">
            <a:extLst>
              <a:ext uri="{FF2B5EF4-FFF2-40B4-BE49-F238E27FC236}">
                <a16:creationId xmlns:a16="http://schemas.microsoft.com/office/drawing/2014/main" id="{5B8BD48B-75A3-11A2-A89C-7ABE02847B94}"/>
              </a:ext>
            </a:extLst>
          </p:cNvPr>
          <p:cNvSpPr/>
          <p:nvPr/>
        </p:nvSpPr>
        <p:spPr>
          <a:xfrm rot="18867430">
            <a:off x="2646044" y="4203878"/>
            <a:ext cx="701668" cy="679515"/>
          </a:xfrm>
          <a:prstGeom prst="teardrop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BA68B3-16BF-3980-F509-C24890A24677}"/>
              </a:ext>
            </a:extLst>
          </p:cNvPr>
          <p:cNvSpPr txBox="1"/>
          <p:nvPr/>
        </p:nvSpPr>
        <p:spPr>
          <a:xfrm>
            <a:off x="2648750" y="4942844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Teardrop 36">
            <a:extLst>
              <a:ext uri="{FF2B5EF4-FFF2-40B4-BE49-F238E27FC236}">
                <a16:creationId xmlns:a16="http://schemas.microsoft.com/office/drawing/2014/main" id="{8317E7EB-3840-ABB5-7801-C34BEBB013F2}"/>
              </a:ext>
            </a:extLst>
          </p:cNvPr>
          <p:cNvSpPr/>
          <p:nvPr/>
        </p:nvSpPr>
        <p:spPr>
          <a:xfrm rot="18867430">
            <a:off x="3865246" y="4203878"/>
            <a:ext cx="701668" cy="679515"/>
          </a:xfrm>
          <a:prstGeom prst="teardrop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B358737-E80C-40CC-ECBA-32AC457FF68C}"/>
              </a:ext>
            </a:extLst>
          </p:cNvPr>
          <p:cNvSpPr txBox="1"/>
          <p:nvPr/>
        </p:nvSpPr>
        <p:spPr>
          <a:xfrm>
            <a:off x="3805018" y="4942844"/>
            <a:ext cx="801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gelb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Teardrop 38">
            <a:extLst>
              <a:ext uri="{FF2B5EF4-FFF2-40B4-BE49-F238E27FC236}">
                <a16:creationId xmlns:a16="http://schemas.microsoft.com/office/drawing/2014/main" id="{B20F70BC-9AD3-82F2-734A-602E5040D382}"/>
              </a:ext>
            </a:extLst>
          </p:cNvPr>
          <p:cNvSpPr/>
          <p:nvPr/>
        </p:nvSpPr>
        <p:spPr>
          <a:xfrm rot="18867430">
            <a:off x="5067195" y="4203878"/>
            <a:ext cx="701668" cy="679515"/>
          </a:xfrm>
          <a:prstGeom prst="teardrop">
            <a:avLst/>
          </a:prstGeom>
          <a:solidFill>
            <a:srgbClr val="7882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6466BA9-21C1-1768-F97E-0ADE6A318366}"/>
              </a:ext>
            </a:extLst>
          </p:cNvPr>
          <p:cNvSpPr txBox="1"/>
          <p:nvPr/>
        </p:nvSpPr>
        <p:spPr>
          <a:xfrm>
            <a:off x="5014713" y="4942844"/>
            <a:ext cx="846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grau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Teardrop 40">
            <a:extLst>
              <a:ext uri="{FF2B5EF4-FFF2-40B4-BE49-F238E27FC236}">
                <a16:creationId xmlns:a16="http://schemas.microsoft.com/office/drawing/2014/main" id="{4246D93C-1212-B34C-1B51-6ED16760C85B}"/>
              </a:ext>
            </a:extLst>
          </p:cNvPr>
          <p:cNvSpPr/>
          <p:nvPr/>
        </p:nvSpPr>
        <p:spPr>
          <a:xfrm rot="18867430">
            <a:off x="6297897" y="4203878"/>
            <a:ext cx="701668" cy="679515"/>
          </a:xfrm>
          <a:prstGeom prst="teardrop">
            <a:avLst/>
          </a:prstGeom>
          <a:solidFill>
            <a:srgbClr val="EB6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039700A-55B4-7527-5B1B-C3F2ED2EEA28}"/>
              </a:ext>
            </a:extLst>
          </p:cNvPr>
          <p:cNvSpPr txBox="1"/>
          <p:nvPr/>
        </p:nvSpPr>
        <p:spPr>
          <a:xfrm>
            <a:off x="6052253" y="4942844"/>
            <a:ext cx="119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orange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D6F9FAB-76E4-C981-BFE9-3F786E92C542}"/>
              </a:ext>
            </a:extLst>
          </p:cNvPr>
          <p:cNvSpPr/>
          <p:nvPr/>
        </p:nvSpPr>
        <p:spPr>
          <a:xfrm>
            <a:off x="667189" y="3687260"/>
            <a:ext cx="976452" cy="308524"/>
          </a:xfrm>
          <a:prstGeom prst="roundRect">
            <a:avLst/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61FBD01-33FE-DCD1-9ABB-100EF3C0912E}"/>
              </a:ext>
            </a:extLst>
          </p:cNvPr>
          <p:cNvSpPr/>
          <p:nvPr/>
        </p:nvSpPr>
        <p:spPr>
          <a:xfrm>
            <a:off x="1740762" y="3687260"/>
            <a:ext cx="1256374" cy="308524"/>
          </a:xfrm>
          <a:prstGeom prst="roundRect">
            <a:avLst/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DC5ED48-9CFF-BE9C-B51A-494F543DA24B}"/>
              </a:ext>
            </a:extLst>
          </p:cNvPr>
          <p:cNvSpPr/>
          <p:nvPr/>
        </p:nvSpPr>
        <p:spPr>
          <a:xfrm>
            <a:off x="3183482" y="3687260"/>
            <a:ext cx="884802" cy="308524"/>
          </a:xfrm>
          <a:prstGeom prst="roundRect">
            <a:avLst/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5FB9F6D-A664-6E25-F7D3-7C29E5786F17}"/>
              </a:ext>
            </a:extLst>
          </p:cNvPr>
          <p:cNvSpPr/>
          <p:nvPr/>
        </p:nvSpPr>
        <p:spPr>
          <a:xfrm>
            <a:off x="4368816" y="3687260"/>
            <a:ext cx="884802" cy="308524"/>
          </a:xfrm>
          <a:prstGeom prst="roundRect">
            <a:avLst/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46C7B1C-024B-DD8C-910E-B2E508754BF4}"/>
              </a:ext>
            </a:extLst>
          </p:cNvPr>
          <p:cNvSpPr/>
          <p:nvPr/>
        </p:nvSpPr>
        <p:spPr>
          <a:xfrm>
            <a:off x="5460832" y="3687260"/>
            <a:ext cx="1068855" cy="308524"/>
          </a:xfrm>
          <a:prstGeom prst="roundRect">
            <a:avLst/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BFC220B-3665-2EC9-00FD-5921E7BB87B9}"/>
              </a:ext>
            </a:extLst>
          </p:cNvPr>
          <p:cNvSpPr/>
          <p:nvPr/>
        </p:nvSpPr>
        <p:spPr>
          <a:xfrm>
            <a:off x="6875191" y="3687260"/>
            <a:ext cx="1068855" cy="308524"/>
          </a:xfrm>
          <a:prstGeom prst="roundRect">
            <a:avLst/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C51CBD8-9204-B30C-3456-30B9B7E5AE48}"/>
              </a:ext>
            </a:extLst>
          </p:cNvPr>
          <p:cNvSpPr/>
          <p:nvPr/>
        </p:nvSpPr>
        <p:spPr>
          <a:xfrm>
            <a:off x="1331610" y="5035835"/>
            <a:ext cx="976452" cy="308524"/>
          </a:xfrm>
          <a:prstGeom prst="roundRect">
            <a:avLst/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D5673AF-16CF-35E5-9B1D-7030E2923790}"/>
              </a:ext>
            </a:extLst>
          </p:cNvPr>
          <p:cNvSpPr/>
          <p:nvPr/>
        </p:nvSpPr>
        <p:spPr>
          <a:xfrm>
            <a:off x="2522303" y="5035835"/>
            <a:ext cx="976452" cy="308524"/>
          </a:xfrm>
          <a:prstGeom prst="roundRect">
            <a:avLst/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4E28760-32D5-5194-C14B-F8CBFE130264}"/>
              </a:ext>
            </a:extLst>
          </p:cNvPr>
          <p:cNvSpPr/>
          <p:nvPr/>
        </p:nvSpPr>
        <p:spPr>
          <a:xfrm>
            <a:off x="3791938" y="5035835"/>
            <a:ext cx="976452" cy="308524"/>
          </a:xfrm>
          <a:prstGeom prst="roundRect">
            <a:avLst/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AF169B2-9B09-AA14-1940-52171D40D6D5}"/>
              </a:ext>
            </a:extLst>
          </p:cNvPr>
          <p:cNvSpPr/>
          <p:nvPr/>
        </p:nvSpPr>
        <p:spPr>
          <a:xfrm>
            <a:off x="4930005" y="5035835"/>
            <a:ext cx="976452" cy="308524"/>
          </a:xfrm>
          <a:prstGeom prst="roundRect">
            <a:avLst/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3D03291-F848-7A6E-7070-5E343CF43D7C}"/>
              </a:ext>
            </a:extLst>
          </p:cNvPr>
          <p:cNvSpPr/>
          <p:nvPr/>
        </p:nvSpPr>
        <p:spPr>
          <a:xfrm>
            <a:off x="6120699" y="5035835"/>
            <a:ext cx="1192954" cy="308524"/>
          </a:xfrm>
          <a:prstGeom prst="roundRect">
            <a:avLst/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E71B0-19A4-921D-08DC-6A63647E9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2A41DC7D-966E-63EE-7087-0A3428C5009B}"/>
              </a:ext>
            </a:extLst>
          </p:cNvPr>
          <p:cNvSpPr txBox="1"/>
          <p:nvPr/>
        </p:nvSpPr>
        <p:spPr>
          <a:xfrm>
            <a:off x="521689" y="1335024"/>
            <a:ext cx="2770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Wuschels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Objekte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DCDF27D-4251-1F56-F47A-E8D51179F427}"/>
              </a:ext>
            </a:extLst>
          </p:cNvPr>
          <p:cNvSpPr/>
          <p:nvPr/>
        </p:nvSpPr>
        <p:spPr>
          <a:xfrm>
            <a:off x="6805902" y="1751421"/>
            <a:ext cx="2825667" cy="1028803"/>
          </a:xfrm>
          <a:prstGeom prst="roundRect">
            <a:avLst/>
          </a:prstGeom>
          <a:solidFill>
            <a:srgbClr val="5AC8F5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4D6D54-7336-C51B-FBFD-C8EEE45D8B53}"/>
              </a:ext>
            </a:extLst>
          </p:cNvPr>
          <p:cNvSpPr txBox="1"/>
          <p:nvPr/>
        </p:nvSpPr>
        <p:spPr>
          <a:xfrm>
            <a:off x="6990184" y="1872214"/>
            <a:ext cx="2555958" cy="7381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“y” (dry)</a:t>
            </a:r>
          </a:p>
          <a:p>
            <a:pPr>
              <a:lnSpc>
                <a:spcPct val="150000"/>
              </a:lnSpc>
            </a:pP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</a:t>
            </a:r>
            <a:r>
              <a:rPr lang="en-US" sz="150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(bee)</a:t>
            </a:r>
          </a:p>
        </p:txBody>
      </p:sp>
      <p:pic>
        <p:nvPicPr>
          <p:cNvPr id="8" name="Graphic 7" descr="Right pointing backhand index with solid fill">
            <a:extLst>
              <a:ext uri="{FF2B5EF4-FFF2-40B4-BE49-F238E27FC236}">
                <a16:creationId xmlns:a16="http://schemas.microsoft.com/office/drawing/2014/main" id="{B87EDA57-DE44-1AD9-CFBF-DF3B3285C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7025423" y="1359384"/>
            <a:ext cx="571181" cy="5711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D16DF1-5461-5774-3BDE-EAC4A9B9E827}"/>
              </a:ext>
            </a:extLst>
          </p:cNvPr>
          <p:cNvSpPr txBox="1"/>
          <p:nvPr/>
        </p:nvSpPr>
        <p:spPr>
          <a:xfrm>
            <a:off x="7545293" y="1424211"/>
            <a:ext cx="186250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BB58DA-C44A-3AA1-E633-D091591304AF}"/>
              </a:ext>
            </a:extLst>
          </p:cNvPr>
          <p:cNvSpPr txBox="1"/>
          <p:nvPr/>
        </p:nvSpPr>
        <p:spPr>
          <a:xfrm>
            <a:off x="578455" y="2053851"/>
            <a:ext cx="402942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Throw the ball and describe an object.</a:t>
            </a:r>
          </a:p>
        </p:txBody>
      </p:sp>
      <p:pic>
        <p:nvPicPr>
          <p:cNvPr id="14" name="Picture 13" descr="A blue figure with a red ball in the air&#10;&#10;Description automatically generated">
            <a:extLst>
              <a:ext uri="{FF2B5EF4-FFF2-40B4-BE49-F238E27FC236}">
                <a16:creationId xmlns:a16="http://schemas.microsoft.com/office/drawing/2014/main" id="{4F6AC2E5-7CBC-8C3A-553D-EEBB99065D6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276" y="1535079"/>
            <a:ext cx="1134248" cy="113424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E9D1F5E-D334-F4A1-8F28-111FC8AC12D7}"/>
              </a:ext>
            </a:extLst>
          </p:cNvPr>
          <p:cNvGrpSpPr/>
          <p:nvPr/>
        </p:nvGrpSpPr>
        <p:grpSpPr>
          <a:xfrm>
            <a:off x="521689" y="2854590"/>
            <a:ext cx="3023339" cy="2668386"/>
            <a:chOff x="450292" y="2172747"/>
            <a:chExt cx="4293391" cy="3789329"/>
          </a:xfrm>
        </p:grpSpPr>
        <p:pic>
          <p:nvPicPr>
            <p:cNvPr id="17" name="Grafik 8">
              <a:extLst>
                <a:ext uri="{FF2B5EF4-FFF2-40B4-BE49-F238E27FC236}">
                  <a16:creationId xmlns:a16="http://schemas.microsoft.com/office/drawing/2014/main" id="{8339D628-43AB-93C9-C9CA-73964D52B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502" y="4757341"/>
              <a:ext cx="1439599" cy="1187669"/>
            </a:xfrm>
            <a:prstGeom prst="rect">
              <a:avLst/>
            </a:prstGeom>
          </p:spPr>
        </p:pic>
        <p:pic>
          <p:nvPicPr>
            <p:cNvPr id="18" name="Grafik 6">
              <a:extLst>
                <a:ext uri="{FF2B5EF4-FFF2-40B4-BE49-F238E27FC236}">
                  <a16:creationId xmlns:a16="http://schemas.microsoft.com/office/drawing/2014/main" id="{825E1394-C9B1-6096-40B8-A7E37A9FB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292" y="2172747"/>
              <a:ext cx="1482898" cy="1425495"/>
            </a:xfrm>
            <a:prstGeom prst="rect">
              <a:avLst/>
            </a:prstGeom>
          </p:spPr>
        </p:pic>
        <p:pic>
          <p:nvPicPr>
            <p:cNvPr id="19" name="Grafik 10">
              <a:extLst>
                <a:ext uri="{FF2B5EF4-FFF2-40B4-BE49-F238E27FC236}">
                  <a16:creationId xmlns:a16="http://schemas.microsoft.com/office/drawing/2014/main" id="{2028A81F-C9DB-84DB-EF13-3014E9FE4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1841" y="2279491"/>
              <a:ext cx="1364629" cy="1212006"/>
            </a:xfrm>
            <a:prstGeom prst="rect">
              <a:avLst/>
            </a:prstGeom>
          </p:spPr>
        </p:pic>
        <p:pic>
          <p:nvPicPr>
            <p:cNvPr id="20" name="Picture 19" descr="A cartoon of a pink pig&#10;&#10;Description automatically generated">
              <a:extLst>
                <a:ext uri="{FF2B5EF4-FFF2-40B4-BE49-F238E27FC236}">
                  <a16:creationId xmlns:a16="http://schemas.microsoft.com/office/drawing/2014/main" id="{A05708D4-767D-6A08-1DAB-9C626EE6D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453" y="3518416"/>
              <a:ext cx="1342108" cy="1212006"/>
            </a:xfrm>
            <a:prstGeom prst="rect">
              <a:avLst/>
            </a:prstGeom>
          </p:spPr>
        </p:pic>
        <p:pic>
          <p:nvPicPr>
            <p:cNvPr id="21" name="Picture 20" descr="A green book with white pages&#10;&#10;Description automatically generated">
              <a:extLst>
                <a:ext uri="{FF2B5EF4-FFF2-40B4-BE49-F238E27FC236}">
                  <a16:creationId xmlns:a16="http://schemas.microsoft.com/office/drawing/2014/main" id="{1AD0DD32-C160-AAC1-5921-990EE85A3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00923" y="3518416"/>
              <a:ext cx="1303657" cy="1236557"/>
            </a:xfrm>
            <a:prstGeom prst="rect">
              <a:avLst/>
            </a:prstGeom>
          </p:spPr>
        </p:pic>
        <p:pic>
          <p:nvPicPr>
            <p:cNvPr id="22" name="Picture 21" descr="A pencil with a pencil tip&#10;&#10;Description automatically generated with medium confidence">
              <a:extLst>
                <a:ext uri="{FF2B5EF4-FFF2-40B4-BE49-F238E27FC236}">
                  <a16:creationId xmlns:a16="http://schemas.microsoft.com/office/drawing/2014/main" id="{F343FFC9-2AB3-D13F-8C15-4B4212E6E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5945" y="3533363"/>
              <a:ext cx="1347738" cy="1197059"/>
            </a:xfrm>
            <a:prstGeom prst="rect">
              <a:avLst/>
            </a:prstGeom>
          </p:spPr>
        </p:pic>
        <p:pic>
          <p:nvPicPr>
            <p:cNvPr id="23" name="Picture 22" descr="A yellow and blue striped ball&#10;&#10;Description automatically generated">
              <a:extLst>
                <a:ext uri="{FF2B5EF4-FFF2-40B4-BE49-F238E27FC236}">
                  <a16:creationId xmlns:a16="http://schemas.microsoft.com/office/drawing/2014/main" id="{4921C2BE-8565-3F62-A9A3-AC920BC76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4719" y="4815091"/>
              <a:ext cx="1247451" cy="1146985"/>
            </a:xfrm>
            <a:prstGeom prst="rect">
              <a:avLst/>
            </a:prstGeom>
          </p:spPr>
        </p:pic>
      </p:grpSp>
      <p:sp>
        <p:nvSpPr>
          <p:cNvPr id="25" name="Oval Callout 24">
            <a:extLst>
              <a:ext uri="{FF2B5EF4-FFF2-40B4-BE49-F238E27FC236}">
                <a16:creationId xmlns:a16="http://schemas.microsoft.com/office/drawing/2014/main" id="{3491C79D-BB73-DB57-0BC8-D3C8E74A259C}"/>
              </a:ext>
            </a:extLst>
          </p:cNvPr>
          <p:cNvSpPr/>
          <p:nvPr/>
        </p:nvSpPr>
        <p:spPr>
          <a:xfrm>
            <a:off x="4211640" y="3767199"/>
            <a:ext cx="2023790" cy="842949"/>
          </a:xfrm>
          <a:prstGeom prst="wedgeEllipseCallout">
            <a:avLst>
              <a:gd name="adj1" fmla="val -5331"/>
              <a:gd name="adj2" fmla="val -245247"/>
            </a:avLst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218368-559E-9C28-AAAC-355CE59CEC8C}"/>
              </a:ext>
            </a:extLst>
          </p:cNvPr>
          <p:cNvSpPr txBox="1"/>
          <p:nvPr/>
        </p:nvSpPr>
        <p:spPr>
          <a:xfrm>
            <a:off x="4511288" y="3959434"/>
            <a:ext cx="1403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</a:p>
        </p:txBody>
      </p:sp>
      <p:sp>
        <p:nvSpPr>
          <p:cNvPr id="35" name="Teardrop 34">
            <a:extLst>
              <a:ext uri="{FF2B5EF4-FFF2-40B4-BE49-F238E27FC236}">
                <a16:creationId xmlns:a16="http://schemas.microsoft.com/office/drawing/2014/main" id="{2A7184C6-214E-EA20-2642-5D04600705A4}"/>
              </a:ext>
            </a:extLst>
          </p:cNvPr>
          <p:cNvSpPr/>
          <p:nvPr/>
        </p:nvSpPr>
        <p:spPr>
          <a:xfrm rot="18867430">
            <a:off x="7107339" y="5275386"/>
            <a:ext cx="567947" cy="550015"/>
          </a:xfrm>
          <a:prstGeom prst="teardrop">
            <a:avLst/>
          </a:prstGeom>
          <a:solidFill>
            <a:schemeClr val="bg1"/>
          </a:solidFill>
          <a:ln>
            <a:solidFill>
              <a:schemeClr val="tx1">
                <a:alpha val="26248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ardrop 29">
            <a:extLst>
              <a:ext uri="{FF2B5EF4-FFF2-40B4-BE49-F238E27FC236}">
                <a16:creationId xmlns:a16="http://schemas.microsoft.com/office/drawing/2014/main" id="{8AB42948-911A-2B44-F5B9-DD75446EA675}"/>
              </a:ext>
            </a:extLst>
          </p:cNvPr>
          <p:cNvSpPr/>
          <p:nvPr/>
        </p:nvSpPr>
        <p:spPr>
          <a:xfrm rot="18867430">
            <a:off x="8211263" y="4196429"/>
            <a:ext cx="560194" cy="542507"/>
          </a:xfrm>
          <a:prstGeom prst="teardrop">
            <a:avLst/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AC8F5"/>
              </a:solidFill>
            </a:endParaRPr>
          </a:p>
        </p:txBody>
      </p:sp>
      <p:sp>
        <p:nvSpPr>
          <p:cNvPr id="31" name="Teardrop 30">
            <a:extLst>
              <a:ext uri="{FF2B5EF4-FFF2-40B4-BE49-F238E27FC236}">
                <a16:creationId xmlns:a16="http://schemas.microsoft.com/office/drawing/2014/main" id="{8D918361-B43D-82F2-A2C2-DD0A61B99D05}"/>
              </a:ext>
            </a:extLst>
          </p:cNvPr>
          <p:cNvSpPr/>
          <p:nvPr/>
        </p:nvSpPr>
        <p:spPr>
          <a:xfrm rot="18867430">
            <a:off x="7800119" y="5259380"/>
            <a:ext cx="560194" cy="542507"/>
          </a:xfrm>
          <a:prstGeom prst="teardrop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ardrop 31">
            <a:extLst>
              <a:ext uri="{FF2B5EF4-FFF2-40B4-BE49-F238E27FC236}">
                <a16:creationId xmlns:a16="http://schemas.microsoft.com/office/drawing/2014/main" id="{9EF18980-A3A0-D775-65AE-6EF35B50C88F}"/>
              </a:ext>
            </a:extLst>
          </p:cNvPr>
          <p:cNvSpPr/>
          <p:nvPr/>
        </p:nvSpPr>
        <p:spPr>
          <a:xfrm rot="18867430">
            <a:off x="8939039" y="3073014"/>
            <a:ext cx="560194" cy="542507"/>
          </a:xfrm>
          <a:prstGeom prst="teardrop">
            <a:avLst/>
          </a:prstGeom>
          <a:solidFill>
            <a:srgbClr val="8205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ardrop 32">
            <a:extLst>
              <a:ext uri="{FF2B5EF4-FFF2-40B4-BE49-F238E27FC236}">
                <a16:creationId xmlns:a16="http://schemas.microsoft.com/office/drawing/2014/main" id="{4834CC50-3354-0AAD-355C-AD9AEDF8F898}"/>
              </a:ext>
            </a:extLst>
          </p:cNvPr>
          <p:cNvSpPr/>
          <p:nvPr/>
        </p:nvSpPr>
        <p:spPr>
          <a:xfrm rot="18867430">
            <a:off x="7501003" y="4162404"/>
            <a:ext cx="560194" cy="542507"/>
          </a:xfrm>
          <a:prstGeom prst="teardrop">
            <a:avLst/>
          </a:prstGeom>
          <a:solidFill>
            <a:srgbClr val="A0C8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ardrop 33">
            <a:extLst>
              <a:ext uri="{FF2B5EF4-FFF2-40B4-BE49-F238E27FC236}">
                <a16:creationId xmlns:a16="http://schemas.microsoft.com/office/drawing/2014/main" id="{1A64BF25-E0EC-A024-58F5-0B745533FEA7}"/>
              </a:ext>
            </a:extLst>
          </p:cNvPr>
          <p:cNvSpPr/>
          <p:nvPr/>
        </p:nvSpPr>
        <p:spPr>
          <a:xfrm rot="18867430">
            <a:off x="6856261" y="3083440"/>
            <a:ext cx="560194" cy="542507"/>
          </a:xfrm>
          <a:prstGeom prst="teardrop">
            <a:avLst/>
          </a:prstGeom>
          <a:solidFill>
            <a:srgbClr val="502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ardrop 35">
            <a:extLst>
              <a:ext uri="{FF2B5EF4-FFF2-40B4-BE49-F238E27FC236}">
                <a16:creationId xmlns:a16="http://schemas.microsoft.com/office/drawing/2014/main" id="{10DB1FCB-2C00-D17F-1F38-AB61B7F2CE0C}"/>
              </a:ext>
            </a:extLst>
          </p:cNvPr>
          <p:cNvSpPr/>
          <p:nvPr/>
        </p:nvSpPr>
        <p:spPr>
          <a:xfrm rot="18867430">
            <a:off x="8228114" y="3100747"/>
            <a:ext cx="560194" cy="542507"/>
          </a:xfrm>
          <a:prstGeom prst="teardrop">
            <a:avLst/>
          </a:prstGeom>
          <a:solidFill>
            <a:srgbClr val="FF73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ardrop 36">
            <a:extLst>
              <a:ext uri="{FF2B5EF4-FFF2-40B4-BE49-F238E27FC236}">
                <a16:creationId xmlns:a16="http://schemas.microsoft.com/office/drawing/2014/main" id="{0250EDC9-B80E-30F5-A586-472E1A008E93}"/>
              </a:ext>
            </a:extLst>
          </p:cNvPr>
          <p:cNvSpPr/>
          <p:nvPr/>
        </p:nvSpPr>
        <p:spPr>
          <a:xfrm rot="18867430">
            <a:off x="6829445" y="4172909"/>
            <a:ext cx="560194" cy="542507"/>
          </a:xfrm>
          <a:prstGeom prst="teardrop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ardrop 37">
            <a:extLst>
              <a:ext uri="{FF2B5EF4-FFF2-40B4-BE49-F238E27FC236}">
                <a16:creationId xmlns:a16="http://schemas.microsoft.com/office/drawing/2014/main" id="{F684D81E-B1ED-8D5F-F904-04EFFCB54223}"/>
              </a:ext>
            </a:extLst>
          </p:cNvPr>
          <p:cNvSpPr/>
          <p:nvPr/>
        </p:nvSpPr>
        <p:spPr>
          <a:xfrm rot="18867430">
            <a:off x="7517188" y="3073016"/>
            <a:ext cx="560194" cy="542507"/>
          </a:xfrm>
          <a:prstGeom prst="teardrop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ardrop 38">
            <a:extLst>
              <a:ext uri="{FF2B5EF4-FFF2-40B4-BE49-F238E27FC236}">
                <a16:creationId xmlns:a16="http://schemas.microsoft.com/office/drawing/2014/main" id="{5CA1C710-1CEF-A0CB-3A2C-63F32B41E840}"/>
              </a:ext>
            </a:extLst>
          </p:cNvPr>
          <p:cNvSpPr/>
          <p:nvPr/>
        </p:nvSpPr>
        <p:spPr>
          <a:xfrm rot="18867430">
            <a:off x="8516393" y="5262753"/>
            <a:ext cx="560194" cy="542507"/>
          </a:xfrm>
          <a:prstGeom prst="teardrop">
            <a:avLst/>
          </a:prstGeom>
          <a:solidFill>
            <a:srgbClr val="7882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ardrop 39">
            <a:extLst>
              <a:ext uri="{FF2B5EF4-FFF2-40B4-BE49-F238E27FC236}">
                <a16:creationId xmlns:a16="http://schemas.microsoft.com/office/drawing/2014/main" id="{D8846A84-C04A-8DC4-594A-09B10E510E4E}"/>
              </a:ext>
            </a:extLst>
          </p:cNvPr>
          <p:cNvSpPr/>
          <p:nvPr/>
        </p:nvSpPr>
        <p:spPr>
          <a:xfrm rot="18867430">
            <a:off x="8941504" y="4204255"/>
            <a:ext cx="560194" cy="542507"/>
          </a:xfrm>
          <a:prstGeom prst="teardrop">
            <a:avLst/>
          </a:prstGeom>
          <a:solidFill>
            <a:srgbClr val="EB6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0F11DF7-D136-8461-6FAF-DA135967A5F3}"/>
              </a:ext>
            </a:extLst>
          </p:cNvPr>
          <p:cNvSpPr/>
          <p:nvPr/>
        </p:nvSpPr>
        <p:spPr>
          <a:xfrm>
            <a:off x="1579056" y="2854590"/>
            <a:ext cx="1016916" cy="9126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9640AF9-1300-A914-6D47-5FED20B8BFE6}"/>
              </a:ext>
            </a:extLst>
          </p:cNvPr>
          <p:cNvSpPr txBox="1"/>
          <p:nvPr/>
        </p:nvSpPr>
        <p:spPr>
          <a:xfrm>
            <a:off x="6798141" y="3605616"/>
            <a:ext cx="271401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braun   gelb    rosa     lila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41407E9-B6C3-A313-5675-61758A6F3F10}"/>
              </a:ext>
            </a:extLst>
          </p:cNvPr>
          <p:cNvSpPr txBox="1"/>
          <p:nvPr/>
        </p:nvSpPr>
        <p:spPr>
          <a:xfrm>
            <a:off x="6778630" y="4714285"/>
            <a:ext cx="302499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rot     grün     blau   orange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4B44165-8811-18C4-A0BA-4303ACFBC432}"/>
              </a:ext>
            </a:extLst>
          </p:cNvPr>
          <p:cNvSpPr txBox="1"/>
          <p:nvPr/>
        </p:nvSpPr>
        <p:spPr>
          <a:xfrm>
            <a:off x="6907479" y="5865607"/>
            <a:ext cx="23104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weiß  schwarz  grau</a:t>
            </a:r>
          </a:p>
        </p:txBody>
      </p:sp>
    </p:spTree>
    <p:extLst>
      <p:ext uri="{BB962C8B-B14F-4D97-AF65-F5344CB8AC3E}">
        <p14:creationId xmlns:p14="http://schemas.microsoft.com/office/powerpoint/2010/main" val="3939063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F2F34-9A4A-EDD8-CD3F-17E459F45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D22E36F4-D32E-F02E-DC21-1398AB12496D}"/>
              </a:ext>
            </a:extLst>
          </p:cNvPr>
          <p:cNvSpPr txBox="1"/>
          <p:nvPr/>
        </p:nvSpPr>
        <p:spPr>
          <a:xfrm>
            <a:off x="521689" y="1335024"/>
            <a:ext cx="2303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now…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AEB54E-D5EA-D2B2-A970-765D2E267DDD}"/>
              </a:ext>
            </a:extLst>
          </p:cNvPr>
          <p:cNvSpPr txBox="1"/>
          <p:nvPr/>
        </p:nvSpPr>
        <p:spPr>
          <a:xfrm>
            <a:off x="598983" y="2587937"/>
            <a:ext cx="265103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…name objects.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FAEC8C-AB9F-7A8D-9C56-A5DCF4C42107}"/>
              </a:ext>
            </a:extLst>
          </p:cNvPr>
          <p:cNvSpPr txBox="1"/>
          <p:nvPr/>
        </p:nvSpPr>
        <p:spPr>
          <a:xfrm>
            <a:off x="598983" y="4487395"/>
            <a:ext cx="265103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…describe objects.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912A41-39A8-FBD7-CE9A-49D744E3DE07}"/>
              </a:ext>
            </a:extLst>
          </p:cNvPr>
          <p:cNvSpPr txBox="1"/>
          <p:nvPr/>
        </p:nvSpPr>
        <p:spPr>
          <a:xfrm>
            <a:off x="598983" y="3504009"/>
            <a:ext cx="265103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…name </a:t>
            </a:r>
            <a:r>
              <a:rPr lang="en-US" sz="15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colours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14" name="Picture 13" descr="A screenshot of a computer game&#10;&#10;Description automatically generated">
            <a:extLst>
              <a:ext uri="{FF2B5EF4-FFF2-40B4-BE49-F238E27FC236}">
                <a16:creationId xmlns:a16="http://schemas.microsoft.com/office/drawing/2014/main" id="{2CC0E1D4-54C8-1BD0-E978-53903C16CB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3510">
            <a:off x="3162667" y="1876689"/>
            <a:ext cx="5203119" cy="3577804"/>
          </a:xfrm>
          <a:prstGeom prst="rect">
            <a:avLst/>
          </a:prstGeom>
          <a:effectLst>
            <a:outerShdw blurRad="121063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9351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2966CE-5C7E-8EEB-255B-E7289F82B38B}"/>
              </a:ext>
            </a:extLst>
          </p:cNvPr>
          <p:cNvSpPr txBox="1"/>
          <p:nvPr/>
        </p:nvSpPr>
        <p:spPr>
          <a:xfrm>
            <a:off x="1148506" y="2648566"/>
            <a:ext cx="40703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 </a:t>
            </a:r>
            <a:r>
              <a:rPr lang="en-US" sz="4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gemacht</a:t>
            </a:r>
            <a:r>
              <a:rPr lang="en-US" sz="4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r>
              <a:rPr lang="en-US" sz="4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Great job!</a:t>
            </a:r>
          </a:p>
        </p:txBody>
      </p:sp>
      <p:pic>
        <p:nvPicPr>
          <p:cNvPr id="7" name="Picture 6" descr="A cartoon of a mouse&#10;&#10;Description automatically generated">
            <a:extLst>
              <a:ext uri="{FF2B5EF4-FFF2-40B4-BE49-F238E27FC236}">
                <a16:creationId xmlns:a16="http://schemas.microsoft.com/office/drawing/2014/main" id="{505C10A9-2703-7897-930D-BD40F2AA8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404" y="3072172"/>
            <a:ext cx="2335179" cy="318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E71B0-19A4-921D-08DC-6A63647E9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2A41DC7D-966E-63EE-7087-0A3428C5009B}"/>
              </a:ext>
            </a:extLst>
          </p:cNvPr>
          <p:cNvSpPr txBox="1"/>
          <p:nvPr/>
        </p:nvSpPr>
        <p:spPr>
          <a:xfrm>
            <a:off x="521689" y="1335024"/>
            <a:ext cx="3821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das?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is this?</a:t>
            </a:r>
          </a:p>
        </p:txBody>
      </p:sp>
      <p:pic>
        <p:nvPicPr>
          <p:cNvPr id="5" name="Picture 4" descr="A cartoon mouse with a black background&#10;&#10;Description automatically generated">
            <a:extLst>
              <a:ext uri="{FF2B5EF4-FFF2-40B4-BE49-F238E27FC236}">
                <a16:creationId xmlns:a16="http://schemas.microsoft.com/office/drawing/2014/main" id="{CB4280B9-DB70-78FE-0255-142ECD51F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64" y="2102068"/>
            <a:ext cx="2568536" cy="3208283"/>
          </a:xfrm>
          <a:prstGeom prst="rect">
            <a:avLst/>
          </a:prstGeom>
        </p:spPr>
      </p:pic>
      <p:pic>
        <p:nvPicPr>
          <p:cNvPr id="9" name="Picture 8" descr="A cartoon of a dog&#10;&#10;Description automatically generated">
            <a:extLst>
              <a:ext uri="{FF2B5EF4-FFF2-40B4-BE49-F238E27FC236}">
                <a16:creationId xmlns:a16="http://schemas.microsoft.com/office/drawing/2014/main" id="{DBCA5CD0-9ADF-26BD-2669-57F1773C4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662" y="2102068"/>
            <a:ext cx="2364642" cy="3260917"/>
          </a:xfrm>
          <a:prstGeom prst="rect">
            <a:avLst/>
          </a:prstGeom>
        </p:spPr>
      </p:pic>
      <p:pic>
        <p:nvPicPr>
          <p:cNvPr id="14" name="Picture 13" descr="A cartoon of a blue and green monster&#10;&#10;Description automatically generated">
            <a:extLst>
              <a:ext uri="{FF2B5EF4-FFF2-40B4-BE49-F238E27FC236}">
                <a16:creationId xmlns:a16="http://schemas.microsoft.com/office/drawing/2014/main" id="{B5544E83-5184-5A4F-F5FB-C56181A58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0243" y="2102068"/>
            <a:ext cx="2798493" cy="3372285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66FDDE9-FE08-1FB0-D748-65083FF5A3E4}"/>
              </a:ext>
            </a:extLst>
          </p:cNvPr>
          <p:cNvSpPr/>
          <p:nvPr/>
        </p:nvSpPr>
        <p:spPr>
          <a:xfrm>
            <a:off x="1743891" y="4970417"/>
            <a:ext cx="1547949" cy="450669"/>
          </a:xfrm>
          <a:prstGeom prst="roundRect">
            <a:avLst/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5956E2A-824A-FA06-E24F-A88CC1936CBA}"/>
              </a:ext>
            </a:extLst>
          </p:cNvPr>
          <p:cNvSpPr/>
          <p:nvPr/>
        </p:nvSpPr>
        <p:spPr>
          <a:xfrm>
            <a:off x="4656908" y="4970417"/>
            <a:ext cx="862149" cy="450669"/>
          </a:xfrm>
          <a:prstGeom prst="roundRect">
            <a:avLst/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27EB82D-E06D-8BD8-EED8-BD2FE8614156}"/>
              </a:ext>
            </a:extLst>
          </p:cNvPr>
          <p:cNvSpPr/>
          <p:nvPr/>
        </p:nvSpPr>
        <p:spPr>
          <a:xfrm>
            <a:off x="7731034" y="4970417"/>
            <a:ext cx="1497875" cy="450669"/>
          </a:xfrm>
          <a:prstGeom prst="roundRect">
            <a:avLst/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68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776EF-6FD9-A295-0007-B5486280B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8485E2CF-CDBE-6608-3BCB-E4D6F13FE628}"/>
              </a:ext>
            </a:extLst>
          </p:cNvPr>
          <p:cNvSpPr txBox="1"/>
          <p:nvPr/>
        </p:nvSpPr>
        <p:spPr>
          <a:xfrm>
            <a:off x="521689" y="1335024"/>
            <a:ext cx="3821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das?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is this?</a:t>
            </a:r>
          </a:p>
        </p:txBody>
      </p:sp>
      <p:pic>
        <p:nvPicPr>
          <p:cNvPr id="5" name="Picture 4" descr="A cartoon mouse with a black background&#10;&#10;Description automatically generated">
            <a:extLst>
              <a:ext uri="{FF2B5EF4-FFF2-40B4-BE49-F238E27FC236}">
                <a16:creationId xmlns:a16="http://schemas.microsoft.com/office/drawing/2014/main" id="{A94C3DA0-D20B-FEFA-2737-741FF904A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64" y="2102068"/>
            <a:ext cx="2568536" cy="3208283"/>
          </a:xfrm>
          <a:prstGeom prst="rect">
            <a:avLst/>
          </a:prstGeom>
        </p:spPr>
      </p:pic>
      <p:pic>
        <p:nvPicPr>
          <p:cNvPr id="9" name="Picture 8" descr="A cartoon of a dog&#10;&#10;Description automatically generated">
            <a:extLst>
              <a:ext uri="{FF2B5EF4-FFF2-40B4-BE49-F238E27FC236}">
                <a16:creationId xmlns:a16="http://schemas.microsoft.com/office/drawing/2014/main" id="{76E14705-7E8D-10FD-69A4-9E083334A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662" y="2102068"/>
            <a:ext cx="2364642" cy="3260917"/>
          </a:xfrm>
          <a:prstGeom prst="rect">
            <a:avLst/>
          </a:prstGeom>
        </p:spPr>
      </p:pic>
      <p:pic>
        <p:nvPicPr>
          <p:cNvPr id="14" name="Picture 13" descr="A cartoon of a blue and green monster&#10;&#10;Description automatically generated">
            <a:extLst>
              <a:ext uri="{FF2B5EF4-FFF2-40B4-BE49-F238E27FC236}">
                <a16:creationId xmlns:a16="http://schemas.microsoft.com/office/drawing/2014/main" id="{60CA0EEC-0006-0BC7-E28C-5C810EF78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0243" y="2102068"/>
            <a:ext cx="2798493" cy="337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7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E275A-96FA-882E-46C0-2F9622B1C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Cartoon of dogs and a spaceship&#10;&#10;Description automatically generated">
            <a:extLst>
              <a:ext uri="{FF2B5EF4-FFF2-40B4-BE49-F238E27FC236}">
                <a16:creationId xmlns:a16="http://schemas.microsoft.com/office/drawing/2014/main" id="{6D475FC3-F7BF-F2E4-FCDB-134A4CF592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979" y="3694963"/>
            <a:ext cx="2789093" cy="213044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4E9E156-2604-12FA-7C4D-25D90B37E115}"/>
              </a:ext>
            </a:extLst>
          </p:cNvPr>
          <p:cNvSpPr txBox="1"/>
          <p:nvPr/>
        </p:nvSpPr>
        <p:spPr>
          <a:xfrm>
            <a:off x="521689" y="1335024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Hello!</a:t>
            </a:r>
          </a:p>
        </p:txBody>
      </p:sp>
      <p:pic>
        <p:nvPicPr>
          <p:cNvPr id="3" name="Picture 2" descr="Cartoon of dogs and a spaceship&#10;&#10;Description automatically generated">
            <a:extLst>
              <a:ext uri="{FF2B5EF4-FFF2-40B4-BE49-F238E27FC236}">
                <a16:creationId xmlns:a16="http://schemas.microsoft.com/office/drawing/2014/main" id="{8DF50DF8-DF89-C44B-963B-D228556416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30" y="3694963"/>
            <a:ext cx="2789093" cy="2130444"/>
          </a:xfrm>
          <a:prstGeom prst="rect">
            <a:avLst/>
          </a:prstGeom>
        </p:spPr>
      </p:pic>
      <p:sp>
        <p:nvSpPr>
          <p:cNvPr id="6" name="Oval Callout 5">
            <a:extLst>
              <a:ext uri="{FF2B5EF4-FFF2-40B4-BE49-F238E27FC236}">
                <a16:creationId xmlns:a16="http://schemas.microsoft.com/office/drawing/2014/main" id="{31B41B87-355D-6155-3542-B34CBD6D6757}"/>
              </a:ext>
            </a:extLst>
          </p:cNvPr>
          <p:cNvSpPr/>
          <p:nvPr/>
        </p:nvSpPr>
        <p:spPr>
          <a:xfrm>
            <a:off x="1033665" y="3864429"/>
            <a:ext cx="1456083" cy="718305"/>
          </a:xfrm>
          <a:prstGeom prst="wedgeEllipseCallout">
            <a:avLst>
              <a:gd name="adj1" fmla="val 33299"/>
              <a:gd name="adj2" fmla="val 115049"/>
            </a:avLst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534C25-7E79-DB92-09B8-8FF3BB6B4485}"/>
              </a:ext>
            </a:extLst>
          </p:cNvPr>
          <p:cNvSpPr txBox="1"/>
          <p:nvPr/>
        </p:nvSpPr>
        <p:spPr>
          <a:xfrm>
            <a:off x="983021" y="3951207"/>
            <a:ext cx="1604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 </a:t>
            </a:r>
          </a:p>
          <a:p>
            <a:pPr algn="ctr"/>
            <a:r>
              <a:rPr lang="en-US" sz="13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</a:t>
            </a:r>
            <a:r>
              <a:rPr lang="en-U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bist</a:t>
            </a:r>
            <a:r>
              <a:rPr lang="en-U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du?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ECE5474D-F0B6-637C-7F16-D3AA8D9C7A0B}"/>
              </a:ext>
            </a:extLst>
          </p:cNvPr>
          <p:cNvSpPr/>
          <p:nvPr/>
        </p:nvSpPr>
        <p:spPr>
          <a:xfrm>
            <a:off x="7047718" y="3664661"/>
            <a:ext cx="1824617" cy="660650"/>
          </a:xfrm>
          <a:prstGeom prst="wedgeEllipseCallout">
            <a:avLst>
              <a:gd name="adj1" fmla="val 26250"/>
              <a:gd name="adj2" fmla="val 119306"/>
            </a:avLst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7D3368-6338-5A6C-20B0-18F46B2A11DC}"/>
              </a:ext>
            </a:extLst>
          </p:cNvPr>
          <p:cNvSpPr txBox="1"/>
          <p:nvPr/>
        </p:nvSpPr>
        <p:spPr>
          <a:xfrm>
            <a:off x="6489020" y="3729797"/>
            <a:ext cx="29420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 </a:t>
            </a:r>
          </a:p>
          <a:p>
            <a:pPr algn="ctr"/>
            <a:r>
              <a:rPr lang="en-U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bin Miki!</a:t>
            </a: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73922C3C-EC3B-24BB-483E-821DD29588F9}"/>
              </a:ext>
            </a:extLst>
          </p:cNvPr>
          <p:cNvSpPr/>
          <p:nvPr/>
        </p:nvSpPr>
        <p:spPr>
          <a:xfrm>
            <a:off x="6960454" y="5731461"/>
            <a:ext cx="1765222" cy="740940"/>
          </a:xfrm>
          <a:prstGeom prst="wedgeEllipseCallout">
            <a:avLst>
              <a:gd name="adj1" fmla="val 64099"/>
              <a:gd name="adj2" fmla="val -75391"/>
            </a:avLst>
          </a:prstGeom>
          <a:solidFill>
            <a:srgbClr val="3741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18E91A-BA57-2368-4917-BE29F89C764C}"/>
              </a:ext>
            </a:extLst>
          </p:cNvPr>
          <p:cNvSpPr txBox="1"/>
          <p:nvPr/>
        </p:nvSpPr>
        <p:spPr>
          <a:xfrm>
            <a:off x="6372058" y="5855709"/>
            <a:ext cx="29420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bin</a:t>
            </a:r>
          </a:p>
          <a:p>
            <a:pPr algn="ctr"/>
            <a:r>
              <a:rPr lang="en-U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Maus.</a:t>
            </a:r>
          </a:p>
        </p:txBody>
      </p:sp>
      <p:pic>
        <p:nvPicPr>
          <p:cNvPr id="20" name="Picture 19" descr="Cartoon of dogs and a spaceship&#10;&#10;Description automatically generated">
            <a:extLst>
              <a:ext uri="{FF2B5EF4-FFF2-40B4-BE49-F238E27FC236}">
                <a16:creationId xmlns:a16="http://schemas.microsoft.com/office/drawing/2014/main" id="{AE90B615-267B-1FE3-4DB3-9F4E03977C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331" y="3694963"/>
            <a:ext cx="2789093" cy="2130444"/>
          </a:xfrm>
          <a:prstGeom prst="rect">
            <a:avLst/>
          </a:prstGeom>
        </p:spPr>
      </p:pic>
      <p:sp>
        <p:nvSpPr>
          <p:cNvPr id="8" name="Oval Callout 7">
            <a:extLst>
              <a:ext uri="{FF2B5EF4-FFF2-40B4-BE49-F238E27FC236}">
                <a16:creationId xmlns:a16="http://schemas.microsoft.com/office/drawing/2014/main" id="{0032DCD9-0D6A-0844-3D76-4FD958456703}"/>
              </a:ext>
            </a:extLst>
          </p:cNvPr>
          <p:cNvSpPr/>
          <p:nvPr/>
        </p:nvSpPr>
        <p:spPr>
          <a:xfrm>
            <a:off x="3694698" y="3681018"/>
            <a:ext cx="2102947" cy="660650"/>
          </a:xfrm>
          <a:prstGeom prst="wedgeEllipseCallout">
            <a:avLst>
              <a:gd name="adj1" fmla="val -32956"/>
              <a:gd name="adj2" fmla="val 126927"/>
            </a:avLst>
          </a:prstGeom>
          <a:solidFill>
            <a:srgbClr val="0039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F137B2-B802-6C63-9DAA-1E5C16C4C5CE}"/>
              </a:ext>
            </a:extLst>
          </p:cNvPr>
          <p:cNvSpPr txBox="1"/>
          <p:nvPr/>
        </p:nvSpPr>
        <p:spPr>
          <a:xfrm>
            <a:off x="3694698" y="3737643"/>
            <a:ext cx="21029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 </a:t>
            </a:r>
          </a:p>
          <a:p>
            <a:pPr algn="ctr"/>
            <a:r>
              <a:rPr lang="en-U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bin </a:t>
            </a:r>
            <a:r>
              <a:rPr lang="en-US" sz="13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sp>
        <p:nvSpPr>
          <p:cNvPr id="22" name="Oval Callout 21">
            <a:extLst>
              <a:ext uri="{FF2B5EF4-FFF2-40B4-BE49-F238E27FC236}">
                <a16:creationId xmlns:a16="http://schemas.microsoft.com/office/drawing/2014/main" id="{FAF33A80-7C7C-2E13-40F9-E40841C84B43}"/>
              </a:ext>
            </a:extLst>
          </p:cNvPr>
          <p:cNvSpPr/>
          <p:nvPr/>
        </p:nvSpPr>
        <p:spPr>
          <a:xfrm>
            <a:off x="807979" y="2219978"/>
            <a:ext cx="2414192" cy="875354"/>
          </a:xfrm>
          <a:prstGeom prst="wedgeEllipseCallout">
            <a:avLst>
              <a:gd name="adj1" fmla="val -56222"/>
              <a:gd name="adj2" fmla="val -64584"/>
            </a:avLst>
          </a:prstGeom>
          <a:noFill/>
          <a:ln>
            <a:solidFill>
              <a:srgbClr val="7882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204264-573F-FEE4-431E-96567CACB8EC}"/>
              </a:ext>
            </a:extLst>
          </p:cNvPr>
          <p:cNvSpPr txBox="1"/>
          <p:nvPr/>
        </p:nvSpPr>
        <p:spPr>
          <a:xfrm>
            <a:off x="3489873" y="2289782"/>
            <a:ext cx="2236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 </a:t>
            </a:r>
          </a:p>
          <a:p>
            <a:pPr algn="ctr"/>
            <a:r>
              <a:rPr lang="en-US" sz="20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bin …</a:t>
            </a:r>
          </a:p>
        </p:txBody>
      </p:sp>
      <p:sp>
        <p:nvSpPr>
          <p:cNvPr id="25" name="Oval Callout 24">
            <a:extLst>
              <a:ext uri="{FF2B5EF4-FFF2-40B4-BE49-F238E27FC236}">
                <a16:creationId xmlns:a16="http://schemas.microsoft.com/office/drawing/2014/main" id="{B57DF067-CEEB-D9AA-D4F4-012FC57C34AA}"/>
              </a:ext>
            </a:extLst>
          </p:cNvPr>
          <p:cNvSpPr/>
          <p:nvPr/>
        </p:nvSpPr>
        <p:spPr>
          <a:xfrm>
            <a:off x="3398780" y="2219978"/>
            <a:ext cx="2236012" cy="875354"/>
          </a:xfrm>
          <a:prstGeom prst="wedgeEllipseCallout">
            <a:avLst>
              <a:gd name="adj1" fmla="val 44599"/>
              <a:gd name="adj2" fmla="val -86968"/>
            </a:avLst>
          </a:prstGeom>
          <a:noFill/>
          <a:ln>
            <a:solidFill>
              <a:srgbClr val="7882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911C13-8F4D-416D-D49B-833DA0C64EDC}"/>
              </a:ext>
            </a:extLst>
          </p:cNvPr>
          <p:cNvSpPr txBox="1"/>
          <p:nvPr/>
        </p:nvSpPr>
        <p:spPr>
          <a:xfrm>
            <a:off x="152625" y="2268010"/>
            <a:ext cx="3766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 </a:t>
            </a:r>
          </a:p>
          <a:p>
            <a:pPr algn="ctr"/>
            <a:r>
              <a:rPr lang="en-US" sz="20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</a:t>
            </a:r>
            <a:r>
              <a:rPr lang="en-US" sz="20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bist</a:t>
            </a:r>
            <a:r>
              <a:rPr lang="en-US" sz="20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du?</a:t>
            </a:r>
          </a:p>
        </p:txBody>
      </p:sp>
    </p:spTree>
    <p:extLst>
      <p:ext uri="{BB962C8B-B14F-4D97-AF65-F5344CB8AC3E}">
        <p14:creationId xmlns:p14="http://schemas.microsoft.com/office/powerpoint/2010/main" val="2733563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EFFCD-044F-E11A-C89D-B7F1763A6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Cartoon of dogs and a spaceship&#10;&#10;Description automatically generated">
            <a:extLst>
              <a:ext uri="{FF2B5EF4-FFF2-40B4-BE49-F238E27FC236}">
                <a16:creationId xmlns:a16="http://schemas.microsoft.com/office/drawing/2014/main" id="{D40D018D-19CC-C13F-3890-CBD660C309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979" y="3694963"/>
            <a:ext cx="2789093" cy="213044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E546F0D-F9BE-062C-CB1D-DB28F2AC2799}"/>
              </a:ext>
            </a:extLst>
          </p:cNvPr>
          <p:cNvSpPr txBox="1"/>
          <p:nvPr/>
        </p:nvSpPr>
        <p:spPr>
          <a:xfrm>
            <a:off x="521689" y="1335024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Hello!</a:t>
            </a:r>
          </a:p>
        </p:txBody>
      </p:sp>
      <p:pic>
        <p:nvPicPr>
          <p:cNvPr id="3" name="Picture 2" descr="Cartoon of dogs and a spaceship&#10;&#10;Description automatically generated">
            <a:extLst>
              <a:ext uri="{FF2B5EF4-FFF2-40B4-BE49-F238E27FC236}">
                <a16:creationId xmlns:a16="http://schemas.microsoft.com/office/drawing/2014/main" id="{E7B7E54A-81F4-28DA-373B-249EAFBE32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30" y="3694963"/>
            <a:ext cx="2789093" cy="2130444"/>
          </a:xfrm>
          <a:prstGeom prst="rect">
            <a:avLst/>
          </a:prstGeom>
        </p:spPr>
      </p:pic>
      <p:sp>
        <p:nvSpPr>
          <p:cNvPr id="6" name="Oval Callout 5">
            <a:extLst>
              <a:ext uri="{FF2B5EF4-FFF2-40B4-BE49-F238E27FC236}">
                <a16:creationId xmlns:a16="http://schemas.microsoft.com/office/drawing/2014/main" id="{201DE859-14D3-D811-B959-38A44D9E1F97}"/>
              </a:ext>
            </a:extLst>
          </p:cNvPr>
          <p:cNvSpPr/>
          <p:nvPr/>
        </p:nvSpPr>
        <p:spPr>
          <a:xfrm>
            <a:off x="1033665" y="3864429"/>
            <a:ext cx="1456083" cy="718305"/>
          </a:xfrm>
          <a:prstGeom prst="wedgeEllipseCallout">
            <a:avLst>
              <a:gd name="adj1" fmla="val 33299"/>
              <a:gd name="adj2" fmla="val 115049"/>
            </a:avLst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03E25F-5E22-06A9-0DFD-3373E6936EFC}"/>
              </a:ext>
            </a:extLst>
          </p:cNvPr>
          <p:cNvSpPr txBox="1"/>
          <p:nvPr/>
        </p:nvSpPr>
        <p:spPr>
          <a:xfrm>
            <a:off x="983021" y="3951207"/>
            <a:ext cx="1604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 </a:t>
            </a:r>
          </a:p>
          <a:p>
            <a:pPr algn="ctr"/>
            <a:r>
              <a:rPr lang="en-U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</a:t>
            </a:r>
            <a:r>
              <a:rPr lang="en-US" sz="13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heißt</a:t>
            </a:r>
            <a:r>
              <a:rPr lang="en-U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du?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30B718B7-1EC3-C073-2265-3205C3C5FE3D}"/>
              </a:ext>
            </a:extLst>
          </p:cNvPr>
          <p:cNvSpPr/>
          <p:nvPr/>
        </p:nvSpPr>
        <p:spPr>
          <a:xfrm>
            <a:off x="7047718" y="3664661"/>
            <a:ext cx="1824617" cy="660650"/>
          </a:xfrm>
          <a:prstGeom prst="wedgeEllipseCallout">
            <a:avLst>
              <a:gd name="adj1" fmla="val 26250"/>
              <a:gd name="adj2" fmla="val 119306"/>
            </a:avLst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4AE20B-2AB9-8EE0-0268-D87C8A2694D6}"/>
              </a:ext>
            </a:extLst>
          </p:cNvPr>
          <p:cNvSpPr txBox="1"/>
          <p:nvPr/>
        </p:nvSpPr>
        <p:spPr>
          <a:xfrm>
            <a:off x="6489020" y="3729797"/>
            <a:ext cx="29420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 </a:t>
            </a:r>
          </a:p>
          <a:p>
            <a:pPr algn="ctr"/>
            <a:r>
              <a:rPr lang="en-U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</a:t>
            </a:r>
            <a:r>
              <a:rPr lang="en-US" sz="13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heiße</a:t>
            </a:r>
            <a:r>
              <a:rPr lang="en-U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Miki!</a:t>
            </a: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B4FE84D6-5EC7-D19A-1384-E2C4AEEC19A0}"/>
              </a:ext>
            </a:extLst>
          </p:cNvPr>
          <p:cNvSpPr/>
          <p:nvPr/>
        </p:nvSpPr>
        <p:spPr>
          <a:xfrm>
            <a:off x="6960454" y="5731461"/>
            <a:ext cx="1765222" cy="740940"/>
          </a:xfrm>
          <a:prstGeom prst="wedgeEllipseCallout">
            <a:avLst>
              <a:gd name="adj1" fmla="val 64099"/>
              <a:gd name="adj2" fmla="val -75391"/>
            </a:avLst>
          </a:prstGeom>
          <a:solidFill>
            <a:srgbClr val="3741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B4AE0B-5819-44D8-993C-115E6BD7A9EC}"/>
              </a:ext>
            </a:extLst>
          </p:cNvPr>
          <p:cNvSpPr txBox="1"/>
          <p:nvPr/>
        </p:nvSpPr>
        <p:spPr>
          <a:xfrm>
            <a:off x="6372058" y="5984365"/>
            <a:ext cx="294201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</a:t>
            </a:r>
            <a:r>
              <a:rPr lang="en-US" sz="13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heiße</a:t>
            </a:r>
            <a:r>
              <a:rPr lang="en-U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Maus.</a:t>
            </a:r>
          </a:p>
        </p:txBody>
      </p:sp>
      <p:pic>
        <p:nvPicPr>
          <p:cNvPr id="20" name="Picture 19" descr="Cartoon of dogs and a spaceship&#10;&#10;Description automatically generated">
            <a:extLst>
              <a:ext uri="{FF2B5EF4-FFF2-40B4-BE49-F238E27FC236}">
                <a16:creationId xmlns:a16="http://schemas.microsoft.com/office/drawing/2014/main" id="{4819731F-56EE-BFDA-5DED-EC75DF8063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331" y="3694963"/>
            <a:ext cx="2789093" cy="2130444"/>
          </a:xfrm>
          <a:prstGeom prst="rect">
            <a:avLst/>
          </a:prstGeom>
        </p:spPr>
      </p:pic>
      <p:sp>
        <p:nvSpPr>
          <p:cNvPr id="8" name="Oval Callout 7">
            <a:extLst>
              <a:ext uri="{FF2B5EF4-FFF2-40B4-BE49-F238E27FC236}">
                <a16:creationId xmlns:a16="http://schemas.microsoft.com/office/drawing/2014/main" id="{425EB7FA-0CA4-24F5-D40C-450A67352F62}"/>
              </a:ext>
            </a:extLst>
          </p:cNvPr>
          <p:cNvSpPr/>
          <p:nvPr/>
        </p:nvSpPr>
        <p:spPr>
          <a:xfrm>
            <a:off x="3694698" y="3681018"/>
            <a:ext cx="2102947" cy="660650"/>
          </a:xfrm>
          <a:prstGeom prst="wedgeEllipseCallout">
            <a:avLst>
              <a:gd name="adj1" fmla="val -32956"/>
              <a:gd name="adj2" fmla="val 126927"/>
            </a:avLst>
          </a:prstGeom>
          <a:solidFill>
            <a:srgbClr val="0039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398B0C-FB0D-1322-E86D-01DBBD51BA55}"/>
              </a:ext>
            </a:extLst>
          </p:cNvPr>
          <p:cNvSpPr txBox="1"/>
          <p:nvPr/>
        </p:nvSpPr>
        <p:spPr>
          <a:xfrm>
            <a:off x="3694698" y="3737643"/>
            <a:ext cx="21029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 </a:t>
            </a:r>
          </a:p>
          <a:p>
            <a:pPr algn="ctr"/>
            <a:r>
              <a:rPr lang="en-U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</a:t>
            </a:r>
            <a:r>
              <a:rPr lang="en-US" sz="13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heiße</a:t>
            </a:r>
            <a:r>
              <a:rPr lang="en-U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sp>
        <p:nvSpPr>
          <p:cNvPr id="22" name="Oval Callout 21">
            <a:extLst>
              <a:ext uri="{FF2B5EF4-FFF2-40B4-BE49-F238E27FC236}">
                <a16:creationId xmlns:a16="http://schemas.microsoft.com/office/drawing/2014/main" id="{00FBBC36-982F-88E1-44F9-070F2591DD3D}"/>
              </a:ext>
            </a:extLst>
          </p:cNvPr>
          <p:cNvSpPr/>
          <p:nvPr/>
        </p:nvSpPr>
        <p:spPr>
          <a:xfrm>
            <a:off x="807979" y="2219978"/>
            <a:ext cx="2414192" cy="875354"/>
          </a:xfrm>
          <a:prstGeom prst="wedgeEllipseCallout">
            <a:avLst>
              <a:gd name="adj1" fmla="val -56222"/>
              <a:gd name="adj2" fmla="val -64584"/>
            </a:avLst>
          </a:prstGeom>
          <a:noFill/>
          <a:ln>
            <a:solidFill>
              <a:srgbClr val="7882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E7C5F4-A835-69B4-9576-39EB7B8E4F03}"/>
              </a:ext>
            </a:extLst>
          </p:cNvPr>
          <p:cNvSpPr txBox="1"/>
          <p:nvPr/>
        </p:nvSpPr>
        <p:spPr>
          <a:xfrm>
            <a:off x="3489873" y="2289782"/>
            <a:ext cx="2236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 </a:t>
            </a:r>
          </a:p>
          <a:p>
            <a:pPr algn="ctr"/>
            <a:r>
              <a:rPr lang="en-US" sz="20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</a:t>
            </a:r>
            <a:r>
              <a:rPr lang="en-US" sz="20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n-US" sz="20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ß</a:t>
            </a:r>
            <a:r>
              <a:rPr lang="en-US" sz="20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sz="20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</a:p>
        </p:txBody>
      </p:sp>
      <p:sp>
        <p:nvSpPr>
          <p:cNvPr id="25" name="Oval Callout 24">
            <a:extLst>
              <a:ext uri="{FF2B5EF4-FFF2-40B4-BE49-F238E27FC236}">
                <a16:creationId xmlns:a16="http://schemas.microsoft.com/office/drawing/2014/main" id="{F715BD62-D3AF-0D04-E96F-399BAB796055}"/>
              </a:ext>
            </a:extLst>
          </p:cNvPr>
          <p:cNvSpPr/>
          <p:nvPr/>
        </p:nvSpPr>
        <p:spPr>
          <a:xfrm>
            <a:off x="3398780" y="2219978"/>
            <a:ext cx="2236012" cy="875354"/>
          </a:xfrm>
          <a:prstGeom prst="wedgeEllipseCallout">
            <a:avLst>
              <a:gd name="adj1" fmla="val 44599"/>
              <a:gd name="adj2" fmla="val -86968"/>
            </a:avLst>
          </a:prstGeom>
          <a:noFill/>
          <a:ln>
            <a:solidFill>
              <a:srgbClr val="7882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9D7FAF-D6D3-BB84-26E1-0127589EEFCB}"/>
              </a:ext>
            </a:extLst>
          </p:cNvPr>
          <p:cNvSpPr txBox="1"/>
          <p:nvPr/>
        </p:nvSpPr>
        <p:spPr>
          <a:xfrm>
            <a:off x="152625" y="2268010"/>
            <a:ext cx="3766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 </a:t>
            </a:r>
          </a:p>
          <a:p>
            <a:pPr algn="ctr"/>
            <a:r>
              <a:rPr lang="en-US" sz="20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</a:t>
            </a:r>
            <a:r>
              <a:rPr lang="en-US" sz="20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bist</a:t>
            </a:r>
            <a:r>
              <a:rPr lang="en-US" sz="20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E1C8367-0A13-2397-F814-7565FDF7C5A4}"/>
              </a:ext>
            </a:extLst>
          </p:cNvPr>
          <p:cNvSpPr/>
          <p:nvPr/>
        </p:nvSpPr>
        <p:spPr>
          <a:xfrm>
            <a:off x="6805902" y="1751421"/>
            <a:ext cx="2825667" cy="955052"/>
          </a:xfrm>
          <a:prstGeom prst="roundRect">
            <a:avLst/>
          </a:prstGeom>
          <a:solidFill>
            <a:srgbClr val="5AC8F5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327A73-C8A6-3A5A-D6C7-871A81CED70F}"/>
              </a:ext>
            </a:extLst>
          </p:cNvPr>
          <p:cNvSpPr txBox="1"/>
          <p:nvPr/>
        </p:nvSpPr>
        <p:spPr>
          <a:xfrm>
            <a:off x="6940756" y="1921642"/>
            <a:ext cx="2555958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“y” (dry) </a:t>
            </a:r>
          </a:p>
          <a:p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ß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like “ss” (miss)</a:t>
            </a:r>
          </a:p>
          <a:p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Graphic 4" descr="Right pointing backhand index with solid fill">
            <a:extLst>
              <a:ext uri="{FF2B5EF4-FFF2-40B4-BE49-F238E27FC236}">
                <a16:creationId xmlns:a16="http://schemas.microsoft.com/office/drawing/2014/main" id="{7EE8FCB3-13ED-8E6B-4B37-513F19325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7025423" y="1359384"/>
            <a:ext cx="571181" cy="5711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BAB492-1BDE-F5C2-DF58-3B3F920DD778}"/>
              </a:ext>
            </a:extLst>
          </p:cNvPr>
          <p:cNvSpPr txBox="1"/>
          <p:nvPr/>
        </p:nvSpPr>
        <p:spPr>
          <a:xfrm>
            <a:off x="7545293" y="1424211"/>
            <a:ext cx="186250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 descr="A red paint brush stroke&#10;&#10;Description automatically generated">
            <a:extLst>
              <a:ext uri="{FF2B5EF4-FFF2-40B4-BE49-F238E27FC236}">
                <a16:creationId xmlns:a16="http://schemas.microsoft.com/office/drawing/2014/main" id="{36B479AE-4CC8-B353-5951-41A5EEB1B2A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1158">
            <a:off x="1068146" y="2537759"/>
            <a:ext cx="2002971" cy="60179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F44604B-BCB5-507C-1CEF-C82AE685E300}"/>
              </a:ext>
            </a:extLst>
          </p:cNvPr>
          <p:cNvSpPr txBox="1"/>
          <p:nvPr/>
        </p:nvSpPr>
        <p:spPr>
          <a:xfrm>
            <a:off x="1057526" y="3030108"/>
            <a:ext cx="2236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</a:t>
            </a:r>
            <a:r>
              <a:rPr lang="en-US" sz="20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n-US" sz="20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ß</a:t>
            </a:r>
            <a:r>
              <a:rPr lang="en-US" sz="20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20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du?</a:t>
            </a:r>
          </a:p>
        </p:txBody>
      </p:sp>
    </p:spTree>
    <p:extLst>
      <p:ext uri="{BB962C8B-B14F-4D97-AF65-F5344CB8AC3E}">
        <p14:creationId xmlns:p14="http://schemas.microsoft.com/office/powerpoint/2010/main" val="2025480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154F1-75CF-FD1B-D985-22ED72810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E3880D62-2D86-6386-F725-C4443A210485}"/>
              </a:ext>
            </a:extLst>
          </p:cNvPr>
          <p:cNvSpPr txBox="1"/>
          <p:nvPr/>
        </p:nvSpPr>
        <p:spPr>
          <a:xfrm>
            <a:off x="521689" y="1335024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Hello!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F623B6-CDBA-71A1-7743-93FBD06930AD}"/>
              </a:ext>
            </a:extLst>
          </p:cNvPr>
          <p:cNvSpPr txBox="1"/>
          <p:nvPr/>
        </p:nvSpPr>
        <p:spPr>
          <a:xfrm>
            <a:off x="5634880" y="4372560"/>
            <a:ext cx="2236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 </a:t>
            </a:r>
          </a:p>
          <a:p>
            <a:pPr algn="ctr"/>
            <a:r>
              <a:rPr lang="en-US" sz="20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</a:t>
            </a:r>
            <a:r>
              <a:rPr lang="en-US" sz="20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n-US" sz="20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ß</a:t>
            </a:r>
            <a:r>
              <a:rPr lang="en-US" sz="20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sz="20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</a:p>
        </p:txBody>
      </p:sp>
      <p:sp>
        <p:nvSpPr>
          <p:cNvPr id="25" name="Oval Callout 24">
            <a:extLst>
              <a:ext uri="{FF2B5EF4-FFF2-40B4-BE49-F238E27FC236}">
                <a16:creationId xmlns:a16="http://schemas.microsoft.com/office/drawing/2014/main" id="{6C1FECE0-C811-D45A-F4AB-A2524A287C33}"/>
              </a:ext>
            </a:extLst>
          </p:cNvPr>
          <p:cNvSpPr/>
          <p:nvPr/>
        </p:nvSpPr>
        <p:spPr>
          <a:xfrm>
            <a:off x="5543787" y="4302756"/>
            <a:ext cx="2236012" cy="875354"/>
          </a:xfrm>
          <a:prstGeom prst="wedgeEllipseCallout">
            <a:avLst>
              <a:gd name="adj1" fmla="val 44599"/>
              <a:gd name="adj2" fmla="val -86968"/>
            </a:avLst>
          </a:prstGeom>
          <a:noFill/>
          <a:ln>
            <a:solidFill>
              <a:srgbClr val="7882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4E425F5-859B-2FE3-71C8-B6DF4E59BB30}"/>
              </a:ext>
            </a:extLst>
          </p:cNvPr>
          <p:cNvSpPr/>
          <p:nvPr/>
        </p:nvSpPr>
        <p:spPr>
          <a:xfrm>
            <a:off x="6805902" y="1751421"/>
            <a:ext cx="2825667" cy="955052"/>
          </a:xfrm>
          <a:prstGeom prst="roundRect">
            <a:avLst/>
          </a:prstGeom>
          <a:solidFill>
            <a:srgbClr val="5AC8F5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76F876-7711-5097-9933-FD354B02CBF7}"/>
              </a:ext>
            </a:extLst>
          </p:cNvPr>
          <p:cNvSpPr txBox="1"/>
          <p:nvPr/>
        </p:nvSpPr>
        <p:spPr>
          <a:xfrm>
            <a:off x="6940756" y="1921642"/>
            <a:ext cx="2555958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“y” (dry) </a:t>
            </a:r>
          </a:p>
          <a:p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ß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like “ss” (miss)</a:t>
            </a:r>
          </a:p>
          <a:p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Graphic 4" descr="Right pointing backhand index with solid fill">
            <a:extLst>
              <a:ext uri="{FF2B5EF4-FFF2-40B4-BE49-F238E27FC236}">
                <a16:creationId xmlns:a16="http://schemas.microsoft.com/office/drawing/2014/main" id="{EC99BC30-DD1E-340D-D4EB-36191CE51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7025423" y="1359384"/>
            <a:ext cx="571181" cy="5711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FAB2C6-F123-E492-096C-78DA7CE7930A}"/>
              </a:ext>
            </a:extLst>
          </p:cNvPr>
          <p:cNvSpPr txBox="1"/>
          <p:nvPr/>
        </p:nvSpPr>
        <p:spPr>
          <a:xfrm>
            <a:off x="7545293" y="1424211"/>
            <a:ext cx="186250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54D857-6ED5-A058-435E-680F047C1354}"/>
              </a:ext>
            </a:extLst>
          </p:cNvPr>
          <p:cNvSpPr txBox="1"/>
          <p:nvPr/>
        </p:nvSpPr>
        <p:spPr>
          <a:xfrm>
            <a:off x="2654250" y="4027985"/>
            <a:ext cx="2236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</a:t>
            </a:r>
            <a:r>
              <a:rPr lang="en-US" sz="20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n-US" sz="20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ß</a:t>
            </a:r>
            <a:r>
              <a:rPr lang="en-US" sz="20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20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2827D5-F10D-2DB8-5FFB-BFBC8DCC356B}"/>
              </a:ext>
            </a:extLst>
          </p:cNvPr>
          <p:cNvSpPr txBox="1"/>
          <p:nvPr/>
        </p:nvSpPr>
        <p:spPr>
          <a:xfrm>
            <a:off x="578455" y="2053851"/>
            <a:ext cx="402942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Throw the ball and ask a friend.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B2F9D1-2728-7FB7-A2A8-2D974761B46C}"/>
              </a:ext>
            </a:extLst>
          </p:cNvPr>
          <p:cNvSpPr txBox="1"/>
          <p:nvPr/>
        </p:nvSpPr>
        <p:spPr>
          <a:xfrm>
            <a:off x="1317815" y="4228040"/>
            <a:ext cx="70623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Picture 22" descr="A blue figure with a red ball in the air&#10;&#10;Description automatically generated">
            <a:extLst>
              <a:ext uri="{FF2B5EF4-FFF2-40B4-BE49-F238E27FC236}">
                <a16:creationId xmlns:a16="http://schemas.microsoft.com/office/drawing/2014/main" id="{4E002975-8411-0EA5-B88E-2871CAD19B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312" y="3160013"/>
            <a:ext cx="1134248" cy="1134248"/>
          </a:xfrm>
          <a:prstGeom prst="rect">
            <a:avLst/>
          </a:prstGeom>
        </p:spPr>
      </p:pic>
      <p:sp>
        <p:nvSpPr>
          <p:cNvPr id="29" name="Oval Callout 28">
            <a:extLst>
              <a:ext uri="{FF2B5EF4-FFF2-40B4-BE49-F238E27FC236}">
                <a16:creationId xmlns:a16="http://schemas.microsoft.com/office/drawing/2014/main" id="{520DEAD0-ED0C-8194-6D9C-905A644B686D}"/>
              </a:ext>
            </a:extLst>
          </p:cNvPr>
          <p:cNvSpPr/>
          <p:nvPr/>
        </p:nvSpPr>
        <p:spPr>
          <a:xfrm>
            <a:off x="2476070" y="3810683"/>
            <a:ext cx="2615694" cy="875354"/>
          </a:xfrm>
          <a:prstGeom prst="wedgeEllipseCallout">
            <a:avLst>
              <a:gd name="adj1" fmla="val -66321"/>
              <a:gd name="adj2" fmla="val -105208"/>
            </a:avLst>
          </a:prstGeom>
          <a:noFill/>
          <a:ln>
            <a:solidFill>
              <a:srgbClr val="7882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82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B138A-4A70-5BC4-1C1C-421AE39C5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5BEDF476-A9DA-6EEB-E472-814162167601}"/>
              </a:ext>
            </a:extLst>
          </p:cNvPr>
          <p:cNvSpPr txBox="1"/>
          <p:nvPr/>
        </p:nvSpPr>
        <p:spPr>
          <a:xfrm>
            <a:off x="521689" y="1335024"/>
            <a:ext cx="7430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sucht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looking for?</a:t>
            </a:r>
          </a:p>
        </p:txBody>
      </p:sp>
      <p:pic>
        <p:nvPicPr>
          <p:cNvPr id="11" name="Picture 10" descr="A cartoon of a person in a garment holding a card&#10;&#10;Description automatically generated">
            <a:extLst>
              <a:ext uri="{FF2B5EF4-FFF2-40B4-BE49-F238E27FC236}">
                <a16:creationId xmlns:a16="http://schemas.microsoft.com/office/drawing/2014/main" id="{F1D8553D-AFB9-2197-53D2-A73D146055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314" y="1530304"/>
            <a:ext cx="7207486" cy="500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29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961EA-0727-860F-88A9-C04421C45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C66127E8-15E7-9F53-7AAA-6B2B7F0AA04B}"/>
              </a:ext>
            </a:extLst>
          </p:cNvPr>
          <p:cNvSpPr txBox="1"/>
          <p:nvPr/>
        </p:nvSpPr>
        <p:spPr>
          <a:xfrm>
            <a:off x="521689" y="1335024"/>
            <a:ext cx="395973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Wuschels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Objekte</a:t>
            </a:r>
            <a:endParaRPr lang="en-US" sz="15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das?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this?</a:t>
            </a:r>
          </a:p>
        </p:txBody>
      </p:sp>
      <p:pic>
        <p:nvPicPr>
          <p:cNvPr id="10" name="Grafik 8">
            <a:extLst>
              <a:ext uri="{FF2B5EF4-FFF2-40B4-BE49-F238E27FC236}">
                <a16:creationId xmlns:a16="http://schemas.microsoft.com/office/drawing/2014/main" id="{38B1A50F-37A5-48F3-89D9-09860A76B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829" y="2318608"/>
            <a:ext cx="1439599" cy="1187669"/>
          </a:xfrm>
          <a:prstGeom prst="rect">
            <a:avLst/>
          </a:prstGeom>
        </p:spPr>
      </p:pic>
      <p:pic>
        <p:nvPicPr>
          <p:cNvPr id="5" name="Grafik 6">
            <a:extLst>
              <a:ext uri="{FF2B5EF4-FFF2-40B4-BE49-F238E27FC236}">
                <a16:creationId xmlns:a16="http://schemas.microsoft.com/office/drawing/2014/main" id="{D31D7055-32E3-C72B-EE55-29019DA8DB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98" y="2378525"/>
            <a:ext cx="1482898" cy="1425495"/>
          </a:xfrm>
          <a:prstGeom prst="rect">
            <a:avLst/>
          </a:prstGeom>
        </p:spPr>
      </p:pic>
      <p:pic>
        <p:nvPicPr>
          <p:cNvPr id="13" name="Grafik 6">
            <a:extLst>
              <a:ext uri="{FF2B5EF4-FFF2-40B4-BE49-F238E27FC236}">
                <a16:creationId xmlns:a16="http://schemas.microsoft.com/office/drawing/2014/main" id="{03B5F6C2-7AF1-C3B9-88B4-8B596085A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976" y="4778228"/>
            <a:ext cx="1247451" cy="617896"/>
          </a:xfrm>
          <a:prstGeom prst="rect">
            <a:avLst/>
          </a:prstGeom>
        </p:spPr>
      </p:pic>
      <p:pic>
        <p:nvPicPr>
          <p:cNvPr id="16" name="Grafik 14">
            <a:extLst>
              <a:ext uri="{FF2B5EF4-FFF2-40B4-BE49-F238E27FC236}">
                <a16:creationId xmlns:a16="http://schemas.microsoft.com/office/drawing/2014/main" id="{9A985794-EC82-5535-305F-23D2F0C77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39" y="4747346"/>
            <a:ext cx="1095891" cy="676189"/>
          </a:xfrm>
          <a:prstGeom prst="rect">
            <a:avLst/>
          </a:prstGeom>
        </p:spPr>
      </p:pic>
      <p:pic>
        <p:nvPicPr>
          <p:cNvPr id="18" name="Grafik 16">
            <a:extLst>
              <a:ext uri="{FF2B5EF4-FFF2-40B4-BE49-F238E27FC236}">
                <a16:creationId xmlns:a16="http://schemas.microsoft.com/office/drawing/2014/main" id="{7023A128-D41B-9825-97D0-1B7DFB8070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1243" y="4809515"/>
            <a:ext cx="1888664" cy="641213"/>
          </a:xfrm>
          <a:prstGeom prst="rect">
            <a:avLst/>
          </a:prstGeom>
        </p:spPr>
      </p:pic>
      <p:pic>
        <p:nvPicPr>
          <p:cNvPr id="19" name="Grafik 17">
            <a:extLst>
              <a:ext uri="{FF2B5EF4-FFF2-40B4-BE49-F238E27FC236}">
                <a16:creationId xmlns:a16="http://schemas.microsoft.com/office/drawing/2014/main" id="{CF09E3F7-05CA-E82B-6480-4D2A5E68EC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6881" y="5392141"/>
            <a:ext cx="2028565" cy="571263"/>
          </a:xfrm>
          <a:prstGeom prst="rect">
            <a:avLst/>
          </a:prstGeom>
        </p:spPr>
      </p:pic>
      <p:pic>
        <p:nvPicPr>
          <p:cNvPr id="14" name="Grafik 12">
            <a:extLst>
              <a:ext uri="{FF2B5EF4-FFF2-40B4-BE49-F238E27FC236}">
                <a16:creationId xmlns:a16="http://schemas.microsoft.com/office/drawing/2014/main" id="{04E1B449-F3F7-DBF2-7696-4A3F31A7F53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07"/>
          <a:stretch/>
        </p:blipFill>
        <p:spPr>
          <a:xfrm>
            <a:off x="1428424" y="5450728"/>
            <a:ext cx="1690471" cy="543999"/>
          </a:xfrm>
          <a:prstGeom prst="rect">
            <a:avLst/>
          </a:prstGeom>
        </p:spPr>
      </p:pic>
      <p:pic>
        <p:nvPicPr>
          <p:cNvPr id="17" name="Grafik 15">
            <a:extLst>
              <a:ext uri="{FF2B5EF4-FFF2-40B4-BE49-F238E27FC236}">
                <a16:creationId xmlns:a16="http://schemas.microsoft.com/office/drawing/2014/main" id="{EF645AA2-0D80-178E-04FA-F6CD446FD09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4" t="15161" r="1990"/>
          <a:stretch/>
        </p:blipFill>
        <p:spPr>
          <a:xfrm>
            <a:off x="3748015" y="5442841"/>
            <a:ext cx="1553606" cy="543998"/>
          </a:xfrm>
          <a:prstGeom prst="rect">
            <a:avLst/>
          </a:prstGeom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F70ED6F-EC83-C72F-D88A-DFBA24059E3A}"/>
              </a:ext>
            </a:extLst>
          </p:cNvPr>
          <p:cNvSpPr/>
          <p:nvPr/>
        </p:nvSpPr>
        <p:spPr>
          <a:xfrm>
            <a:off x="6805902" y="1751421"/>
            <a:ext cx="2825667" cy="1028803"/>
          </a:xfrm>
          <a:prstGeom prst="roundRect">
            <a:avLst/>
          </a:prstGeom>
          <a:solidFill>
            <a:srgbClr val="5AC8F5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4FE9C4-B8FF-8EA7-2CA1-87B9ACE90F38}"/>
              </a:ext>
            </a:extLst>
          </p:cNvPr>
          <p:cNvSpPr txBox="1"/>
          <p:nvPr/>
        </p:nvSpPr>
        <p:spPr>
          <a:xfrm>
            <a:off x="6990184" y="1872214"/>
            <a:ext cx="2555958" cy="7381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“y” (dry)</a:t>
            </a:r>
          </a:p>
          <a:p>
            <a:pPr>
              <a:lnSpc>
                <a:spcPct val="150000"/>
              </a:lnSpc>
            </a:pP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</a:t>
            </a:r>
            <a:r>
              <a:rPr lang="en-US" sz="150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(bee)</a:t>
            </a:r>
          </a:p>
        </p:txBody>
      </p:sp>
      <p:pic>
        <p:nvPicPr>
          <p:cNvPr id="23" name="Graphic 22" descr="Right pointing backhand index with solid fill">
            <a:extLst>
              <a:ext uri="{FF2B5EF4-FFF2-40B4-BE49-F238E27FC236}">
                <a16:creationId xmlns:a16="http://schemas.microsoft.com/office/drawing/2014/main" id="{99B7BAD2-F126-4A44-CF04-AAC495E64E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6200000">
            <a:off x="7025423" y="1359384"/>
            <a:ext cx="571181" cy="57118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17813EE-FE88-C741-EB59-AD37D8EE8B0B}"/>
              </a:ext>
            </a:extLst>
          </p:cNvPr>
          <p:cNvSpPr txBox="1"/>
          <p:nvPr/>
        </p:nvSpPr>
        <p:spPr>
          <a:xfrm>
            <a:off x="7545293" y="1424211"/>
            <a:ext cx="186250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id="{16BA4C8A-B20E-4B57-915A-380BDF59669F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1288" y="4746701"/>
            <a:ext cx="1282876" cy="638902"/>
          </a:xfrm>
          <a:prstGeom prst="rect">
            <a:avLst/>
          </a:prstGeom>
        </p:spPr>
      </p:pic>
      <p:pic>
        <p:nvPicPr>
          <p:cNvPr id="30" name="Picture 29" descr="A flower in a pot&#10;&#10;Description automatically generated">
            <a:extLst>
              <a:ext uri="{FF2B5EF4-FFF2-40B4-BE49-F238E27FC236}">
                <a16:creationId xmlns:a16="http://schemas.microsoft.com/office/drawing/2014/main" id="{3FF3C739-9838-0943-FFA1-954E153F4C2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76651" y="2357276"/>
            <a:ext cx="1330189" cy="1187669"/>
          </a:xfrm>
          <a:prstGeom prst="rect">
            <a:avLst/>
          </a:prstGeom>
        </p:spPr>
      </p:pic>
      <p:pic>
        <p:nvPicPr>
          <p:cNvPr id="32" name="Picture 31" descr="A cartoon of a pink pig&#10;&#10;Description automatically generated">
            <a:extLst>
              <a:ext uri="{FF2B5EF4-FFF2-40B4-BE49-F238E27FC236}">
                <a16:creationId xmlns:a16="http://schemas.microsoft.com/office/drawing/2014/main" id="{6D093781-DB9C-6980-879E-7F2B835998E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5786" y="3518525"/>
            <a:ext cx="1375125" cy="1241822"/>
          </a:xfrm>
          <a:prstGeom prst="rect">
            <a:avLst/>
          </a:prstGeom>
        </p:spPr>
      </p:pic>
      <p:pic>
        <p:nvPicPr>
          <p:cNvPr id="34" name="Picture 33" descr="A green book with white pages&#10;&#10;Description automatically generated">
            <a:extLst>
              <a:ext uri="{FF2B5EF4-FFF2-40B4-BE49-F238E27FC236}">
                <a16:creationId xmlns:a16="http://schemas.microsoft.com/office/drawing/2014/main" id="{78F68B71-B7D2-7EB1-DADB-9ED0586E07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52262" y="3351456"/>
            <a:ext cx="1309208" cy="1241822"/>
          </a:xfrm>
          <a:prstGeom prst="rect">
            <a:avLst/>
          </a:prstGeom>
        </p:spPr>
      </p:pic>
      <p:pic>
        <p:nvPicPr>
          <p:cNvPr id="36" name="Picture 35" descr="A yellow and blue striped ball&#10;&#10;Description automatically generated">
            <a:extLst>
              <a:ext uri="{FF2B5EF4-FFF2-40B4-BE49-F238E27FC236}">
                <a16:creationId xmlns:a16="http://schemas.microsoft.com/office/drawing/2014/main" id="{C79657C4-95E2-EA86-5908-B4D8B95E369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96262" y="3351456"/>
            <a:ext cx="1377907" cy="1266935"/>
          </a:xfrm>
          <a:prstGeom prst="rect">
            <a:avLst/>
          </a:prstGeom>
        </p:spPr>
      </p:pic>
      <p:pic>
        <p:nvPicPr>
          <p:cNvPr id="38" name="Picture 37" descr="A pencil with a pencil tip&#10;&#10;Description automatically generated with medium confidence">
            <a:extLst>
              <a:ext uri="{FF2B5EF4-FFF2-40B4-BE49-F238E27FC236}">
                <a16:creationId xmlns:a16="http://schemas.microsoft.com/office/drawing/2014/main" id="{AF7AF176-D4D0-9DBC-4F00-7F352D96694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01309" y="3553974"/>
            <a:ext cx="1317705" cy="121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16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E42FC-3880-E0B2-4237-C0E98908F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67319B4E-88F3-FB8D-A234-CB14DA316C3F}"/>
              </a:ext>
            </a:extLst>
          </p:cNvPr>
          <p:cNvSpPr txBox="1"/>
          <p:nvPr/>
        </p:nvSpPr>
        <p:spPr>
          <a:xfrm>
            <a:off x="521689" y="1335024"/>
            <a:ext cx="21242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Wuschels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Objekte</a:t>
            </a:r>
            <a:endParaRPr lang="en-US" sz="15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Grafik 8">
            <a:extLst>
              <a:ext uri="{FF2B5EF4-FFF2-40B4-BE49-F238E27FC236}">
                <a16:creationId xmlns:a16="http://schemas.microsoft.com/office/drawing/2014/main" id="{101617FF-A8C3-75F4-FD0C-377D1F0D3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950" y="2497437"/>
            <a:ext cx="1439599" cy="1187669"/>
          </a:xfrm>
          <a:prstGeom prst="rect">
            <a:avLst/>
          </a:prstGeom>
        </p:spPr>
      </p:pic>
      <p:pic>
        <p:nvPicPr>
          <p:cNvPr id="5" name="Grafik 6">
            <a:extLst>
              <a:ext uri="{FF2B5EF4-FFF2-40B4-BE49-F238E27FC236}">
                <a16:creationId xmlns:a16="http://schemas.microsoft.com/office/drawing/2014/main" id="{553A2A10-1BA9-55C0-F891-FBB4CDB126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98" y="2378525"/>
            <a:ext cx="1482898" cy="1425495"/>
          </a:xfrm>
          <a:prstGeom prst="rect">
            <a:avLst/>
          </a:prstGeom>
        </p:spPr>
      </p:pic>
      <p:pic>
        <p:nvPicPr>
          <p:cNvPr id="13" name="Grafik 6">
            <a:extLst>
              <a:ext uri="{FF2B5EF4-FFF2-40B4-BE49-F238E27FC236}">
                <a16:creationId xmlns:a16="http://schemas.microsoft.com/office/drawing/2014/main" id="{8438599C-62E3-F298-114A-3F25EB2480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055" y="5365839"/>
            <a:ext cx="1247451" cy="617896"/>
          </a:xfrm>
          <a:prstGeom prst="rect">
            <a:avLst/>
          </a:prstGeom>
        </p:spPr>
      </p:pic>
      <p:pic>
        <p:nvPicPr>
          <p:cNvPr id="16" name="Grafik 14">
            <a:extLst>
              <a:ext uri="{FF2B5EF4-FFF2-40B4-BE49-F238E27FC236}">
                <a16:creationId xmlns:a16="http://schemas.microsoft.com/office/drawing/2014/main" id="{1654E799-84EB-EA9E-C381-DCAC71A55F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004" y="5370303"/>
            <a:ext cx="1095891" cy="676189"/>
          </a:xfrm>
          <a:prstGeom prst="rect">
            <a:avLst/>
          </a:prstGeom>
        </p:spPr>
      </p:pic>
      <p:pic>
        <p:nvPicPr>
          <p:cNvPr id="18" name="Grafik 16">
            <a:extLst>
              <a:ext uri="{FF2B5EF4-FFF2-40B4-BE49-F238E27FC236}">
                <a16:creationId xmlns:a16="http://schemas.microsoft.com/office/drawing/2014/main" id="{5A3E6FB4-6D40-F328-34C9-0BF91273CA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845" y="3473848"/>
            <a:ext cx="1888664" cy="641213"/>
          </a:xfrm>
          <a:prstGeom prst="rect">
            <a:avLst/>
          </a:prstGeom>
        </p:spPr>
      </p:pic>
      <p:pic>
        <p:nvPicPr>
          <p:cNvPr id="19" name="Grafik 17">
            <a:extLst>
              <a:ext uri="{FF2B5EF4-FFF2-40B4-BE49-F238E27FC236}">
                <a16:creationId xmlns:a16="http://schemas.microsoft.com/office/drawing/2014/main" id="{9710ACCD-532B-6F34-5295-0128500977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263" y="4589961"/>
            <a:ext cx="2028565" cy="571263"/>
          </a:xfrm>
          <a:prstGeom prst="rect">
            <a:avLst/>
          </a:prstGeom>
        </p:spPr>
      </p:pic>
      <p:pic>
        <p:nvPicPr>
          <p:cNvPr id="17" name="Grafik 15">
            <a:extLst>
              <a:ext uri="{FF2B5EF4-FFF2-40B4-BE49-F238E27FC236}">
                <a16:creationId xmlns:a16="http://schemas.microsoft.com/office/drawing/2014/main" id="{9C83598D-7CEA-F008-BA84-B620FE27DC4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4" t="15161" r="1990"/>
          <a:stretch/>
        </p:blipFill>
        <p:spPr>
          <a:xfrm>
            <a:off x="5363856" y="3356086"/>
            <a:ext cx="1553606" cy="543998"/>
          </a:xfrm>
          <a:prstGeom prst="rect">
            <a:avLst/>
          </a:prstGeom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D382F0D-DECC-0CBE-4B90-9F2382056B6D}"/>
              </a:ext>
            </a:extLst>
          </p:cNvPr>
          <p:cNvSpPr/>
          <p:nvPr/>
        </p:nvSpPr>
        <p:spPr>
          <a:xfrm>
            <a:off x="6805902" y="1751421"/>
            <a:ext cx="2825667" cy="1028803"/>
          </a:xfrm>
          <a:prstGeom prst="roundRect">
            <a:avLst/>
          </a:prstGeom>
          <a:solidFill>
            <a:srgbClr val="5AC8F5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F4F181-849C-021B-0987-1917402A0FC2}"/>
              </a:ext>
            </a:extLst>
          </p:cNvPr>
          <p:cNvSpPr txBox="1"/>
          <p:nvPr/>
        </p:nvSpPr>
        <p:spPr>
          <a:xfrm>
            <a:off x="6990184" y="1872214"/>
            <a:ext cx="2555958" cy="7381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“y” (dry)</a:t>
            </a:r>
          </a:p>
          <a:p>
            <a:pPr>
              <a:lnSpc>
                <a:spcPct val="150000"/>
              </a:lnSpc>
            </a:pP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</a:t>
            </a:r>
            <a:r>
              <a:rPr lang="en-US" sz="150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(bee)</a:t>
            </a:r>
          </a:p>
        </p:txBody>
      </p:sp>
      <p:pic>
        <p:nvPicPr>
          <p:cNvPr id="23" name="Graphic 22" descr="Right pointing backhand index with solid fill">
            <a:extLst>
              <a:ext uri="{FF2B5EF4-FFF2-40B4-BE49-F238E27FC236}">
                <a16:creationId xmlns:a16="http://schemas.microsoft.com/office/drawing/2014/main" id="{03BB6D24-71B9-0133-2443-E6A7FE94E5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6200000">
            <a:off x="7025423" y="1359384"/>
            <a:ext cx="571181" cy="57118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BA2F364-729A-9106-BEFF-D45934F497CD}"/>
              </a:ext>
            </a:extLst>
          </p:cNvPr>
          <p:cNvSpPr txBox="1"/>
          <p:nvPr/>
        </p:nvSpPr>
        <p:spPr>
          <a:xfrm>
            <a:off x="7545293" y="1424211"/>
            <a:ext cx="186250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id="{BD4344D0-80AF-6955-A0F2-9883E2766E8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059" y="3429000"/>
            <a:ext cx="1282876" cy="638902"/>
          </a:xfrm>
          <a:prstGeom prst="rect">
            <a:avLst/>
          </a:prstGeom>
        </p:spPr>
      </p:pic>
      <p:pic>
        <p:nvPicPr>
          <p:cNvPr id="30" name="Picture 29" descr="A flower in a pot&#10;&#10;Description automatically generated">
            <a:extLst>
              <a:ext uri="{FF2B5EF4-FFF2-40B4-BE49-F238E27FC236}">
                <a16:creationId xmlns:a16="http://schemas.microsoft.com/office/drawing/2014/main" id="{3370EAC1-4F78-164F-0B78-5F2E367F17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76651" y="2357276"/>
            <a:ext cx="1330189" cy="1187669"/>
          </a:xfrm>
          <a:prstGeom prst="rect">
            <a:avLst/>
          </a:prstGeom>
        </p:spPr>
      </p:pic>
      <p:pic>
        <p:nvPicPr>
          <p:cNvPr id="32" name="Picture 31" descr="A cartoon of a pink pig&#10;&#10;Description automatically generated">
            <a:extLst>
              <a:ext uri="{FF2B5EF4-FFF2-40B4-BE49-F238E27FC236}">
                <a16:creationId xmlns:a16="http://schemas.microsoft.com/office/drawing/2014/main" id="{6F0A8386-E9B9-55D7-C5E6-5089F43FAFA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29701" y="3429000"/>
            <a:ext cx="1375125" cy="1241822"/>
          </a:xfrm>
          <a:prstGeom prst="rect">
            <a:avLst/>
          </a:prstGeom>
        </p:spPr>
      </p:pic>
      <p:pic>
        <p:nvPicPr>
          <p:cNvPr id="34" name="Picture 33" descr="A green book with white pages&#10;&#10;Description automatically generated">
            <a:extLst>
              <a:ext uri="{FF2B5EF4-FFF2-40B4-BE49-F238E27FC236}">
                <a16:creationId xmlns:a16="http://schemas.microsoft.com/office/drawing/2014/main" id="{932418F3-F95A-9233-4052-F7C07EA9F7E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22500" y="4267239"/>
            <a:ext cx="1309208" cy="1241822"/>
          </a:xfrm>
          <a:prstGeom prst="rect">
            <a:avLst/>
          </a:prstGeom>
        </p:spPr>
      </p:pic>
      <p:pic>
        <p:nvPicPr>
          <p:cNvPr id="36" name="Picture 35" descr="A yellow and blue striped ball&#10;&#10;Description automatically generated">
            <a:extLst>
              <a:ext uri="{FF2B5EF4-FFF2-40B4-BE49-F238E27FC236}">
                <a16:creationId xmlns:a16="http://schemas.microsoft.com/office/drawing/2014/main" id="{5EFD4E98-6033-93B0-A861-A7410275F32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01691" y="4242126"/>
            <a:ext cx="1377907" cy="1266935"/>
          </a:xfrm>
          <a:prstGeom prst="rect">
            <a:avLst/>
          </a:prstGeom>
        </p:spPr>
      </p:pic>
      <p:pic>
        <p:nvPicPr>
          <p:cNvPr id="38" name="Picture 37" descr="A pencil with a pencil tip&#10;&#10;Description automatically generated with medium confidence">
            <a:extLst>
              <a:ext uri="{FF2B5EF4-FFF2-40B4-BE49-F238E27FC236}">
                <a16:creationId xmlns:a16="http://schemas.microsoft.com/office/drawing/2014/main" id="{2DD9CFF3-66EF-7ADE-09F3-E88E0198A22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00070" y="4183549"/>
            <a:ext cx="1317705" cy="1219238"/>
          </a:xfrm>
          <a:prstGeom prst="rect">
            <a:avLst/>
          </a:prstGeom>
        </p:spPr>
      </p:pic>
      <p:pic>
        <p:nvPicPr>
          <p:cNvPr id="14" name="Grafik 12">
            <a:extLst>
              <a:ext uri="{FF2B5EF4-FFF2-40B4-BE49-F238E27FC236}">
                <a16:creationId xmlns:a16="http://schemas.microsoft.com/office/drawing/2014/main" id="{0DC4F8CA-F12B-DE22-5D6A-C7C139748F06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07"/>
          <a:stretch/>
        </p:blipFill>
        <p:spPr>
          <a:xfrm>
            <a:off x="5572539" y="5130788"/>
            <a:ext cx="1690471" cy="5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52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36f76-1425-44fc-8d95-2e2d1e5a31ca">
      <Terms xmlns="http://schemas.microsoft.com/office/infopath/2007/PartnerControls"/>
    </lcf76f155ced4ddcb4097134ff3c332f>
    <TaxCatchAll xmlns="aa85bb9c-8b48-4336-8f45-17e136e33354" xsi:nil="true"/>
  </documentManagement>
</p:properties>
</file>

<file path=customXml/itemProps1.xml><?xml version="1.0" encoding="utf-8"?>
<ds:datastoreItem xmlns:ds="http://schemas.openxmlformats.org/officeDocument/2006/customXml" ds:itemID="{88CB15FE-B9AE-48B1-A6CA-0FF402258563}"/>
</file>

<file path=customXml/itemProps2.xml><?xml version="1.0" encoding="utf-8"?>
<ds:datastoreItem xmlns:ds="http://schemas.openxmlformats.org/officeDocument/2006/customXml" ds:itemID="{21FCCD18-FE7D-4B6C-8CA5-BF5236722F7D}"/>
</file>

<file path=customXml/itemProps3.xml><?xml version="1.0" encoding="utf-8"?>
<ds:datastoreItem xmlns:ds="http://schemas.openxmlformats.org/officeDocument/2006/customXml" ds:itemID="{FBBD9AC7-E5DD-49B2-830C-5B874A62E22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349</Words>
  <Application>Microsoft Macintosh PowerPoint</Application>
  <PresentationFormat>A4-Papier (210 x 297 mm)</PresentationFormat>
  <Paragraphs>100</Paragraphs>
  <Slides>14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Aptos</vt:lpstr>
      <vt:lpstr>Arial</vt:lpstr>
      <vt:lpstr>Verdana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Simona Gnade</cp:lastModifiedBy>
  <cp:revision>30</cp:revision>
  <dcterms:created xsi:type="dcterms:W3CDTF">2024-08-27T16:27:59Z</dcterms:created>
  <dcterms:modified xsi:type="dcterms:W3CDTF">2024-12-16T10:57:08Z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</Properties>
</file>