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9"/>
  </p:notesMasterIdLst>
  <p:sldIdLst>
    <p:sldId id="258" r:id="rId5"/>
    <p:sldId id="256" r:id="rId6"/>
    <p:sldId id="265" r:id="rId7"/>
    <p:sldId id="275" r:id="rId8"/>
    <p:sldId id="266" r:id="rId9"/>
    <p:sldId id="267" r:id="rId10"/>
    <p:sldId id="276" r:id="rId11"/>
    <p:sldId id="277" r:id="rId12"/>
    <p:sldId id="279" r:id="rId13"/>
    <p:sldId id="273" r:id="rId14"/>
    <p:sldId id="281" r:id="rId15"/>
    <p:sldId id="282" r:id="rId16"/>
    <p:sldId id="274" r:id="rId17"/>
    <p:sldId id="264" r:id="rId1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C8F5"/>
    <a:srgbClr val="003969"/>
    <a:srgbClr val="FFDF00"/>
    <a:srgbClr val="A0C814"/>
    <a:srgbClr val="743C28"/>
    <a:srgbClr val="374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62"/>
    <p:restoredTop sz="94671"/>
  </p:normalViewPr>
  <p:slideViewPr>
    <p:cSldViewPr snapToGrid="0">
      <p:cViewPr varScale="1">
        <p:scale>
          <a:sx n="91" d="100"/>
          <a:sy n="91" d="100"/>
        </p:scale>
        <p:origin x="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09.12.24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5583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C4EC0-6B4D-F413-328C-60E271BAC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D2E403-6353-2D24-F62A-82D5666BF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1191D8-7661-8AD8-F9D2-E73CEB21F3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94F3B-8025-7230-B649-CC24F83E72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0383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FBCE5-DB9C-820B-E588-F2FFA1F02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D613AF-052B-CAFC-1396-124ED48E03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99007E-E41F-4F73-789C-9F615D6081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428B0-AA72-9424-CE2F-FF935A3A53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3470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0A577-7F41-C8F2-F53F-D38319D3C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F9AFA6-C0BD-EC79-62BE-6AE9A7EA62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3DFD82-2418-0FAF-327C-84B080F177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B7952-CA72-2573-3BF7-A71F969C81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987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4C12E-0931-9528-76B2-3591E1807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21B377-2587-3F98-9ED1-5B7E4EDBA5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2F01D1-2EC4-0129-6D8C-9AA6E3B483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B3A77-ACD7-CAFC-DFBE-431678E6BD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904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D009C-769D-E660-92E8-70C1BF557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2B39CA-21C0-B100-0ADB-2DBD5BB857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A9E6D0-BD9B-BE09-A445-AE9FCAA5C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803AF-10D4-A99D-B3ED-878E538C3B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773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82CBC-B005-0C9B-C87D-4077DBFF6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2FA996-EC65-1AF4-9570-2975ACDA4A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203891-3083-CEF5-C50C-1FF4017CC2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19012-F5B5-C26A-C86F-FEE193E543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8513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20FE1-028E-2D48-4175-E914513E3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E8F3B8-2942-D364-BA64-CB29963787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EB6EF0-8EDB-7236-FEC4-B1CA0A8FF8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8556E-C5E7-CE40-5BC0-7450CD950F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8476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AC218-6859-B4AF-C2AE-55F4EFD77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574CB8-7BBA-D378-A122-0A859C1A96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02C3DA-5373-1EF5-E1F5-28777FD190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4F377-6A33-652B-DA51-6DFB6FD31D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7819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CADA4-36E4-2778-EAA4-CD3B77E9C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C5267D-CBDD-680D-17F1-5159053C68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94DDEB-F9DA-89D4-620D-2C792AE9A8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43531D-EEDC-DB0D-FF0C-BA265BC056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75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0AA04-3293-6F53-5026-44FD9F952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5BCDF6-A0B8-C4CE-047B-4A2012F50B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59E78A-2682-0CDD-C527-E6106F7E03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ABE305-7CF0-3BFE-BCA5-C736B4524D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337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09EF2-CCFB-F2A0-1F1A-326A7A9E8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32E3EA-BAFE-305D-68A2-BBF3E46F58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C57AA8-D5F5-6449-2968-3B21A4F79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C40AB-77B1-5F21-F4EC-6BC295B04A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5749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09.12.24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09.12.24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09.12.24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09.12.24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09.12.24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09.12.24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09.12.24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09.12.24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09.12.24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09.12.24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09.12.24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frame with cartoon characters&#10;&#10;Description automatically generated">
            <a:extLst>
              <a:ext uri="{FF2B5EF4-FFF2-40B4-BE49-F238E27FC236}">
                <a16:creationId xmlns:a16="http://schemas.microsoft.com/office/drawing/2014/main" id="{C4A18CE4-134F-7B07-B305-98C8C7376F0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44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image" Target="../media/image14.png"/><Relationship Id="rId5" Type="http://schemas.openxmlformats.org/officeDocument/2006/relationships/image" Target="../media/image8.GIF"/><Relationship Id="rId10" Type="http://schemas.openxmlformats.org/officeDocument/2006/relationships/image" Target="../media/image13.png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13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14.png"/><Relationship Id="rId9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1F74E-1422-0775-17D9-7DEA51C8E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9D12EB-8076-DE5C-BF8E-71751DE624C9}"/>
              </a:ext>
            </a:extLst>
          </p:cNvPr>
          <p:cNvSpPr txBox="1"/>
          <p:nvPr/>
        </p:nvSpPr>
        <p:spPr>
          <a:xfrm>
            <a:off x="512064" y="1517904"/>
            <a:ext cx="28648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Lektion</a:t>
            </a:r>
            <a:r>
              <a:rPr lang="en-US" sz="4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</a:t>
            </a:r>
          </a:p>
          <a:p>
            <a:r>
              <a:rPr lang="en-US" sz="4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700916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3D653-4682-E3E1-2B8F-532C30A1C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A1BB7675-2439-652C-B9B2-54D88C48A138}"/>
              </a:ext>
            </a:extLst>
          </p:cNvPr>
          <p:cNvSpPr txBox="1"/>
          <p:nvPr/>
        </p:nvSpPr>
        <p:spPr>
          <a:xfrm>
            <a:off x="521689" y="1335024"/>
            <a:ext cx="3959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das? 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this?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0D7347-F59C-B1A3-304D-09614BEC54CB}"/>
              </a:ext>
            </a:extLst>
          </p:cNvPr>
          <p:cNvSpPr txBox="1"/>
          <p:nvPr/>
        </p:nvSpPr>
        <p:spPr>
          <a:xfrm>
            <a:off x="598983" y="2074995"/>
            <a:ext cx="402942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Person A shows person B an image.</a:t>
            </a:r>
          </a:p>
        </p:txBody>
      </p:sp>
      <p:sp>
        <p:nvSpPr>
          <p:cNvPr id="19" name="Oval Callout 18">
            <a:extLst>
              <a:ext uri="{FF2B5EF4-FFF2-40B4-BE49-F238E27FC236}">
                <a16:creationId xmlns:a16="http://schemas.microsoft.com/office/drawing/2014/main" id="{720430C9-8DE7-D393-F899-0766E96443F0}"/>
              </a:ext>
            </a:extLst>
          </p:cNvPr>
          <p:cNvSpPr/>
          <p:nvPr/>
        </p:nvSpPr>
        <p:spPr>
          <a:xfrm>
            <a:off x="1006764" y="2623063"/>
            <a:ext cx="2112954" cy="601144"/>
          </a:xfrm>
          <a:prstGeom prst="wedgeEllipseCallout">
            <a:avLst>
              <a:gd name="adj1" fmla="val -16703"/>
              <a:gd name="adj2" fmla="val -88886"/>
            </a:avLst>
          </a:prstGeom>
          <a:noFill/>
          <a:ln w="22225">
            <a:solidFill>
              <a:srgbClr val="0039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C71E3C-4EFD-E9A1-F399-357E13E55279}"/>
              </a:ext>
            </a:extLst>
          </p:cNvPr>
          <p:cNvSpPr txBox="1"/>
          <p:nvPr/>
        </p:nvSpPr>
        <p:spPr>
          <a:xfrm>
            <a:off x="547707" y="2757306"/>
            <a:ext cx="294201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3EB573-647F-513F-B94D-984380D743D7}"/>
              </a:ext>
            </a:extLst>
          </p:cNvPr>
          <p:cNvSpPr txBox="1"/>
          <p:nvPr/>
        </p:nvSpPr>
        <p:spPr>
          <a:xfrm>
            <a:off x="598983" y="4122692"/>
            <a:ext cx="402942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Person B answers.</a:t>
            </a:r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03C266F3-7F0D-C7AA-23A5-C3FEB9BB2634}"/>
              </a:ext>
            </a:extLst>
          </p:cNvPr>
          <p:cNvSpPr/>
          <p:nvPr/>
        </p:nvSpPr>
        <p:spPr>
          <a:xfrm>
            <a:off x="847405" y="4741378"/>
            <a:ext cx="2342651" cy="601144"/>
          </a:xfrm>
          <a:prstGeom prst="wedgeEllipseCallout">
            <a:avLst>
              <a:gd name="adj1" fmla="val -11089"/>
              <a:gd name="adj2" fmla="val -92786"/>
            </a:avLst>
          </a:prstGeom>
          <a:noFill/>
          <a:ln w="22225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FA76A9-3150-4506-5C6B-84879AB0B723}"/>
              </a:ext>
            </a:extLst>
          </p:cNvPr>
          <p:cNvSpPr txBox="1"/>
          <p:nvPr/>
        </p:nvSpPr>
        <p:spPr>
          <a:xfrm>
            <a:off x="547707" y="4875621"/>
            <a:ext cx="294201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 Bett.</a:t>
            </a:r>
          </a:p>
        </p:txBody>
      </p:sp>
      <p:pic>
        <p:nvPicPr>
          <p:cNvPr id="7" name="Picture 6" descr="A bed with a pillow and a bed with a pillow&#10;&#10;Description automatically generated with medium confidence">
            <a:extLst>
              <a:ext uri="{FF2B5EF4-FFF2-40B4-BE49-F238E27FC236}">
                <a16:creationId xmlns:a16="http://schemas.microsoft.com/office/drawing/2014/main" id="{0DC18248-BECB-C503-4171-BAEF26BDF8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31" t="1780" r="51146" b="1087"/>
          <a:stretch/>
        </p:blipFill>
        <p:spPr>
          <a:xfrm rot="21113848">
            <a:off x="3559437" y="2510028"/>
            <a:ext cx="1527220" cy="1573858"/>
          </a:xfrm>
          <a:prstGeom prst="rect">
            <a:avLst/>
          </a:prstGeom>
          <a:effectLst>
            <a:outerShdw blurRad="122075" dist="38100" dir="2700000" algn="tl" rotWithShape="0">
              <a:prstClr val="black">
                <a:alpha val="27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EB5C56-7456-ADE1-7F15-F400D4617B3C}"/>
              </a:ext>
            </a:extLst>
          </p:cNvPr>
          <p:cNvSpPr txBox="1"/>
          <p:nvPr/>
        </p:nvSpPr>
        <p:spPr>
          <a:xfrm>
            <a:off x="6332313" y="2074994"/>
            <a:ext cx="3195509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Person A asks and checks</a:t>
            </a:r>
          </a:p>
        </p:txBody>
      </p:sp>
      <p:pic>
        <p:nvPicPr>
          <p:cNvPr id="13" name="Picture 12" descr="A bed with a pillow and a bed with a pillow&#10;&#10;Description automatically generated with medium confidence">
            <a:extLst>
              <a:ext uri="{FF2B5EF4-FFF2-40B4-BE49-F238E27FC236}">
                <a16:creationId xmlns:a16="http://schemas.microsoft.com/office/drawing/2014/main" id="{7726803C-A798-572A-D946-63D06ED2CF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128" t="1410" r="2149" b="1458"/>
          <a:stretch/>
        </p:blipFill>
        <p:spPr>
          <a:xfrm rot="642138">
            <a:off x="7166457" y="2642071"/>
            <a:ext cx="1527220" cy="1573858"/>
          </a:xfrm>
          <a:prstGeom prst="rect">
            <a:avLst/>
          </a:prstGeom>
          <a:effectLst>
            <a:outerShdw blurRad="122075" dist="38100" dir="2700000" algn="tl" rotWithShape="0">
              <a:prstClr val="black">
                <a:alpha val="2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1821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1AB46-3D8F-B5E6-443A-E2C3400CE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1794A07F-9804-0453-4350-1E2E8DF05E1A}"/>
              </a:ext>
            </a:extLst>
          </p:cNvPr>
          <p:cNvSpPr txBox="1"/>
          <p:nvPr/>
        </p:nvSpPr>
        <p:spPr>
          <a:xfrm>
            <a:off x="521689" y="1335024"/>
            <a:ext cx="3959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das? 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this?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79FDAE-35A9-B851-A6EC-BF2E9A6E52D6}"/>
              </a:ext>
            </a:extLst>
          </p:cNvPr>
          <p:cNvSpPr txBox="1"/>
          <p:nvPr/>
        </p:nvSpPr>
        <p:spPr>
          <a:xfrm>
            <a:off x="598983" y="2074995"/>
            <a:ext cx="4029424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Draw an object in your room.</a:t>
            </a:r>
            <a:b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have 3 minutes!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</p:txBody>
      </p:sp>
      <p:pic>
        <p:nvPicPr>
          <p:cNvPr id="8" name="Grafik 17">
            <a:extLst>
              <a:ext uri="{FF2B5EF4-FFF2-40B4-BE49-F238E27FC236}">
                <a16:creationId xmlns:a16="http://schemas.microsoft.com/office/drawing/2014/main" id="{A931CF3E-4ACE-DEFD-BE19-6E92C03A39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476">
            <a:off x="3616846" y="1468832"/>
            <a:ext cx="3753989" cy="3753989"/>
          </a:xfrm>
          <a:prstGeom prst="rect">
            <a:avLst/>
          </a:prstGeom>
        </p:spPr>
      </p:pic>
      <p:pic>
        <p:nvPicPr>
          <p:cNvPr id="6" name="Grafik 4">
            <a:extLst>
              <a:ext uri="{FF2B5EF4-FFF2-40B4-BE49-F238E27FC236}">
                <a16:creationId xmlns:a16="http://schemas.microsoft.com/office/drawing/2014/main" id="{E18E0483-3610-5BED-0AF6-D1A8B5DFBC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65184">
            <a:off x="2707812" y="2353854"/>
            <a:ext cx="2150292" cy="215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67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F83D8-78D1-59BF-F81E-B8AA01FF6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D6AA59FA-4407-5F64-C6EE-C237B8D07433}"/>
              </a:ext>
            </a:extLst>
          </p:cNvPr>
          <p:cNvSpPr txBox="1"/>
          <p:nvPr/>
        </p:nvSpPr>
        <p:spPr>
          <a:xfrm>
            <a:off x="521689" y="1335024"/>
            <a:ext cx="3959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das? 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this?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20EDE1-6261-46D5-E80E-07EBDA935903}"/>
              </a:ext>
            </a:extLst>
          </p:cNvPr>
          <p:cNvSpPr txBox="1"/>
          <p:nvPr/>
        </p:nvSpPr>
        <p:spPr>
          <a:xfrm>
            <a:off x="598983" y="2074995"/>
            <a:ext cx="402942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	Present your drawing.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</p:txBody>
      </p:sp>
      <p:pic>
        <p:nvPicPr>
          <p:cNvPr id="3" name="Grafik 17">
            <a:extLst>
              <a:ext uri="{FF2B5EF4-FFF2-40B4-BE49-F238E27FC236}">
                <a16:creationId xmlns:a16="http://schemas.microsoft.com/office/drawing/2014/main" id="{9E82C3E5-6340-9862-F423-8057FBA89E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476">
            <a:off x="3616846" y="1468832"/>
            <a:ext cx="3753989" cy="3753989"/>
          </a:xfrm>
          <a:prstGeom prst="rect">
            <a:avLst/>
          </a:prstGeom>
        </p:spPr>
      </p:pic>
      <p:sp>
        <p:nvSpPr>
          <p:cNvPr id="2" name="Oval Callout 1">
            <a:extLst>
              <a:ext uri="{FF2B5EF4-FFF2-40B4-BE49-F238E27FC236}">
                <a16:creationId xmlns:a16="http://schemas.microsoft.com/office/drawing/2014/main" id="{6C6C200B-A558-6869-6BEB-075BCA1D79B7}"/>
              </a:ext>
            </a:extLst>
          </p:cNvPr>
          <p:cNvSpPr/>
          <p:nvPr/>
        </p:nvSpPr>
        <p:spPr>
          <a:xfrm>
            <a:off x="743796" y="3429000"/>
            <a:ext cx="2733182" cy="800008"/>
          </a:xfrm>
          <a:prstGeom prst="wedgeEllipseCallout">
            <a:avLst>
              <a:gd name="adj1" fmla="val -34050"/>
              <a:gd name="adj2" fmla="val -94530"/>
            </a:avLst>
          </a:prstGeom>
          <a:noFill/>
          <a:ln w="22225">
            <a:solidFill>
              <a:srgbClr val="0039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6C5A94-D7C0-4BB8-F4F2-46C5DBC30C1A}"/>
              </a:ext>
            </a:extLst>
          </p:cNvPr>
          <p:cNvSpPr txBox="1"/>
          <p:nvPr/>
        </p:nvSpPr>
        <p:spPr>
          <a:xfrm>
            <a:off x="550695" y="3636142"/>
            <a:ext cx="294201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483667-1F2D-C913-6ADA-42788D24E715}"/>
              </a:ext>
            </a:extLst>
          </p:cNvPr>
          <p:cNvSpPr txBox="1"/>
          <p:nvPr/>
        </p:nvSpPr>
        <p:spPr>
          <a:xfrm>
            <a:off x="531250" y="2752328"/>
            <a:ext cx="1205051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 A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94FDC02F-D6D6-05DD-D930-B6C4AFC2582A}"/>
              </a:ext>
            </a:extLst>
          </p:cNvPr>
          <p:cNvSpPr/>
          <p:nvPr/>
        </p:nvSpPr>
        <p:spPr>
          <a:xfrm>
            <a:off x="521689" y="5088466"/>
            <a:ext cx="2955289" cy="800008"/>
          </a:xfrm>
          <a:prstGeom prst="wedgeEllipseCallout">
            <a:avLst>
              <a:gd name="adj1" fmla="val -25871"/>
              <a:gd name="adj2" fmla="val -94530"/>
            </a:avLst>
          </a:prstGeom>
          <a:noFill/>
          <a:ln w="22225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25DA34-1A30-655E-F8DC-A1C37CA580AA}"/>
              </a:ext>
            </a:extLst>
          </p:cNvPr>
          <p:cNvSpPr txBox="1"/>
          <p:nvPr/>
        </p:nvSpPr>
        <p:spPr>
          <a:xfrm>
            <a:off x="550695" y="5295608"/>
            <a:ext cx="294201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der Ball.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DED858-FBB8-544A-4381-EBAD8949929B}"/>
              </a:ext>
            </a:extLst>
          </p:cNvPr>
          <p:cNvSpPr txBox="1"/>
          <p:nvPr/>
        </p:nvSpPr>
        <p:spPr>
          <a:xfrm>
            <a:off x="531250" y="4411794"/>
            <a:ext cx="1205051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 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13F896-50F2-B57E-3C37-E4959E10F242}"/>
              </a:ext>
            </a:extLst>
          </p:cNvPr>
          <p:cNvSpPr/>
          <p:nvPr/>
        </p:nvSpPr>
        <p:spPr>
          <a:xfrm>
            <a:off x="6261578" y="4820647"/>
            <a:ext cx="3644421" cy="1281474"/>
          </a:xfrm>
          <a:prstGeom prst="rect">
            <a:avLst/>
          </a:prstGeom>
          <a:solidFill>
            <a:srgbClr val="A0C814">
              <a:alpha val="14808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A8A837-C28F-C9C2-A203-69182ABD22D3}"/>
              </a:ext>
            </a:extLst>
          </p:cNvPr>
          <p:cNvSpPr txBox="1"/>
          <p:nvPr/>
        </p:nvSpPr>
        <p:spPr>
          <a:xfrm>
            <a:off x="6544404" y="4891703"/>
            <a:ext cx="255595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BONUS</a:t>
            </a:r>
            <a:endParaRPr lang="en-US" sz="2000" dirty="0">
              <a:solidFill>
                <a:srgbClr val="A0C81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EEFEB0-400F-6C8C-AC23-A08011921BCD}"/>
              </a:ext>
            </a:extLst>
          </p:cNvPr>
          <p:cNvSpPr txBox="1"/>
          <p:nvPr/>
        </p:nvSpPr>
        <p:spPr>
          <a:xfrm>
            <a:off x="6541256" y="5369286"/>
            <a:ext cx="288194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Describe it!</a:t>
            </a:r>
          </a:p>
          <a:p>
            <a:r>
              <a:rPr lang="en-US" sz="15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Ball </a:t>
            </a:r>
            <a:r>
              <a:rPr lang="en-US" sz="15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gelb</a:t>
            </a:r>
            <a:r>
              <a:rPr lang="en-US" sz="15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 rot.</a:t>
            </a:r>
            <a:endParaRPr lang="en-US" sz="15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ardrop 15">
            <a:extLst>
              <a:ext uri="{FF2B5EF4-FFF2-40B4-BE49-F238E27FC236}">
                <a16:creationId xmlns:a16="http://schemas.microsoft.com/office/drawing/2014/main" id="{631EA3A6-F3E9-5C9F-264A-3906429031A8}"/>
              </a:ext>
            </a:extLst>
          </p:cNvPr>
          <p:cNvSpPr/>
          <p:nvPr/>
        </p:nvSpPr>
        <p:spPr>
          <a:xfrm rot="18867430">
            <a:off x="9162695" y="5415427"/>
            <a:ext cx="318335" cy="308284"/>
          </a:xfrm>
          <a:prstGeom prst="teardrop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ardrop 16">
            <a:extLst>
              <a:ext uri="{FF2B5EF4-FFF2-40B4-BE49-F238E27FC236}">
                <a16:creationId xmlns:a16="http://schemas.microsoft.com/office/drawing/2014/main" id="{736C98A0-C50A-3E4E-0340-3A1F9BAF3AD6}"/>
              </a:ext>
            </a:extLst>
          </p:cNvPr>
          <p:cNvSpPr/>
          <p:nvPr/>
        </p:nvSpPr>
        <p:spPr>
          <a:xfrm rot="18867430">
            <a:off x="7670489" y="5986716"/>
            <a:ext cx="318335" cy="308284"/>
          </a:xfrm>
          <a:prstGeom prst="teardrop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38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F2F34-9A4A-EDD8-CD3F-17E459F45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D22E36F4-D32E-F02E-DC21-1398AB12496D}"/>
              </a:ext>
            </a:extLst>
          </p:cNvPr>
          <p:cNvSpPr txBox="1"/>
          <p:nvPr/>
        </p:nvSpPr>
        <p:spPr>
          <a:xfrm>
            <a:off x="521689" y="1335024"/>
            <a:ext cx="2303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now…</a:t>
            </a: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57872375-3FEF-5428-BAE4-DC6A126B1A59}"/>
              </a:ext>
            </a:extLst>
          </p:cNvPr>
          <p:cNvSpPr/>
          <p:nvPr/>
        </p:nvSpPr>
        <p:spPr>
          <a:xfrm>
            <a:off x="3674462" y="2425224"/>
            <a:ext cx="2651033" cy="605747"/>
          </a:xfrm>
          <a:prstGeom prst="wedgeEllipseCallout">
            <a:avLst>
              <a:gd name="adj1" fmla="val -57498"/>
              <a:gd name="adj2" fmla="val -76969"/>
            </a:avLst>
          </a:prstGeom>
          <a:noFill/>
          <a:ln w="22225">
            <a:solidFill>
              <a:srgbClr val="0039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96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604D78-3786-818A-FA81-CD7D28FC0038}"/>
              </a:ext>
            </a:extLst>
          </p:cNvPr>
          <p:cNvSpPr txBox="1"/>
          <p:nvPr/>
        </p:nvSpPr>
        <p:spPr>
          <a:xfrm>
            <a:off x="3748876" y="2530147"/>
            <a:ext cx="2480041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AEB54E-D5EA-D2B2-A970-765D2E267DDD}"/>
              </a:ext>
            </a:extLst>
          </p:cNvPr>
          <p:cNvSpPr txBox="1"/>
          <p:nvPr/>
        </p:nvSpPr>
        <p:spPr>
          <a:xfrm>
            <a:off x="598983" y="2587937"/>
            <a:ext cx="265103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…name furniture.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FAEC8C-AB9F-7A8D-9C56-A5DCF4C42107}"/>
              </a:ext>
            </a:extLst>
          </p:cNvPr>
          <p:cNvSpPr txBox="1"/>
          <p:nvPr/>
        </p:nvSpPr>
        <p:spPr>
          <a:xfrm>
            <a:off x="598983" y="4487395"/>
            <a:ext cx="2651032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…describe an object in your room.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A45EE47F-F18C-C07E-4C5B-C837505C8FCF}"/>
              </a:ext>
            </a:extLst>
          </p:cNvPr>
          <p:cNvSpPr/>
          <p:nvPr/>
        </p:nvSpPr>
        <p:spPr>
          <a:xfrm>
            <a:off x="3674462" y="4335438"/>
            <a:ext cx="2651033" cy="627264"/>
          </a:xfrm>
          <a:prstGeom prst="wedgeEllipseCallout">
            <a:avLst>
              <a:gd name="adj1" fmla="val -57498"/>
              <a:gd name="adj2" fmla="val -76969"/>
            </a:avLst>
          </a:prstGeom>
          <a:noFill/>
          <a:ln w="22225">
            <a:solidFill>
              <a:srgbClr val="0039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96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071834-B054-EE51-B627-F9A359AC3D2E}"/>
              </a:ext>
            </a:extLst>
          </p:cNvPr>
          <p:cNvSpPr txBox="1"/>
          <p:nvPr/>
        </p:nvSpPr>
        <p:spPr>
          <a:xfrm>
            <a:off x="3748876" y="4461877"/>
            <a:ext cx="2480041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das?</a:t>
            </a: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0D0CD7DE-A62B-5106-9321-8A037C0F9964}"/>
              </a:ext>
            </a:extLst>
          </p:cNvPr>
          <p:cNvSpPr/>
          <p:nvPr/>
        </p:nvSpPr>
        <p:spPr>
          <a:xfrm>
            <a:off x="6675846" y="4335438"/>
            <a:ext cx="2651033" cy="1026784"/>
          </a:xfrm>
          <a:prstGeom prst="wedgeEllipseCallout">
            <a:avLst>
              <a:gd name="adj1" fmla="val -57498"/>
              <a:gd name="adj2" fmla="val -76969"/>
            </a:avLst>
          </a:prstGeom>
          <a:noFill/>
          <a:ln w="22225">
            <a:solidFill>
              <a:srgbClr val="0039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96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A0E44F-E1B1-9945-39A4-B907700F4A1D}"/>
              </a:ext>
            </a:extLst>
          </p:cNvPr>
          <p:cNvSpPr txBox="1"/>
          <p:nvPr/>
        </p:nvSpPr>
        <p:spPr>
          <a:xfrm>
            <a:off x="6750260" y="4461877"/>
            <a:ext cx="2480041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der Ball.</a:t>
            </a:r>
          </a:p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Ball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gelb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rot.</a:t>
            </a:r>
          </a:p>
        </p:txBody>
      </p:sp>
      <p:sp>
        <p:nvSpPr>
          <p:cNvPr id="33" name="Oval Callout 32">
            <a:extLst>
              <a:ext uri="{FF2B5EF4-FFF2-40B4-BE49-F238E27FC236}">
                <a16:creationId xmlns:a16="http://schemas.microsoft.com/office/drawing/2014/main" id="{F216C560-6F2D-EBE5-9C06-BB66A0F329BF}"/>
              </a:ext>
            </a:extLst>
          </p:cNvPr>
          <p:cNvSpPr/>
          <p:nvPr/>
        </p:nvSpPr>
        <p:spPr>
          <a:xfrm>
            <a:off x="6783422" y="2403710"/>
            <a:ext cx="2651033" cy="627264"/>
          </a:xfrm>
          <a:prstGeom prst="wedgeEllipseCallout">
            <a:avLst>
              <a:gd name="adj1" fmla="val -57498"/>
              <a:gd name="adj2" fmla="val -76969"/>
            </a:avLst>
          </a:prstGeom>
          <a:noFill/>
          <a:ln w="22225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969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B78F30-8A38-BDF6-E4D1-4C8CE7B94DA1}"/>
              </a:ext>
            </a:extLst>
          </p:cNvPr>
          <p:cNvSpPr txBox="1"/>
          <p:nvPr/>
        </p:nvSpPr>
        <p:spPr>
          <a:xfrm>
            <a:off x="6857836" y="2530149"/>
            <a:ext cx="2480041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 Bett.</a:t>
            </a:r>
          </a:p>
        </p:txBody>
      </p:sp>
      <p:pic>
        <p:nvPicPr>
          <p:cNvPr id="2" name="Picture 1" descr="A bed with a pillow and a bed with a pillow&#10;&#10;Description automatically generated with medium confidence">
            <a:extLst>
              <a:ext uri="{FF2B5EF4-FFF2-40B4-BE49-F238E27FC236}">
                <a16:creationId xmlns:a16="http://schemas.microsoft.com/office/drawing/2014/main" id="{029BD84B-178C-E5B2-A9F8-28D6C828C1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31" t="1780" r="51146" b="1087"/>
          <a:stretch/>
        </p:blipFill>
        <p:spPr>
          <a:xfrm rot="535180">
            <a:off x="5216880" y="1351444"/>
            <a:ext cx="1177033" cy="1212977"/>
          </a:xfrm>
          <a:prstGeom prst="rect">
            <a:avLst/>
          </a:prstGeom>
          <a:effectLst>
            <a:outerShdw blurRad="122075" dist="38100" dir="2700000" algn="tl" rotWithShape="0">
              <a:prstClr val="black">
                <a:alpha val="27000"/>
              </a:prstClr>
            </a:outerShdw>
          </a:effectLst>
        </p:spPr>
      </p:pic>
      <p:pic>
        <p:nvPicPr>
          <p:cNvPr id="4" name="Picture 3" descr="A bed with a pillow and a bed with a pillow&#10;&#10;Description automatically generated with medium confidence">
            <a:extLst>
              <a:ext uri="{FF2B5EF4-FFF2-40B4-BE49-F238E27FC236}">
                <a16:creationId xmlns:a16="http://schemas.microsoft.com/office/drawing/2014/main" id="{153AF369-FAF7-0797-DE47-CD427CD1D6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128" t="1410" r="2149" b="1458"/>
          <a:stretch/>
        </p:blipFill>
        <p:spPr>
          <a:xfrm rot="21142367">
            <a:off x="7509338" y="1270733"/>
            <a:ext cx="1177033" cy="1212977"/>
          </a:xfrm>
          <a:prstGeom prst="rect">
            <a:avLst/>
          </a:prstGeom>
          <a:effectLst>
            <a:outerShdw blurRad="122075" dist="38100" dir="2700000" algn="tl" rotWithShape="0">
              <a:prstClr val="black">
                <a:alpha val="27000"/>
              </a:prstClr>
            </a:outerShdw>
          </a:effectLst>
        </p:spPr>
      </p:pic>
      <p:pic>
        <p:nvPicPr>
          <p:cNvPr id="10" name="Grafik 17">
            <a:extLst>
              <a:ext uri="{FF2B5EF4-FFF2-40B4-BE49-F238E27FC236}">
                <a16:creationId xmlns:a16="http://schemas.microsoft.com/office/drawing/2014/main" id="{FF841F4A-08F8-C251-2E68-767759CE6A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476">
            <a:off x="8003244" y="3537337"/>
            <a:ext cx="1031211" cy="103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51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2966CE-5C7E-8EEB-255B-E7289F82B38B}"/>
              </a:ext>
            </a:extLst>
          </p:cNvPr>
          <p:cNvSpPr txBox="1"/>
          <p:nvPr/>
        </p:nvSpPr>
        <p:spPr>
          <a:xfrm>
            <a:off x="3463689" y="3134949"/>
            <a:ext cx="40703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 </a:t>
            </a:r>
            <a:r>
              <a:rPr lang="en-US" sz="4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gemacht</a:t>
            </a:r>
            <a:r>
              <a:rPr lang="en-US" sz="4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r>
              <a:rPr lang="en-US" sz="4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Great job!</a:t>
            </a:r>
          </a:p>
        </p:txBody>
      </p:sp>
      <p:pic>
        <p:nvPicPr>
          <p:cNvPr id="3" name="Picture 2" descr="A cartoon of a blue and green monster&#10;&#10;Description automatically generated">
            <a:extLst>
              <a:ext uri="{FF2B5EF4-FFF2-40B4-BE49-F238E27FC236}">
                <a16:creationId xmlns:a16="http://schemas.microsoft.com/office/drawing/2014/main" id="{8B08FF57-104F-D1CD-1A1C-822B54174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62" y="3025422"/>
            <a:ext cx="2508006" cy="322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0AB1C049-5217-3A97-007E-D6D3AA4495E5}"/>
              </a:ext>
            </a:extLst>
          </p:cNvPr>
          <p:cNvSpPr txBox="1"/>
          <p:nvPr/>
        </p:nvSpPr>
        <p:spPr>
          <a:xfrm>
            <a:off x="521689" y="1335024"/>
            <a:ext cx="3589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en-US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2000" b="1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en-US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2000" b="1" dirty="0" err="1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US" sz="2000" b="1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n-US" sz="2000" b="1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sz="20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n-US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en-US" sz="20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sz="20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U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sz="20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en-US" sz="20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endParaRPr lang="en-US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946D2F-0044-7268-79BC-5504631F7BED}"/>
              </a:ext>
            </a:extLst>
          </p:cNvPr>
          <p:cNvSpPr txBox="1"/>
          <p:nvPr/>
        </p:nvSpPr>
        <p:spPr>
          <a:xfrm>
            <a:off x="521689" y="1633124"/>
            <a:ext cx="177003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i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n-US" sz="1500" b="1" i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en-US" sz="15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n-US" sz="15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sz="15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1500" b="1" i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15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sz="1500" b="1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US" sz="1500" b="1" i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sz="1500" b="1" i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en-US" sz="1500" b="1" i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US" sz="1500" b="1" i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en-US" sz="1500" b="1" i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en-US" sz="1500" b="1" i="1" dirty="0" err="1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endParaRPr lang="en-US" sz="1500" b="1" i="1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6D6C245-F6A5-D84C-787F-BC986CE38095}"/>
              </a:ext>
            </a:extLst>
          </p:cNvPr>
          <p:cNvSpPr/>
          <p:nvPr/>
        </p:nvSpPr>
        <p:spPr>
          <a:xfrm>
            <a:off x="6239844" y="1686105"/>
            <a:ext cx="2825667" cy="645113"/>
          </a:xfrm>
          <a:prstGeom prst="roundRect">
            <a:avLst/>
          </a:prstGeom>
          <a:solidFill>
            <a:srgbClr val="5AC8F5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D9E372-3E66-9570-AB99-C7AFB2A94975}"/>
              </a:ext>
            </a:extLst>
          </p:cNvPr>
          <p:cNvSpPr txBox="1"/>
          <p:nvPr/>
        </p:nvSpPr>
        <p:spPr>
          <a:xfrm>
            <a:off x="6374698" y="1856327"/>
            <a:ext cx="255595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“au”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 “ow” (how)</a:t>
            </a:r>
          </a:p>
        </p:txBody>
      </p:sp>
      <p:pic>
        <p:nvPicPr>
          <p:cNvPr id="7" name="Graphic 6" descr="Right pointing backhand index with solid fill">
            <a:extLst>
              <a:ext uri="{FF2B5EF4-FFF2-40B4-BE49-F238E27FC236}">
                <a16:creationId xmlns:a16="http://schemas.microsoft.com/office/drawing/2014/main" id="{E21F3FB7-6758-3EB3-A79D-706DDAC7E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6459365" y="1294069"/>
            <a:ext cx="571181" cy="5711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B739F8-D44B-96ED-D825-697B33FD9F32}"/>
              </a:ext>
            </a:extLst>
          </p:cNvPr>
          <p:cNvSpPr txBox="1"/>
          <p:nvPr/>
        </p:nvSpPr>
        <p:spPr>
          <a:xfrm>
            <a:off x="6979235" y="1358896"/>
            <a:ext cx="172766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9ED0B268-5100-2E26-51F4-7939172483BE}"/>
              </a:ext>
            </a:extLst>
          </p:cNvPr>
          <p:cNvSpPr/>
          <p:nvPr/>
        </p:nvSpPr>
        <p:spPr>
          <a:xfrm rot="18867430">
            <a:off x="808072" y="2856708"/>
            <a:ext cx="701668" cy="679515"/>
          </a:xfrm>
          <a:prstGeom prst="teardrop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C2B991-9847-F64E-EE82-25C487704C7E}"/>
              </a:ext>
            </a:extLst>
          </p:cNvPr>
          <p:cNvSpPr txBox="1"/>
          <p:nvPr/>
        </p:nvSpPr>
        <p:spPr>
          <a:xfrm>
            <a:off x="755590" y="3595674"/>
            <a:ext cx="806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blau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D8C6534D-DD17-DF28-CE35-EEE326F2EB73}"/>
              </a:ext>
            </a:extLst>
          </p:cNvPr>
          <p:cNvSpPr/>
          <p:nvPr/>
        </p:nvSpPr>
        <p:spPr>
          <a:xfrm rot="18867430">
            <a:off x="2038775" y="2856708"/>
            <a:ext cx="701668" cy="679515"/>
          </a:xfrm>
          <a:prstGeom prst="teardrop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3344CC-D32A-D12B-7657-010C817C2B5F}"/>
              </a:ext>
            </a:extLst>
          </p:cNvPr>
          <p:cNvSpPr txBox="1"/>
          <p:nvPr/>
        </p:nvSpPr>
        <p:spPr>
          <a:xfrm>
            <a:off x="1687241" y="3595674"/>
            <a:ext cx="1374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schwarz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ardrop 16">
            <a:extLst>
              <a:ext uri="{FF2B5EF4-FFF2-40B4-BE49-F238E27FC236}">
                <a16:creationId xmlns:a16="http://schemas.microsoft.com/office/drawing/2014/main" id="{20286CE2-44A2-310C-AB10-2BFADAC6D39A}"/>
              </a:ext>
            </a:extLst>
          </p:cNvPr>
          <p:cNvSpPr/>
          <p:nvPr/>
        </p:nvSpPr>
        <p:spPr>
          <a:xfrm rot="18867430">
            <a:off x="3257977" y="2856708"/>
            <a:ext cx="701668" cy="679515"/>
          </a:xfrm>
          <a:prstGeom prst="teardrop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1A3EB4-FDB8-FA7B-D8F4-05CEB9AD2738}"/>
              </a:ext>
            </a:extLst>
          </p:cNvPr>
          <p:cNvSpPr txBox="1"/>
          <p:nvPr/>
        </p:nvSpPr>
        <p:spPr>
          <a:xfrm>
            <a:off x="3297511" y="3595674"/>
            <a:ext cx="62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lila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ardrop 20">
            <a:extLst>
              <a:ext uri="{FF2B5EF4-FFF2-40B4-BE49-F238E27FC236}">
                <a16:creationId xmlns:a16="http://schemas.microsoft.com/office/drawing/2014/main" id="{3AC006A7-28E7-BA9C-7D47-C69B09D3C19E}"/>
              </a:ext>
            </a:extLst>
          </p:cNvPr>
          <p:cNvSpPr/>
          <p:nvPr/>
        </p:nvSpPr>
        <p:spPr>
          <a:xfrm rot="18867430">
            <a:off x="4459926" y="2856708"/>
            <a:ext cx="701668" cy="679515"/>
          </a:xfrm>
          <a:prstGeom prst="teardrop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FF831E-190D-F0D0-84FF-0D09D1D9C9EB}"/>
              </a:ext>
            </a:extLst>
          </p:cNvPr>
          <p:cNvSpPr txBox="1"/>
          <p:nvPr/>
        </p:nvSpPr>
        <p:spPr>
          <a:xfrm>
            <a:off x="4407444" y="3595674"/>
            <a:ext cx="857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grün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ardrop 22">
            <a:extLst>
              <a:ext uri="{FF2B5EF4-FFF2-40B4-BE49-F238E27FC236}">
                <a16:creationId xmlns:a16="http://schemas.microsoft.com/office/drawing/2014/main" id="{8F3ED4BB-3603-47DE-C6CB-A856D504E012}"/>
              </a:ext>
            </a:extLst>
          </p:cNvPr>
          <p:cNvSpPr/>
          <p:nvPr/>
        </p:nvSpPr>
        <p:spPr>
          <a:xfrm rot="18867430">
            <a:off x="5690628" y="2856708"/>
            <a:ext cx="701668" cy="679515"/>
          </a:xfrm>
          <a:prstGeom prst="teardrop">
            <a:avLst/>
          </a:prstGeom>
          <a:solidFill>
            <a:srgbClr val="743C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E50AD0-342D-728D-87C6-E876B1895DDC}"/>
              </a:ext>
            </a:extLst>
          </p:cNvPr>
          <p:cNvSpPr txBox="1"/>
          <p:nvPr/>
        </p:nvSpPr>
        <p:spPr>
          <a:xfrm>
            <a:off x="5528877" y="3595674"/>
            <a:ext cx="102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braun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Teardrop 30">
            <a:extLst>
              <a:ext uri="{FF2B5EF4-FFF2-40B4-BE49-F238E27FC236}">
                <a16:creationId xmlns:a16="http://schemas.microsoft.com/office/drawing/2014/main" id="{64E827B4-EECC-EEC8-42BC-F4D436AE7451}"/>
              </a:ext>
            </a:extLst>
          </p:cNvPr>
          <p:cNvSpPr/>
          <p:nvPr/>
        </p:nvSpPr>
        <p:spPr>
          <a:xfrm rot="18867430">
            <a:off x="6996093" y="2856708"/>
            <a:ext cx="701668" cy="679515"/>
          </a:xfrm>
          <a:prstGeom prst="teardrop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5314B4-5F43-8D1E-901C-EAF74DCCC87D}"/>
              </a:ext>
            </a:extLst>
          </p:cNvPr>
          <p:cNvSpPr txBox="1"/>
          <p:nvPr/>
        </p:nvSpPr>
        <p:spPr>
          <a:xfrm>
            <a:off x="6926358" y="3595674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weiß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ardrop 32">
            <a:extLst>
              <a:ext uri="{FF2B5EF4-FFF2-40B4-BE49-F238E27FC236}">
                <a16:creationId xmlns:a16="http://schemas.microsoft.com/office/drawing/2014/main" id="{D8B5ED7D-1E66-2B64-C7DE-73EB8278C887}"/>
              </a:ext>
            </a:extLst>
          </p:cNvPr>
          <p:cNvSpPr/>
          <p:nvPr/>
        </p:nvSpPr>
        <p:spPr>
          <a:xfrm rot="18867430">
            <a:off x="1415341" y="4203878"/>
            <a:ext cx="701668" cy="679515"/>
          </a:xfrm>
          <a:prstGeom prst="teardrop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125A22C-CB74-29F6-AFAD-C19A4F206110}"/>
              </a:ext>
            </a:extLst>
          </p:cNvPr>
          <p:cNvSpPr txBox="1"/>
          <p:nvPr/>
        </p:nvSpPr>
        <p:spPr>
          <a:xfrm>
            <a:off x="1362859" y="4942844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rosa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Teardrop 34">
            <a:extLst>
              <a:ext uri="{FF2B5EF4-FFF2-40B4-BE49-F238E27FC236}">
                <a16:creationId xmlns:a16="http://schemas.microsoft.com/office/drawing/2014/main" id="{5B8BD48B-75A3-11A2-A89C-7ABE02847B94}"/>
              </a:ext>
            </a:extLst>
          </p:cNvPr>
          <p:cNvSpPr/>
          <p:nvPr/>
        </p:nvSpPr>
        <p:spPr>
          <a:xfrm rot="18867430">
            <a:off x="2646044" y="4203878"/>
            <a:ext cx="701668" cy="679515"/>
          </a:xfrm>
          <a:prstGeom prst="teardrop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BA68B3-16BF-3980-F509-C24890A24677}"/>
              </a:ext>
            </a:extLst>
          </p:cNvPr>
          <p:cNvSpPr txBox="1"/>
          <p:nvPr/>
        </p:nvSpPr>
        <p:spPr>
          <a:xfrm>
            <a:off x="2648750" y="4942844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rot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Teardrop 36">
            <a:extLst>
              <a:ext uri="{FF2B5EF4-FFF2-40B4-BE49-F238E27FC236}">
                <a16:creationId xmlns:a16="http://schemas.microsoft.com/office/drawing/2014/main" id="{8317E7EB-3840-ABB5-7801-C34BEBB013F2}"/>
              </a:ext>
            </a:extLst>
          </p:cNvPr>
          <p:cNvSpPr/>
          <p:nvPr/>
        </p:nvSpPr>
        <p:spPr>
          <a:xfrm rot="18867430">
            <a:off x="3865246" y="4203878"/>
            <a:ext cx="701668" cy="679515"/>
          </a:xfrm>
          <a:prstGeom prst="teardrop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B358737-E80C-40CC-ECBA-32AC457FF68C}"/>
              </a:ext>
            </a:extLst>
          </p:cNvPr>
          <p:cNvSpPr txBox="1"/>
          <p:nvPr/>
        </p:nvSpPr>
        <p:spPr>
          <a:xfrm>
            <a:off x="3805018" y="4942844"/>
            <a:ext cx="801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gelb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Teardrop 38">
            <a:extLst>
              <a:ext uri="{FF2B5EF4-FFF2-40B4-BE49-F238E27FC236}">
                <a16:creationId xmlns:a16="http://schemas.microsoft.com/office/drawing/2014/main" id="{B20F70BC-9AD3-82F2-734A-602E5040D382}"/>
              </a:ext>
            </a:extLst>
          </p:cNvPr>
          <p:cNvSpPr/>
          <p:nvPr/>
        </p:nvSpPr>
        <p:spPr>
          <a:xfrm rot="18867430">
            <a:off x="5067195" y="4203878"/>
            <a:ext cx="701668" cy="679515"/>
          </a:xfrm>
          <a:prstGeom prst="teardrop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6466BA9-21C1-1768-F97E-0ADE6A318366}"/>
              </a:ext>
            </a:extLst>
          </p:cNvPr>
          <p:cNvSpPr txBox="1"/>
          <p:nvPr/>
        </p:nvSpPr>
        <p:spPr>
          <a:xfrm>
            <a:off x="5014713" y="4942844"/>
            <a:ext cx="846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grau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Teardrop 40">
            <a:extLst>
              <a:ext uri="{FF2B5EF4-FFF2-40B4-BE49-F238E27FC236}">
                <a16:creationId xmlns:a16="http://schemas.microsoft.com/office/drawing/2014/main" id="{4246D93C-1212-B34C-1B51-6ED16760C85B}"/>
              </a:ext>
            </a:extLst>
          </p:cNvPr>
          <p:cNvSpPr/>
          <p:nvPr/>
        </p:nvSpPr>
        <p:spPr>
          <a:xfrm rot="18867430">
            <a:off x="6297897" y="4203878"/>
            <a:ext cx="701668" cy="679515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039700A-55B4-7527-5B1B-C3F2ED2EEA28}"/>
              </a:ext>
            </a:extLst>
          </p:cNvPr>
          <p:cNvSpPr txBox="1"/>
          <p:nvPr/>
        </p:nvSpPr>
        <p:spPr>
          <a:xfrm>
            <a:off x="6052253" y="4942844"/>
            <a:ext cx="119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orange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233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E71B0-19A4-921D-08DC-6A63647E9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2A41DC7D-966E-63EE-7087-0A3428C5009B}"/>
              </a:ext>
            </a:extLst>
          </p:cNvPr>
          <p:cNvSpPr txBox="1"/>
          <p:nvPr/>
        </p:nvSpPr>
        <p:spPr>
          <a:xfrm>
            <a:off x="521689" y="1335024"/>
            <a:ext cx="3884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spielen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colour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match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FFB01772-56D0-2593-8F96-045DA68EBE7F}"/>
              </a:ext>
            </a:extLst>
          </p:cNvPr>
          <p:cNvSpPr/>
          <p:nvPr/>
        </p:nvSpPr>
        <p:spPr>
          <a:xfrm>
            <a:off x="5567079" y="3591340"/>
            <a:ext cx="3565458" cy="740940"/>
          </a:xfrm>
          <a:prstGeom prst="wedgeEllipseCallout">
            <a:avLst>
              <a:gd name="adj1" fmla="val -23116"/>
              <a:gd name="adj2" fmla="val -132155"/>
            </a:avLst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37A77C-2DF8-496A-ED2B-F3A5A6EBA404}"/>
              </a:ext>
            </a:extLst>
          </p:cNvPr>
          <p:cNvSpPr txBox="1"/>
          <p:nvPr/>
        </p:nvSpPr>
        <p:spPr>
          <a:xfrm>
            <a:off x="6012498" y="3761755"/>
            <a:ext cx="2942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schwarz!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35F17B8A-D7CD-4DE1-F9C3-9E7895B83858}"/>
              </a:ext>
            </a:extLst>
          </p:cNvPr>
          <p:cNvSpPr/>
          <p:nvPr/>
        </p:nvSpPr>
        <p:spPr>
          <a:xfrm>
            <a:off x="671198" y="2749348"/>
            <a:ext cx="3565458" cy="740940"/>
          </a:xfrm>
          <a:prstGeom prst="wedgeEllipseCallout">
            <a:avLst>
              <a:gd name="adj1" fmla="val -22540"/>
              <a:gd name="adj2" fmla="val -102224"/>
            </a:avLst>
          </a:prstGeom>
          <a:solidFill>
            <a:srgbClr val="0039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D5515F-2705-8FDB-60FC-BC178AFC3B4A}"/>
              </a:ext>
            </a:extLst>
          </p:cNvPr>
          <p:cNvSpPr txBox="1"/>
          <p:nvPr/>
        </p:nvSpPr>
        <p:spPr>
          <a:xfrm>
            <a:off x="1691909" y="2919763"/>
            <a:ext cx="1507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schwarz!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C77E21-89EC-4EAA-9F5B-D741AA1B0580}"/>
              </a:ext>
            </a:extLst>
          </p:cNvPr>
          <p:cNvSpPr txBox="1"/>
          <p:nvPr/>
        </p:nvSpPr>
        <p:spPr>
          <a:xfrm>
            <a:off x="521689" y="2065427"/>
            <a:ext cx="40503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Your partner names a </a:t>
            </a:r>
            <a:r>
              <a:rPr lang="en-US" sz="15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colour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F7EC66-0FB0-1013-BA0E-00CC41CBC795}"/>
              </a:ext>
            </a:extLst>
          </p:cNvPr>
          <p:cNvSpPr txBox="1"/>
          <p:nvPr/>
        </p:nvSpPr>
        <p:spPr>
          <a:xfrm>
            <a:off x="521689" y="4315010"/>
            <a:ext cx="25102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You race and find an object to match the </a:t>
            </a:r>
            <a:r>
              <a:rPr lang="en-US" sz="15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colour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15" name="Picture 14" descr="A blue figure with black background&#10;&#10;Description automatically generated">
            <a:extLst>
              <a:ext uri="{FF2B5EF4-FFF2-40B4-BE49-F238E27FC236}">
                <a16:creationId xmlns:a16="http://schemas.microsoft.com/office/drawing/2014/main" id="{521E1D5E-D38A-5475-FC8F-45CAC47D1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608759" y="4132225"/>
            <a:ext cx="1627897" cy="17282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316901C-6400-05FA-24D2-1EFA15F987E1}"/>
              </a:ext>
            </a:extLst>
          </p:cNvPr>
          <p:cNvSpPr txBox="1"/>
          <p:nvPr/>
        </p:nvSpPr>
        <p:spPr>
          <a:xfrm>
            <a:off x="5838156" y="2445750"/>
            <a:ext cx="25102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At the object, you name the </a:t>
            </a:r>
            <a:r>
              <a:rPr lang="en-US" sz="15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colour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97EF218A-2DAE-7BBA-C542-578618E0C2F7}"/>
              </a:ext>
            </a:extLst>
          </p:cNvPr>
          <p:cNvSpPr/>
          <p:nvPr/>
        </p:nvSpPr>
        <p:spPr>
          <a:xfrm rot="18867430">
            <a:off x="3588317" y="3197950"/>
            <a:ext cx="701668" cy="679515"/>
          </a:xfrm>
          <a:prstGeom prst="teardrop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63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C2D6E-B5D5-8677-FC2C-E327152EB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F723921F-CF5B-1283-8B1E-2C5243AEA9D9}"/>
              </a:ext>
            </a:extLst>
          </p:cNvPr>
          <p:cNvSpPr txBox="1"/>
          <p:nvPr/>
        </p:nvSpPr>
        <p:spPr>
          <a:xfrm>
            <a:off x="570241" y="3401122"/>
            <a:ext cx="769633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Lieblingsfarbe</a:t>
            </a:r>
            <a:r>
              <a:rPr lang="en-US" sz="3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r>
              <a:rPr lang="en-US" sz="3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Favourite</a:t>
            </a:r>
            <a:r>
              <a:rPr lang="en-US" sz="3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US" sz="3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					 </a:t>
            </a:r>
            <a:r>
              <a:rPr lang="en-US" sz="3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colour</a:t>
            </a:r>
            <a:endParaRPr lang="en-US" sz="35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Herz 8">
            <a:extLst>
              <a:ext uri="{FF2B5EF4-FFF2-40B4-BE49-F238E27FC236}">
                <a16:creationId xmlns:a16="http://schemas.microsoft.com/office/drawing/2014/main" id="{EEB0D4A7-8DD4-5F07-4674-D16DD07CF361}"/>
              </a:ext>
            </a:extLst>
          </p:cNvPr>
          <p:cNvSpPr/>
          <p:nvPr/>
        </p:nvSpPr>
        <p:spPr>
          <a:xfrm>
            <a:off x="5216753" y="2770889"/>
            <a:ext cx="2758632" cy="2430015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72E1E29-3C9F-E657-CF83-5B75A69A3A31}"/>
              </a:ext>
            </a:extLst>
          </p:cNvPr>
          <p:cNvSpPr/>
          <p:nvPr/>
        </p:nvSpPr>
        <p:spPr>
          <a:xfrm>
            <a:off x="6239844" y="1686105"/>
            <a:ext cx="2825667" cy="645113"/>
          </a:xfrm>
          <a:prstGeom prst="roundRect">
            <a:avLst/>
          </a:prstGeom>
          <a:solidFill>
            <a:srgbClr val="5AC8F5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AFC12F-999F-10F6-0C3F-CE10DAB79525}"/>
              </a:ext>
            </a:extLst>
          </p:cNvPr>
          <p:cNvSpPr txBox="1"/>
          <p:nvPr/>
        </p:nvSpPr>
        <p:spPr>
          <a:xfrm>
            <a:off x="6374698" y="1856327"/>
            <a:ext cx="255595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 “</a:t>
            </a:r>
            <a:r>
              <a:rPr lang="en-US" sz="150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(bee)</a:t>
            </a:r>
          </a:p>
        </p:txBody>
      </p:sp>
      <p:pic>
        <p:nvPicPr>
          <p:cNvPr id="9" name="Graphic 8" descr="Right pointing backhand index with solid fill">
            <a:extLst>
              <a:ext uri="{FF2B5EF4-FFF2-40B4-BE49-F238E27FC236}">
                <a16:creationId xmlns:a16="http://schemas.microsoft.com/office/drawing/2014/main" id="{92A83D5E-7010-4CB4-6077-ECC88818D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6459365" y="1294069"/>
            <a:ext cx="571181" cy="5711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AE460C-AB4E-E121-6317-BE92A8A379BD}"/>
              </a:ext>
            </a:extLst>
          </p:cNvPr>
          <p:cNvSpPr txBox="1"/>
          <p:nvPr/>
        </p:nvSpPr>
        <p:spPr>
          <a:xfrm>
            <a:off x="6979235" y="1358896"/>
            <a:ext cx="172766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609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3D046-1ADD-07CC-BCAB-8B471D978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C387AFCA-8639-0833-6F08-978B883981FC}"/>
              </a:ext>
            </a:extLst>
          </p:cNvPr>
          <p:cNvSpPr txBox="1"/>
          <p:nvPr/>
        </p:nvSpPr>
        <p:spPr>
          <a:xfrm>
            <a:off x="521689" y="1335024"/>
            <a:ext cx="4419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</a:t>
            </a:r>
            <a:r>
              <a:rPr lang="en-US" sz="20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en-US" sz="20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20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US" sz="20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Herz 8">
            <a:extLst>
              <a:ext uri="{FF2B5EF4-FFF2-40B4-BE49-F238E27FC236}">
                <a16:creationId xmlns:a16="http://schemas.microsoft.com/office/drawing/2014/main" id="{F952EBE0-1CE3-8378-E1C7-EE7E6DE74D1B}"/>
              </a:ext>
            </a:extLst>
          </p:cNvPr>
          <p:cNvSpPr/>
          <p:nvPr/>
        </p:nvSpPr>
        <p:spPr>
          <a:xfrm>
            <a:off x="2705181" y="1258037"/>
            <a:ext cx="231795" cy="204183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Herz 8">
            <a:extLst>
              <a:ext uri="{FF2B5EF4-FFF2-40B4-BE49-F238E27FC236}">
                <a16:creationId xmlns:a16="http://schemas.microsoft.com/office/drawing/2014/main" id="{C3867084-E923-8EDB-4115-CC0B8B3E49CA}"/>
              </a:ext>
            </a:extLst>
          </p:cNvPr>
          <p:cNvSpPr/>
          <p:nvPr/>
        </p:nvSpPr>
        <p:spPr>
          <a:xfrm>
            <a:off x="3229995" y="1258037"/>
            <a:ext cx="231795" cy="204183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416FC85E-34B6-2B3F-9054-158311954E44}"/>
              </a:ext>
            </a:extLst>
          </p:cNvPr>
          <p:cNvSpPr/>
          <p:nvPr/>
        </p:nvSpPr>
        <p:spPr>
          <a:xfrm>
            <a:off x="1885366" y="2908710"/>
            <a:ext cx="3192811" cy="991616"/>
          </a:xfrm>
          <a:prstGeom prst="wedgeEllipseCallout">
            <a:avLst>
              <a:gd name="adj1" fmla="val -38157"/>
              <a:gd name="adj2" fmla="val -74287"/>
            </a:avLst>
          </a:prstGeom>
          <a:solidFill>
            <a:srgbClr val="5AC8F5"/>
          </a:solidFill>
          <a:ln w="22225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557BD5-556F-984C-7AB5-3DAB2C4A00C4}"/>
              </a:ext>
            </a:extLst>
          </p:cNvPr>
          <p:cNvSpPr txBox="1"/>
          <p:nvPr/>
        </p:nvSpPr>
        <p:spPr>
          <a:xfrm>
            <a:off x="2275317" y="3032179"/>
            <a:ext cx="248004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deine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Lieblingsfarbe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F115A4-5315-E0A7-BF97-7ACD0A899E2B}"/>
              </a:ext>
            </a:extLst>
          </p:cNvPr>
          <p:cNvSpPr txBox="1"/>
          <p:nvPr/>
        </p:nvSpPr>
        <p:spPr>
          <a:xfrm>
            <a:off x="598983" y="2073103"/>
            <a:ext cx="402942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Throw the ball and ask your partner.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F0901C-AC2B-37BB-8801-AE7C80DE1F1C}"/>
              </a:ext>
            </a:extLst>
          </p:cNvPr>
          <p:cNvSpPr txBox="1"/>
          <p:nvPr/>
        </p:nvSpPr>
        <p:spPr>
          <a:xfrm>
            <a:off x="1633360" y="2448697"/>
            <a:ext cx="70623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Picture 22" descr="A blue figure with a red ball in the air&#10;&#10;Description automatically generated">
            <a:extLst>
              <a:ext uri="{FF2B5EF4-FFF2-40B4-BE49-F238E27FC236}">
                <a16:creationId xmlns:a16="http://schemas.microsoft.com/office/drawing/2014/main" id="{23196322-6A43-30F1-C13F-027CAA564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24" y="2326069"/>
            <a:ext cx="1134248" cy="113424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1AE0766-9922-4852-0426-9E413A2AACA0}"/>
              </a:ext>
            </a:extLst>
          </p:cNvPr>
          <p:cNvSpPr txBox="1"/>
          <p:nvPr/>
        </p:nvSpPr>
        <p:spPr>
          <a:xfrm>
            <a:off x="598983" y="4115659"/>
            <a:ext cx="402942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Your partner answers.</a:t>
            </a:r>
          </a:p>
        </p:txBody>
      </p:sp>
      <p:sp>
        <p:nvSpPr>
          <p:cNvPr id="26" name="Oval Callout 25">
            <a:extLst>
              <a:ext uri="{FF2B5EF4-FFF2-40B4-BE49-F238E27FC236}">
                <a16:creationId xmlns:a16="http://schemas.microsoft.com/office/drawing/2014/main" id="{9DBB0B5F-2328-1707-FD5D-47558D343BD1}"/>
              </a:ext>
            </a:extLst>
          </p:cNvPr>
          <p:cNvSpPr/>
          <p:nvPr/>
        </p:nvSpPr>
        <p:spPr>
          <a:xfrm>
            <a:off x="804200" y="5047508"/>
            <a:ext cx="4743223" cy="683849"/>
          </a:xfrm>
          <a:prstGeom prst="wedgeEllipseCallout">
            <a:avLst>
              <a:gd name="adj1" fmla="val -21874"/>
              <a:gd name="adj2" fmla="val -109198"/>
            </a:avLst>
          </a:prstGeom>
          <a:solidFill>
            <a:srgbClr val="003969"/>
          </a:solidFill>
          <a:ln w="222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22114C-AA5F-B64F-DD51-63B987E535B0}"/>
              </a:ext>
            </a:extLst>
          </p:cNvPr>
          <p:cNvSpPr txBox="1"/>
          <p:nvPr/>
        </p:nvSpPr>
        <p:spPr>
          <a:xfrm>
            <a:off x="1128156" y="5169033"/>
            <a:ext cx="424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Meine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Lieblingsfarbe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EC43D35-3DF5-EBD2-9D18-32136109CA70}"/>
              </a:ext>
            </a:extLst>
          </p:cNvPr>
          <p:cNvSpPr txBox="1"/>
          <p:nvPr/>
        </p:nvSpPr>
        <p:spPr>
          <a:xfrm>
            <a:off x="961901" y="4420001"/>
            <a:ext cx="1377691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</a:t>
            </a:r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94C2D95-70E2-BAD6-8E68-056ADCC06AA7}"/>
              </a:ext>
            </a:extLst>
          </p:cNvPr>
          <p:cNvGrpSpPr/>
          <p:nvPr/>
        </p:nvGrpSpPr>
        <p:grpSpPr>
          <a:xfrm>
            <a:off x="3515337" y="4454933"/>
            <a:ext cx="1654441" cy="493580"/>
            <a:chOff x="819148" y="2845632"/>
            <a:chExt cx="6867536" cy="2048838"/>
          </a:xfrm>
        </p:grpSpPr>
        <p:sp>
          <p:nvSpPr>
            <p:cNvPr id="54" name="Teardrop 53">
              <a:extLst>
                <a:ext uri="{FF2B5EF4-FFF2-40B4-BE49-F238E27FC236}">
                  <a16:creationId xmlns:a16="http://schemas.microsoft.com/office/drawing/2014/main" id="{B7A130DE-3647-EA9D-419A-76B1E39DAE68}"/>
                </a:ext>
              </a:extLst>
            </p:cNvPr>
            <p:cNvSpPr/>
            <p:nvPr/>
          </p:nvSpPr>
          <p:spPr>
            <a:xfrm rot="18867430">
              <a:off x="808072" y="2856708"/>
              <a:ext cx="701668" cy="679515"/>
            </a:xfrm>
            <a:prstGeom prst="teardrop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ardrop 54">
              <a:extLst>
                <a:ext uri="{FF2B5EF4-FFF2-40B4-BE49-F238E27FC236}">
                  <a16:creationId xmlns:a16="http://schemas.microsoft.com/office/drawing/2014/main" id="{9515369E-ECD5-F32B-50D6-55FB8A341763}"/>
                </a:ext>
              </a:extLst>
            </p:cNvPr>
            <p:cNvSpPr/>
            <p:nvPr/>
          </p:nvSpPr>
          <p:spPr>
            <a:xfrm rot="18867430">
              <a:off x="2038775" y="2856708"/>
              <a:ext cx="701668" cy="679515"/>
            </a:xfrm>
            <a:prstGeom prst="teardrop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ardrop 55">
              <a:extLst>
                <a:ext uri="{FF2B5EF4-FFF2-40B4-BE49-F238E27FC236}">
                  <a16:creationId xmlns:a16="http://schemas.microsoft.com/office/drawing/2014/main" id="{3160CEB4-8CD9-3C22-D60E-229E6AAD2A67}"/>
                </a:ext>
              </a:extLst>
            </p:cNvPr>
            <p:cNvSpPr/>
            <p:nvPr/>
          </p:nvSpPr>
          <p:spPr>
            <a:xfrm rot="18867430">
              <a:off x="3257977" y="2856708"/>
              <a:ext cx="701668" cy="679515"/>
            </a:xfrm>
            <a:prstGeom prst="teardrop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ardrop 56">
              <a:extLst>
                <a:ext uri="{FF2B5EF4-FFF2-40B4-BE49-F238E27FC236}">
                  <a16:creationId xmlns:a16="http://schemas.microsoft.com/office/drawing/2014/main" id="{C310AF34-41E0-38C1-324E-46934E439D0D}"/>
                </a:ext>
              </a:extLst>
            </p:cNvPr>
            <p:cNvSpPr/>
            <p:nvPr/>
          </p:nvSpPr>
          <p:spPr>
            <a:xfrm rot="18867430">
              <a:off x="4459926" y="2856708"/>
              <a:ext cx="701668" cy="679515"/>
            </a:xfrm>
            <a:prstGeom prst="teardrop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ardrop 57">
              <a:extLst>
                <a:ext uri="{FF2B5EF4-FFF2-40B4-BE49-F238E27FC236}">
                  <a16:creationId xmlns:a16="http://schemas.microsoft.com/office/drawing/2014/main" id="{1BF1509C-EC47-42C6-8064-17C955C45E7B}"/>
                </a:ext>
              </a:extLst>
            </p:cNvPr>
            <p:cNvSpPr/>
            <p:nvPr/>
          </p:nvSpPr>
          <p:spPr>
            <a:xfrm rot="18867430">
              <a:off x="5690628" y="2856708"/>
              <a:ext cx="701668" cy="679515"/>
            </a:xfrm>
            <a:prstGeom prst="teardrop">
              <a:avLst/>
            </a:prstGeom>
            <a:solidFill>
              <a:srgbClr val="743C2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ardrop 58">
              <a:extLst>
                <a:ext uri="{FF2B5EF4-FFF2-40B4-BE49-F238E27FC236}">
                  <a16:creationId xmlns:a16="http://schemas.microsoft.com/office/drawing/2014/main" id="{87720B0B-0DA0-EA6B-672F-3630E69E990F}"/>
                </a:ext>
              </a:extLst>
            </p:cNvPr>
            <p:cNvSpPr/>
            <p:nvPr/>
          </p:nvSpPr>
          <p:spPr>
            <a:xfrm rot="18867430">
              <a:off x="6996093" y="2856708"/>
              <a:ext cx="701668" cy="679515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ardrop 59">
              <a:extLst>
                <a:ext uri="{FF2B5EF4-FFF2-40B4-BE49-F238E27FC236}">
                  <a16:creationId xmlns:a16="http://schemas.microsoft.com/office/drawing/2014/main" id="{1B6B85C4-CB92-7813-77FF-07D00C799399}"/>
                </a:ext>
              </a:extLst>
            </p:cNvPr>
            <p:cNvSpPr/>
            <p:nvPr/>
          </p:nvSpPr>
          <p:spPr>
            <a:xfrm rot="18867430">
              <a:off x="1415341" y="4203878"/>
              <a:ext cx="701668" cy="679515"/>
            </a:xfrm>
            <a:prstGeom prst="teardrop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ardrop 60">
              <a:extLst>
                <a:ext uri="{FF2B5EF4-FFF2-40B4-BE49-F238E27FC236}">
                  <a16:creationId xmlns:a16="http://schemas.microsoft.com/office/drawing/2014/main" id="{6ADE6B08-3379-5285-ADE4-B1E4218BCA28}"/>
                </a:ext>
              </a:extLst>
            </p:cNvPr>
            <p:cNvSpPr/>
            <p:nvPr/>
          </p:nvSpPr>
          <p:spPr>
            <a:xfrm rot="18867430">
              <a:off x="2646044" y="4203878"/>
              <a:ext cx="701668" cy="679515"/>
            </a:xfrm>
            <a:prstGeom prst="teardrop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ardrop 61">
              <a:extLst>
                <a:ext uri="{FF2B5EF4-FFF2-40B4-BE49-F238E27FC236}">
                  <a16:creationId xmlns:a16="http://schemas.microsoft.com/office/drawing/2014/main" id="{F228F849-D63C-1E8E-2D6A-D4056C89FC4A}"/>
                </a:ext>
              </a:extLst>
            </p:cNvPr>
            <p:cNvSpPr/>
            <p:nvPr/>
          </p:nvSpPr>
          <p:spPr>
            <a:xfrm rot="18867430">
              <a:off x="3865246" y="4203878"/>
              <a:ext cx="701668" cy="679515"/>
            </a:xfrm>
            <a:prstGeom prst="teardrop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ardrop 62">
              <a:extLst>
                <a:ext uri="{FF2B5EF4-FFF2-40B4-BE49-F238E27FC236}">
                  <a16:creationId xmlns:a16="http://schemas.microsoft.com/office/drawing/2014/main" id="{21379427-14E0-8398-B781-9A2D82E002F5}"/>
                </a:ext>
              </a:extLst>
            </p:cNvPr>
            <p:cNvSpPr/>
            <p:nvPr/>
          </p:nvSpPr>
          <p:spPr>
            <a:xfrm rot="18867430">
              <a:off x="5067195" y="4203878"/>
              <a:ext cx="701668" cy="679515"/>
            </a:xfrm>
            <a:prstGeom prst="teardrop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ardrop 63">
              <a:extLst>
                <a:ext uri="{FF2B5EF4-FFF2-40B4-BE49-F238E27FC236}">
                  <a16:creationId xmlns:a16="http://schemas.microsoft.com/office/drawing/2014/main" id="{2C890CA8-6349-3BFA-8A27-0483A9122B7B}"/>
                </a:ext>
              </a:extLst>
            </p:cNvPr>
            <p:cNvSpPr/>
            <p:nvPr/>
          </p:nvSpPr>
          <p:spPr>
            <a:xfrm rot="18867430">
              <a:off x="6297897" y="4203878"/>
              <a:ext cx="701668" cy="679515"/>
            </a:xfrm>
            <a:prstGeom prst="teardrop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65781F93-202C-C05C-3783-59B6603F57B2}"/>
              </a:ext>
            </a:extLst>
          </p:cNvPr>
          <p:cNvSpPr/>
          <p:nvPr/>
        </p:nvSpPr>
        <p:spPr>
          <a:xfrm>
            <a:off x="6239844" y="1686106"/>
            <a:ext cx="2825667" cy="955052"/>
          </a:xfrm>
          <a:prstGeom prst="roundRect">
            <a:avLst/>
          </a:prstGeom>
          <a:solidFill>
            <a:srgbClr val="5AC8F5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98295BA-1A69-8CCA-F7E8-3F8874CF15A2}"/>
              </a:ext>
            </a:extLst>
          </p:cNvPr>
          <p:cNvSpPr txBox="1"/>
          <p:nvPr/>
        </p:nvSpPr>
        <p:spPr>
          <a:xfrm>
            <a:off x="6374698" y="1856327"/>
            <a:ext cx="2555958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 “y” (dry) </a:t>
            </a:r>
          </a:p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ß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 “ss” (miss)</a:t>
            </a:r>
          </a:p>
          <a:p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8" name="Graphic 67" descr="Right pointing backhand index with solid fill">
            <a:extLst>
              <a:ext uri="{FF2B5EF4-FFF2-40B4-BE49-F238E27FC236}">
                <a16:creationId xmlns:a16="http://schemas.microsoft.com/office/drawing/2014/main" id="{228D1BB2-696D-FB15-EB62-B45BB3134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6459365" y="1294069"/>
            <a:ext cx="571181" cy="571181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8B1D7971-D4C7-86DE-1B75-7F0A18A6E0D6}"/>
              </a:ext>
            </a:extLst>
          </p:cNvPr>
          <p:cNvSpPr txBox="1"/>
          <p:nvPr/>
        </p:nvSpPr>
        <p:spPr>
          <a:xfrm>
            <a:off x="6979235" y="1358896"/>
            <a:ext cx="1862506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FBA119A-9EFA-9720-55AD-91A350AFC944}"/>
              </a:ext>
            </a:extLst>
          </p:cNvPr>
          <p:cNvSpPr/>
          <p:nvPr/>
        </p:nvSpPr>
        <p:spPr>
          <a:xfrm>
            <a:off x="7420303" y="3904978"/>
            <a:ext cx="2485696" cy="1534416"/>
          </a:xfrm>
          <a:prstGeom prst="rect">
            <a:avLst/>
          </a:prstGeom>
          <a:solidFill>
            <a:srgbClr val="A0C814">
              <a:alpha val="14808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D251855-2B7B-3A4E-EFAD-4FF4E8682CF6}"/>
              </a:ext>
            </a:extLst>
          </p:cNvPr>
          <p:cNvSpPr txBox="1"/>
          <p:nvPr/>
        </p:nvSpPr>
        <p:spPr>
          <a:xfrm>
            <a:off x="7357058" y="3976034"/>
            <a:ext cx="17433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BONUS</a:t>
            </a:r>
            <a:endParaRPr lang="en-US" sz="2000" dirty="0">
              <a:solidFill>
                <a:srgbClr val="A0C81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57B9E55-E7E8-A786-1336-312DFC1C8C90}"/>
              </a:ext>
            </a:extLst>
          </p:cNvPr>
          <p:cNvSpPr txBox="1"/>
          <p:nvPr/>
        </p:nvSpPr>
        <p:spPr>
          <a:xfrm>
            <a:off x="7822390" y="4453617"/>
            <a:ext cx="2748289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Ask for the name.</a:t>
            </a:r>
          </a:p>
          <a:p>
            <a:r>
              <a:rPr lang="en-US" sz="15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</a:t>
            </a:r>
            <a:r>
              <a:rPr lang="en-US" sz="15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heißt</a:t>
            </a:r>
            <a:r>
              <a:rPr lang="en-US" sz="15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du? </a:t>
            </a:r>
          </a:p>
          <a:p>
            <a:r>
              <a:rPr lang="en-US" sz="15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</a:t>
            </a:r>
            <a:r>
              <a:rPr lang="en-US" sz="15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heiße</a:t>
            </a:r>
            <a:r>
              <a:rPr lang="en-US" sz="15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 .</a:t>
            </a:r>
          </a:p>
        </p:txBody>
      </p:sp>
    </p:spTree>
    <p:extLst>
      <p:ext uri="{BB962C8B-B14F-4D97-AF65-F5344CB8AC3E}">
        <p14:creationId xmlns:p14="http://schemas.microsoft.com/office/powerpoint/2010/main" val="3602360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FFB77-0397-4CF8-D870-147D8D256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274DD96F-30DC-6344-BE6C-81AD0277E7A1}"/>
              </a:ext>
            </a:extLst>
          </p:cNvPr>
          <p:cNvSpPr txBox="1"/>
          <p:nvPr/>
        </p:nvSpPr>
        <p:spPr>
          <a:xfrm>
            <a:off x="521689" y="1335024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Mikis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Zimmer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54F711-70D9-9F46-5718-A31F23FC5EDB}"/>
              </a:ext>
            </a:extLst>
          </p:cNvPr>
          <p:cNvSpPr txBox="1"/>
          <p:nvPr/>
        </p:nvSpPr>
        <p:spPr>
          <a:xfrm>
            <a:off x="8002526" y="1701366"/>
            <a:ext cx="12747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Wuschels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Objekte</a:t>
            </a:r>
            <a:endParaRPr lang="en-US" sz="15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Grafik 5">
            <a:extLst>
              <a:ext uri="{FF2B5EF4-FFF2-40B4-BE49-F238E27FC236}">
                <a16:creationId xmlns:a16="http://schemas.microsoft.com/office/drawing/2014/main" id="{60CB2CD6-448D-4B26-3FA6-E63BF70BA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745" y="4454924"/>
            <a:ext cx="769234" cy="733574"/>
          </a:xfrm>
          <a:prstGeom prst="rect">
            <a:avLst/>
          </a:prstGeom>
        </p:spPr>
      </p:pic>
      <p:pic>
        <p:nvPicPr>
          <p:cNvPr id="16" name="Grafik 6">
            <a:extLst>
              <a:ext uri="{FF2B5EF4-FFF2-40B4-BE49-F238E27FC236}">
                <a16:creationId xmlns:a16="http://schemas.microsoft.com/office/drawing/2014/main" id="{AF3C51A8-1086-EB3F-6043-2FDDDE816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429" y="2713308"/>
            <a:ext cx="841550" cy="808974"/>
          </a:xfrm>
          <a:prstGeom prst="rect">
            <a:avLst/>
          </a:prstGeom>
        </p:spPr>
      </p:pic>
      <p:pic>
        <p:nvPicPr>
          <p:cNvPr id="23" name="Grafik 7">
            <a:extLst>
              <a:ext uri="{FF2B5EF4-FFF2-40B4-BE49-F238E27FC236}">
                <a16:creationId xmlns:a16="http://schemas.microsoft.com/office/drawing/2014/main" id="{BEE238EB-6718-03A7-B46E-F9DEAD9930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263" y="2412359"/>
            <a:ext cx="882222" cy="749888"/>
          </a:xfrm>
          <a:prstGeom prst="rect">
            <a:avLst/>
          </a:prstGeom>
        </p:spPr>
      </p:pic>
      <p:pic>
        <p:nvPicPr>
          <p:cNvPr id="24" name="Grafik 9">
            <a:extLst>
              <a:ext uri="{FF2B5EF4-FFF2-40B4-BE49-F238E27FC236}">
                <a16:creationId xmlns:a16="http://schemas.microsoft.com/office/drawing/2014/main" id="{DD9F04B2-5884-1B03-B621-6DAF512565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319" y="3321756"/>
            <a:ext cx="790747" cy="724390"/>
          </a:xfrm>
          <a:prstGeom prst="rect">
            <a:avLst/>
          </a:prstGeom>
        </p:spPr>
      </p:pic>
      <p:pic>
        <p:nvPicPr>
          <p:cNvPr id="25" name="Grafik 10">
            <a:extLst>
              <a:ext uri="{FF2B5EF4-FFF2-40B4-BE49-F238E27FC236}">
                <a16:creationId xmlns:a16="http://schemas.microsoft.com/office/drawing/2014/main" id="{191D8BAF-1A70-1E94-72DE-322277A22E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137" y="3185845"/>
            <a:ext cx="774432" cy="687818"/>
          </a:xfrm>
          <a:prstGeom prst="rect">
            <a:avLst/>
          </a:prstGeom>
        </p:spPr>
      </p:pic>
      <p:pic>
        <p:nvPicPr>
          <p:cNvPr id="26" name="Grafik 11">
            <a:extLst>
              <a:ext uri="{FF2B5EF4-FFF2-40B4-BE49-F238E27FC236}">
                <a16:creationId xmlns:a16="http://schemas.microsoft.com/office/drawing/2014/main" id="{E7EF8878-91C9-A99E-7460-859A8EB275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752" y="3897261"/>
            <a:ext cx="739830" cy="718990"/>
          </a:xfrm>
          <a:prstGeom prst="rect">
            <a:avLst/>
          </a:prstGeom>
        </p:spPr>
      </p:pic>
      <p:pic>
        <p:nvPicPr>
          <p:cNvPr id="27" name="Grafik 8">
            <a:extLst>
              <a:ext uri="{FF2B5EF4-FFF2-40B4-BE49-F238E27FC236}">
                <a16:creationId xmlns:a16="http://schemas.microsoft.com/office/drawing/2014/main" id="{8A77CCDA-0EED-C73E-B2B8-F51F7E7CDE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774" y="3956276"/>
            <a:ext cx="816978" cy="674007"/>
          </a:xfrm>
          <a:prstGeom prst="rect">
            <a:avLst/>
          </a:prstGeom>
        </p:spPr>
      </p:pic>
      <p:pic>
        <p:nvPicPr>
          <p:cNvPr id="32" name="Picture 31" descr="Cartoon of a dog and a mouse in a bedroom&#10;&#10;Description automatically generated">
            <a:extLst>
              <a:ext uri="{FF2B5EF4-FFF2-40B4-BE49-F238E27FC236}">
                <a16:creationId xmlns:a16="http://schemas.microsoft.com/office/drawing/2014/main" id="{E48CC865-DEDF-D89D-C134-C0FD4120B4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043" y="2007056"/>
            <a:ext cx="7449721" cy="4238312"/>
          </a:xfrm>
          <a:prstGeom prst="rect">
            <a:avLst/>
          </a:prstGeom>
        </p:spPr>
      </p:pic>
      <p:pic>
        <p:nvPicPr>
          <p:cNvPr id="30" name="Picture 29" descr="A red lego block on a black background&#10;&#10;Description automatically generated">
            <a:extLst>
              <a:ext uri="{FF2B5EF4-FFF2-40B4-BE49-F238E27FC236}">
                <a16:creationId xmlns:a16="http://schemas.microsoft.com/office/drawing/2014/main" id="{BF8B2DF4-2E7E-10E5-608F-210D7C5B6E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74540">
            <a:off x="4609945" y="2245989"/>
            <a:ext cx="686113" cy="56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5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4E638-B6A3-D778-B6A3-666513CD0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6D620AE1-560E-F67F-CECA-525C80FB3FCB}"/>
              </a:ext>
            </a:extLst>
          </p:cNvPr>
          <p:cNvSpPr txBox="1"/>
          <p:nvPr/>
        </p:nvSpPr>
        <p:spPr>
          <a:xfrm>
            <a:off x="521689" y="1335024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Mikis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Zimmer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2" name="Picture 31" descr="Cartoon of a dog and a mouse in a bedroom&#10;&#10;Description automatically generated">
            <a:extLst>
              <a:ext uri="{FF2B5EF4-FFF2-40B4-BE49-F238E27FC236}">
                <a16:creationId xmlns:a16="http://schemas.microsoft.com/office/drawing/2014/main" id="{67A52245-F871-D844-4DC3-6B65E979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43" y="2007056"/>
            <a:ext cx="7449721" cy="4238312"/>
          </a:xfrm>
          <a:prstGeom prst="rect">
            <a:avLst/>
          </a:prstGeom>
        </p:spPr>
      </p:pic>
      <p:pic>
        <p:nvPicPr>
          <p:cNvPr id="30" name="Picture 29" descr="A red lego block on a black background&#10;&#10;Description automatically generated">
            <a:extLst>
              <a:ext uri="{FF2B5EF4-FFF2-40B4-BE49-F238E27FC236}">
                <a16:creationId xmlns:a16="http://schemas.microsoft.com/office/drawing/2014/main" id="{45350EBB-B052-5163-8292-35C7FB9C9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4540">
            <a:off x="4609945" y="2245989"/>
            <a:ext cx="686113" cy="564759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554470F6-386B-5A83-3501-2A0C1BD265B1}"/>
              </a:ext>
            </a:extLst>
          </p:cNvPr>
          <p:cNvSpPr/>
          <p:nvPr/>
        </p:nvSpPr>
        <p:spPr>
          <a:xfrm>
            <a:off x="4552005" y="2199854"/>
            <a:ext cx="713891" cy="695761"/>
          </a:xfrm>
          <a:prstGeom prst="ellipse">
            <a:avLst/>
          </a:prstGeom>
          <a:noFill/>
          <a:ln w="76200">
            <a:solidFill>
              <a:srgbClr val="0039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190E1F3-BCE5-C7F5-E476-F8C9C5A8A549}"/>
              </a:ext>
            </a:extLst>
          </p:cNvPr>
          <p:cNvSpPr txBox="1"/>
          <p:nvPr/>
        </p:nvSpPr>
        <p:spPr>
          <a:xfrm>
            <a:off x="8002526" y="1701366"/>
            <a:ext cx="12747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Wuschels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Objekte</a:t>
            </a:r>
            <a:endParaRPr lang="en-US" sz="15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" name="Grafik 5">
            <a:extLst>
              <a:ext uri="{FF2B5EF4-FFF2-40B4-BE49-F238E27FC236}">
                <a16:creationId xmlns:a16="http://schemas.microsoft.com/office/drawing/2014/main" id="{6B1A1A86-5B8B-B3EE-2844-1FA01F53D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745" y="4454924"/>
            <a:ext cx="769234" cy="733574"/>
          </a:xfrm>
          <a:prstGeom prst="rect">
            <a:avLst/>
          </a:prstGeom>
        </p:spPr>
      </p:pic>
      <p:pic>
        <p:nvPicPr>
          <p:cNvPr id="41" name="Grafik 6">
            <a:extLst>
              <a:ext uri="{FF2B5EF4-FFF2-40B4-BE49-F238E27FC236}">
                <a16:creationId xmlns:a16="http://schemas.microsoft.com/office/drawing/2014/main" id="{9748A7AD-4B5A-84CA-0E9F-828BC0C12E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429" y="2713308"/>
            <a:ext cx="841550" cy="808974"/>
          </a:xfrm>
          <a:prstGeom prst="rect">
            <a:avLst/>
          </a:prstGeom>
        </p:spPr>
      </p:pic>
      <p:pic>
        <p:nvPicPr>
          <p:cNvPr id="42" name="Grafik 7">
            <a:extLst>
              <a:ext uri="{FF2B5EF4-FFF2-40B4-BE49-F238E27FC236}">
                <a16:creationId xmlns:a16="http://schemas.microsoft.com/office/drawing/2014/main" id="{4643DEF9-BA0C-77A8-E192-B0BA9149E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263" y="2412359"/>
            <a:ext cx="882222" cy="749888"/>
          </a:xfrm>
          <a:prstGeom prst="rect">
            <a:avLst/>
          </a:prstGeom>
        </p:spPr>
      </p:pic>
      <p:pic>
        <p:nvPicPr>
          <p:cNvPr id="43" name="Grafik 9">
            <a:extLst>
              <a:ext uri="{FF2B5EF4-FFF2-40B4-BE49-F238E27FC236}">
                <a16:creationId xmlns:a16="http://schemas.microsoft.com/office/drawing/2014/main" id="{955D4EFD-21AE-0954-F001-B626653B41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319" y="3321756"/>
            <a:ext cx="790747" cy="724390"/>
          </a:xfrm>
          <a:prstGeom prst="rect">
            <a:avLst/>
          </a:prstGeom>
        </p:spPr>
      </p:pic>
      <p:pic>
        <p:nvPicPr>
          <p:cNvPr id="44" name="Grafik 10">
            <a:extLst>
              <a:ext uri="{FF2B5EF4-FFF2-40B4-BE49-F238E27FC236}">
                <a16:creationId xmlns:a16="http://schemas.microsoft.com/office/drawing/2014/main" id="{F3D15E33-D4CF-C948-7107-DB46F1E2C0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137" y="3185845"/>
            <a:ext cx="774432" cy="687818"/>
          </a:xfrm>
          <a:prstGeom prst="rect">
            <a:avLst/>
          </a:prstGeom>
        </p:spPr>
      </p:pic>
      <p:pic>
        <p:nvPicPr>
          <p:cNvPr id="45" name="Grafik 11">
            <a:extLst>
              <a:ext uri="{FF2B5EF4-FFF2-40B4-BE49-F238E27FC236}">
                <a16:creationId xmlns:a16="http://schemas.microsoft.com/office/drawing/2014/main" id="{0223FC65-5295-6621-9E20-72E16BA19C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752" y="3897261"/>
            <a:ext cx="739830" cy="718990"/>
          </a:xfrm>
          <a:prstGeom prst="rect">
            <a:avLst/>
          </a:prstGeom>
        </p:spPr>
      </p:pic>
      <p:pic>
        <p:nvPicPr>
          <p:cNvPr id="46" name="Grafik 8">
            <a:extLst>
              <a:ext uri="{FF2B5EF4-FFF2-40B4-BE49-F238E27FC236}">
                <a16:creationId xmlns:a16="http://schemas.microsoft.com/office/drawing/2014/main" id="{18666DED-EC3E-2D03-DC25-50723B0AF3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774" y="3956276"/>
            <a:ext cx="816978" cy="674007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7DDF4399-9CD0-CACB-B4F2-A76BC8B5CA5A}"/>
              </a:ext>
            </a:extLst>
          </p:cNvPr>
          <p:cNvSpPr/>
          <p:nvPr/>
        </p:nvSpPr>
        <p:spPr>
          <a:xfrm>
            <a:off x="8185751" y="3941190"/>
            <a:ext cx="713891" cy="695761"/>
          </a:xfrm>
          <a:prstGeom prst="ellipse">
            <a:avLst/>
          </a:prstGeom>
          <a:noFill/>
          <a:ln w="76200">
            <a:solidFill>
              <a:srgbClr val="0039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31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AED27-EA07-ED0F-DE69-2435B3C92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4C5369D0-97BB-87B8-0013-7DE04D35EEEE}"/>
              </a:ext>
            </a:extLst>
          </p:cNvPr>
          <p:cNvSpPr txBox="1"/>
          <p:nvPr/>
        </p:nvSpPr>
        <p:spPr>
          <a:xfrm>
            <a:off x="521689" y="1335024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Mikis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Zimmer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2" name="Picture 31" descr="Cartoon of a dog and a mouse in a bedroom&#10;&#10;Description automatically generated">
            <a:extLst>
              <a:ext uri="{FF2B5EF4-FFF2-40B4-BE49-F238E27FC236}">
                <a16:creationId xmlns:a16="http://schemas.microsoft.com/office/drawing/2014/main" id="{190C0822-3566-81C9-EDD8-2C28C3A11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43" y="2007056"/>
            <a:ext cx="7449721" cy="4238312"/>
          </a:xfrm>
          <a:prstGeom prst="rect">
            <a:avLst/>
          </a:prstGeom>
        </p:spPr>
      </p:pic>
      <p:pic>
        <p:nvPicPr>
          <p:cNvPr id="30" name="Picture 29" descr="A red lego block on a black background&#10;&#10;Description automatically generated">
            <a:extLst>
              <a:ext uri="{FF2B5EF4-FFF2-40B4-BE49-F238E27FC236}">
                <a16:creationId xmlns:a16="http://schemas.microsoft.com/office/drawing/2014/main" id="{174E112D-19BE-F2CA-27C0-E8A2FB1FC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4540">
            <a:off x="4609945" y="2245989"/>
            <a:ext cx="686113" cy="564759"/>
          </a:xfrm>
          <a:prstGeom prst="rect">
            <a:avLst/>
          </a:prstGeom>
        </p:spPr>
      </p:pic>
      <p:sp>
        <p:nvSpPr>
          <p:cNvPr id="2" name="Oval Callout 1">
            <a:extLst>
              <a:ext uri="{FF2B5EF4-FFF2-40B4-BE49-F238E27FC236}">
                <a16:creationId xmlns:a16="http://schemas.microsoft.com/office/drawing/2014/main" id="{5E7DFDC8-A354-6DE0-9466-8A8E1AB2287B}"/>
              </a:ext>
            </a:extLst>
          </p:cNvPr>
          <p:cNvSpPr/>
          <p:nvPr/>
        </p:nvSpPr>
        <p:spPr>
          <a:xfrm>
            <a:off x="3611746" y="1455325"/>
            <a:ext cx="3512566" cy="740940"/>
          </a:xfrm>
          <a:prstGeom prst="wedgeEllipseCallout">
            <a:avLst>
              <a:gd name="adj1" fmla="val -10709"/>
              <a:gd name="adj2" fmla="val 73913"/>
            </a:avLst>
          </a:prstGeom>
          <a:solidFill>
            <a:srgbClr val="0039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8A0AB5-C9B0-3EC8-C41D-A3E8F9C26030}"/>
              </a:ext>
            </a:extLst>
          </p:cNvPr>
          <p:cNvSpPr txBox="1"/>
          <p:nvPr/>
        </p:nvSpPr>
        <p:spPr>
          <a:xfrm>
            <a:off x="3944903" y="1606946"/>
            <a:ext cx="2996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Legostein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id="{2989C8D4-C54E-0F74-7031-09114B641F39}"/>
              </a:ext>
            </a:extLst>
          </p:cNvPr>
          <p:cNvSpPr/>
          <p:nvPr/>
        </p:nvSpPr>
        <p:spPr>
          <a:xfrm rot="18867430">
            <a:off x="6865016" y="1755563"/>
            <a:ext cx="701668" cy="679515"/>
          </a:xfrm>
          <a:prstGeom prst="teardrop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70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B0699-863A-CDCF-4C22-F481D38DA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50957C08-9152-A235-F728-CC2D3BAD2B93}"/>
              </a:ext>
            </a:extLst>
          </p:cNvPr>
          <p:cNvSpPr txBox="1"/>
          <p:nvPr/>
        </p:nvSpPr>
        <p:spPr>
          <a:xfrm>
            <a:off x="133887" y="1242436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Mikis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Zimmer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2" name="Picture 31" descr="Cartoon of a dog and a mouse in a bedroom&#10;&#10;Description automatically generated">
            <a:extLst>
              <a:ext uri="{FF2B5EF4-FFF2-40B4-BE49-F238E27FC236}">
                <a16:creationId xmlns:a16="http://schemas.microsoft.com/office/drawing/2014/main" id="{61B1EF2C-8AD2-481D-651D-539024B2D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43" y="2007056"/>
            <a:ext cx="7449721" cy="4238312"/>
          </a:xfrm>
          <a:prstGeom prst="rect">
            <a:avLst/>
          </a:prstGeom>
        </p:spPr>
      </p:pic>
      <p:pic>
        <p:nvPicPr>
          <p:cNvPr id="30" name="Picture 29" descr="A red lego block on a black background&#10;&#10;Description automatically generated">
            <a:extLst>
              <a:ext uri="{FF2B5EF4-FFF2-40B4-BE49-F238E27FC236}">
                <a16:creationId xmlns:a16="http://schemas.microsoft.com/office/drawing/2014/main" id="{6D840823-8C5A-90F7-C461-698F1F1BD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4540">
            <a:off x="4609945" y="2245989"/>
            <a:ext cx="686113" cy="564759"/>
          </a:xfrm>
          <a:prstGeom prst="rect">
            <a:avLst/>
          </a:prstGeom>
        </p:spPr>
      </p:pic>
      <p:sp>
        <p:nvSpPr>
          <p:cNvPr id="7" name="Oval Callout 6">
            <a:extLst>
              <a:ext uri="{FF2B5EF4-FFF2-40B4-BE49-F238E27FC236}">
                <a16:creationId xmlns:a16="http://schemas.microsoft.com/office/drawing/2014/main" id="{F9366BBA-31D5-24C5-61EA-2DF3093A6889}"/>
              </a:ext>
            </a:extLst>
          </p:cNvPr>
          <p:cNvSpPr/>
          <p:nvPr/>
        </p:nvSpPr>
        <p:spPr>
          <a:xfrm rot="10800000">
            <a:off x="307802" y="5787125"/>
            <a:ext cx="2228460" cy="708752"/>
          </a:xfrm>
          <a:prstGeom prst="wedgeEllipseCallout">
            <a:avLst>
              <a:gd name="adj1" fmla="val -8919"/>
              <a:gd name="adj2" fmla="val 222413"/>
            </a:avLst>
          </a:prstGeom>
          <a:solidFill>
            <a:srgbClr val="0039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46221D-4502-3756-5A08-5DF59CFB45AF}"/>
              </a:ext>
            </a:extLst>
          </p:cNvPr>
          <p:cNvSpPr txBox="1"/>
          <p:nvPr/>
        </p:nvSpPr>
        <p:spPr>
          <a:xfrm>
            <a:off x="368450" y="5961894"/>
            <a:ext cx="2228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Bett </a:t>
            </a: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B068259E-4A36-2A49-29D6-1023D0A8AEFE}"/>
              </a:ext>
            </a:extLst>
          </p:cNvPr>
          <p:cNvSpPr/>
          <p:nvPr/>
        </p:nvSpPr>
        <p:spPr>
          <a:xfrm rot="18867430">
            <a:off x="2277455" y="6197820"/>
            <a:ext cx="460604" cy="447467"/>
          </a:xfrm>
          <a:prstGeom prst="teardrop">
            <a:avLst/>
          </a:prstGeom>
          <a:solidFill>
            <a:srgbClr val="743C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FDAB1725-F0DA-F394-2732-67516D59EAB7}"/>
              </a:ext>
            </a:extLst>
          </p:cNvPr>
          <p:cNvSpPr/>
          <p:nvPr/>
        </p:nvSpPr>
        <p:spPr>
          <a:xfrm>
            <a:off x="4097897" y="5828542"/>
            <a:ext cx="3140341" cy="1029457"/>
          </a:xfrm>
          <a:prstGeom prst="wedgeEllipseCallout">
            <a:avLst>
              <a:gd name="adj1" fmla="val -42983"/>
              <a:gd name="adj2" fmla="val -85876"/>
            </a:avLst>
          </a:prstGeom>
          <a:solidFill>
            <a:srgbClr val="0039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A8D62A44-4802-D320-0FC3-928F9853BCDC}"/>
              </a:ext>
            </a:extLst>
          </p:cNvPr>
          <p:cNvSpPr/>
          <p:nvPr/>
        </p:nvSpPr>
        <p:spPr>
          <a:xfrm rot="18867430">
            <a:off x="6924850" y="1914360"/>
            <a:ext cx="393580" cy="429924"/>
          </a:xfrm>
          <a:prstGeom prst="teardrop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8DA0F66A-9594-F2B5-4B7B-CE9368B20AAF}"/>
              </a:ext>
            </a:extLst>
          </p:cNvPr>
          <p:cNvSpPr/>
          <p:nvPr/>
        </p:nvSpPr>
        <p:spPr>
          <a:xfrm>
            <a:off x="6173391" y="5133959"/>
            <a:ext cx="2911616" cy="708751"/>
          </a:xfrm>
          <a:prstGeom prst="wedgeEllipseCallout">
            <a:avLst>
              <a:gd name="adj1" fmla="val -66444"/>
              <a:gd name="adj2" fmla="val -266257"/>
            </a:avLst>
          </a:prstGeom>
          <a:solidFill>
            <a:srgbClr val="0039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F43B3B-36F1-0C28-C66A-4AD2C9505637}"/>
              </a:ext>
            </a:extLst>
          </p:cNvPr>
          <p:cNvSpPr txBox="1"/>
          <p:nvPr/>
        </p:nvSpPr>
        <p:spPr>
          <a:xfrm>
            <a:off x="6506548" y="5285580"/>
            <a:ext cx="249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Schrank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</a:p>
        </p:txBody>
      </p:sp>
      <p:sp>
        <p:nvSpPr>
          <p:cNvPr id="15" name="Teardrop 14">
            <a:extLst>
              <a:ext uri="{FF2B5EF4-FFF2-40B4-BE49-F238E27FC236}">
                <a16:creationId xmlns:a16="http://schemas.microsoft.com/office/drawing/2014/main" id="{F44C41D6-377C-C37C-4C64-68559C59B733}"/>
              </a:ext>
            </a:extLst>
          </p:cNvPr>
          <p:cNvSpPr/>
          <p:nvPr/>
        </p:nvSpPr>
        <p:spPr>
          <a:xfrm rot="18867430">
            <a:off x="8362758" y="5785272"/>
            <a:ext cx="492941" cy="509586"/>
          </a:xfrm>
          <a:prstGeom prst="teardrop">
            <a:avLst/>
          </a:prstGeom>
          <a:solidFill>
            <a:srgbClr val="743C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B70C57B-F398-8836-5AC6-CF0CC1A5564E}"/>
              </a:ext>
            </a:extLst>
          </p:cNvPr>
          <p:cNvSpPr/>
          <p:nvPr/>
        </p:nvSpPr>
        <p:spPr>
          <a:xfrm>
            <a:off x="7103386" y="3505679"/>
            <a:ext cx="2555958" cy="579254"/>
          </a:xfrm>
          <a:prstGeom prst="roundRect">
            <a:avLst/>
          </a:prstGeom>
          <a:solidFill>
            <a:srgbClr val="5AC8F5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4D3A6B-A03C-5FFA-DF2A-CDCC815FBD72}"/>
              </a:ext>
            </a:extLst>
          </p:cNvPr>
          <p:cNvSpPr txBox="1"/>
          <p:nvPr/>
        </p:nvSpPr>
        <p:spPr>
          <a:xfrm>
            <a:off x="7238239" y="3675900"/>
            <a:ext cx="2555958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“sch”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 “</a:t>
            </a:r>
            <a:r>
              <a:rPr lang="en-US" sz="150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(shoe)</a:t>
            </a:r>
          </a:p>
          <a:p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Graphic 17" descr="Right pointing backhand index with solid fill">
            <a:extLst>
              <a:ext uri="{FF2B5EF4-FFF2-40B4-BE49-F238E27FC236}">
                <a16:creationId xmlns:a16="http://schemas.microsoft.com/office/drawing/2014/main" id="{F8B5AD07-1E7F-5C9F-71CD-24B04C2C1D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7322906" y="3113642"/>
            <a:ext cx="571181" cy="57118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6519828-162F-1524-77ED-42E8683C69EB}"/>
              </a:ext>
            </a:extLst>
          </p:cNvPr>
          <p:cNvSpPr txBox="1"/>
          <p:nvPr/>
        </p:nvSpPr>
        <p:spPr>
          <a:xfrm>
            <a:off x="7842776" y="3178469"/>
            <a:ext cx="1862506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Oval Callout 6">
            <a:extLst>
              <a:ext uri="{FF2B5EF4-FFF2-40B4-BE49-F238E27FC236}">
                <a16:creationId xmlns:a16="http://schemas.microsoft.com/office/drawing/2014/main" id="{0A587DB9-3EE0-B727-99B9-FB02CA438A96}"/>
              </a:ext>
            </a:extLst>
          </p:cNvPr>
          <p:cNvSpPr/>
          <p:nvPr/>
        </p:nvSpPr>
        <p:spPr>
          <a:xfrm>
            <a:off x="4263044" y="1386193"/>
            <a:ext cx="2840341" cy="758281"/>
          </a:xfrm>
          <a:prstGeom prst="wedgeEllipseCallout">
            <a:avLst>
              <a:gd name="adj1" fmla="val -63817"/>
              <a:gd name="adj2" fmla="val 264343"/>
            </a:avLst>
          </a:prstGeom>
          <a:solidFill>
            <a:srgbClr val="0039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8E48376C-ACF1-2984-FBAC-31495A89685A}"/>
              </a:ext>
            </a:extLst>
          </p:cNvPr>
          <p:cNvSpPr txBox="1"/>
          <p:nvPr/>
        </p:nvSpPr>
        <p:spPr>
          <a:xfrm>
            <a:off x="4596056" y="1543785"/>
            <a:ext cx="226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Lampe </a:t>
            </a: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</a:p>
        </p:txBody>
      </p:sp>
      <p:sp>
        <p:nvSpPr>
          <p:cNvPr id="20" name="Oval Callout 6">
            <a:extLst>
              <a:ext uri="{FF2B5EF4-FFF2-40B4-BE49-F238E27FC236}">
                <a16:creationId xmlns:a16="http://schemas.microsoft.com/office/drawing/2014/main" id="{F0490BF9-3148-29E0-F35E-E3095BF86447}"/>
              </a:ext>
            </a:extLst>
          </p:cNvPr>
          <p:cNvSpPr/>
          <p:nvPr/>
        </p:nvSpPr>
        <p:spPr>
          <a:xfrm>
            <a:off x="6" y="2037073"/>
            <a:ext cx="2073530" cy="667464"/>
          </a:xfrm>
          <a:prstGeom prst="wedgeEllipseCallout">
            <a:avLst>
              <a:gd name="adj1" fmla="val 74779"/>
              <a:gd name="adj2" fmla="val 181710"/>
            </a:avLst>
          </a:prstGeom>
          <a:solidFill>
            <a:srgbClr val="0039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E6F28E51-415C-8009-41F3-AA93077CEDCA}"/>
              </a:ext>
            </a:extLst>
          </p:cNvPr>
          <p:cNvSpPr txBox="1"/>
          <p:nvPr/>
        </p:nvSpPr>
        <p:spPr>
          <a:xfrm>
            <a:off x="46216" y="2159036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Teddy </a:t>
            </a: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</a:p>
        </p:txBody>
      </p:sp>
      <p:sp>
        <p:nvSpPr>
          <p:cNvPr id="22" name="Teardrop 8">
            <a:extLst>
              <a:ext uri="{FF2B5EF4-FFF2-40B4-BE49-F238E27FC236}">
                <a16:creationId xmlns:a16="http://schemas.microsoft.com/office/drawing/2014/main" id="{E0D45544-A45A-7287-B08B-C8CC748D4BAD}"/>
              </a:ext>
            </a:extLst>
          </p:cNvPr>
          <p:cNvSpPr/>
          <p:nvPr/>
        </p:nvSpPr>
        <p:spPr>
          <a:xfrm rot="18867430">
            <a:off x="1127462" y="2737429"/>
            <a:ext cx="460604" cy="447467"/>
          </a:xfrm>
          <a:prstGeom prst="teardrop">
            <a:avLst/>
          </a:prstGeom>
          <a:solidFill>
            <a:srgbClr val="743C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Callout 6">
            <a:extLst>
              <a:ext uri="{FF2B5EF4-FFF2-40B4-BE49-F238E27FC236}">
                <a16:creationId xmlns:a16="http://schemas.microsoft.com/office/drawing/2014/main" id="{34BFB62C-A619-9BA0-8DBF-9D053438AF48}"/>
              </a:ext>
            </a:extLst>
          </p:cNvPr>
          <p:cNvSpPr/>
          <p:nvPr/>
        </p:nvSpPr>
        <p:spPr>
          <a:xfrm>
            <a:off x="2272504" y="1841291"/>
            <a:ext cx="2367981" cy="798790"/>
          </a:xfrm>
          <a:prstGeom prst="wedgeEllipseCallout">
            <a:avLst>
              <a:gd name="adj1" fmla="val -11587"/>
              <a:gd name="adj2" fmla="val 166728"/>
            </a:avLst>
          </a:prstGeom>
          <a:solidFill>
            <a:srgbClr val="0039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id="{B8252E9F-2EA0-2F46-9229-6C36965F9597}"/>
              </a:ext>
            </a:extLst>
          </p:cNvPr>
          <p:cNvSpPr txBox="1"/>
          <p:nvPr/>
        </p:nvSpPr>
        <p:spPr>
          <a:xfrm>
            <a:off x="2337577" y="1980846"/>
            <a:ext cx="222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Puppe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</a:p>
        </p:txBody>
      </p:sp>
      <p:sp>
        <p:nvSpPr>
          <p:cNvPr id="26" name="Teardrop 36">
            <a:extLst>
              <a:ext uri="{FF2B5EF4-FFF2-40B4-BE49-F238E27FC236}">
                <a16:creationId xmlns:a16="http://schemas.microsoft.com/office/drawing/2014/main" id="{17E01AE3-1734-174D-007F-C20CC6C1ED8E}"/>
              </a:ext>
            </a:extLst>
          </p:cNvPr>
          <p:cNvSpPr/>
          <p:nvPr/>
        </p:nvSpPr>
        <p:spPr>
          <a:xfrm rot="18867430">
            <a:off x="3497306" y="2508241"/>
            <a:ext cx="435831" cy="488956"/>
          </a:xfrm>
          <a:prstGeom prst="teardrop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ardrop 8">
            <a:extLst>
              <a:ext uri="{FF2B5EF4-FFF2-40B4-BE49-F238E27FC236}">
                <a16:creationId xmlns:a16="http://schemas.microsoft.com/office/drawing/2014/main" id="{498940B5-05DD-481E-CC45-6F93D929B1BB}"/>
              </a:ext>
            </a:extLst>
          </p:cNvPr>
          <p:cNvSpPr/>
          <p:nvPr/>
        </p:nvSpPr>
        <p:spPr>
          <a:xfrm rot="18867430">
            <a:off x="3755350" y="2577602"/>
            <a:ext cx="460604" cy="447467"/>
          </a:xfrm>
          <a:prstGeom prst="teardrop">
            <a:avLst/>
          </a:prstGeom>
          <a:solidFill>
            <a:srgbClr val="743C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13">
            <a:extLst>
              <a:ext uri="{FF2B5EF4-FFF2-40B4-BE49-F238E27FC236}">
                <a16:creationId xmlns:a16="http://schemas.microsoft.com/office/drawing/2014/main" id="{FAA52550-C24F-371E-9742-45E36ADDA81F}"/>
              </a:ext>
            </a:extLst>
          </p:cNvPr>
          <p:cNvSpPr txBox="1"/>
          <p:nvPr/>
        </p:nvSpPr>
        <p:spPr>
          <a:xfrm>
            <a:off x="4237385" y="6139484"/>
            <a:ext cx="3071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Dominospiel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</a:p>
        </p:txBody>
      </p:sp>
      <p:sp>
        <p:nvSpPr>
          <p:cNvPr id="31" name="Teardrop 11">
            <a:extLst>
              <a:ext uri="{FF2B5EF4-FFF2-40B4-BE49-F238E27FC236}">
                <a16:creationId xmlns:a16="http://schemas.microsoft.com/office/drawing/2014/main" id="{8715397F-569D-C0DB-6FAE-45CAFE21AF09}"/>
              </a:ext>
            </a:extLst>
          </p:cNvPr>
          <p:cNvSpPr/>
          <p:nvPr/>
        </p:nvSpPr>
        <p:spPr>
          <a:xfrm rot="18867430">
            <a:off x="7079038" y="6370188"/>
            <a:ext cx="431897" cy="395248"/>
          </a:xfrm>
          <a:prstGeom prst="teardrop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ardrop 30">
            <a:extLst>
              <a:ext uri="{FF2B5EF4-FFF2-40B4-BE49-F238E27FC236}">
                <a16:creationId xmlns:a16="http://schemas.microsoft.com/office/drawing/2014/main" id="{9AC0AB83-D65A-8D4B-20F6-A870B3F7BF56}"/>
              </a:ext>
            </a:extLst>
          </p:cNvPr>
          <p:cNvSpPr/>
          <p:nvPr/>
        </p:nvSpPr>
        <p:spPr>
          <a:xfrm rot="18867430">
            <a:off x="7408852" y="6332950"/>
            <a:ext cx="521823" cy="473884"/>
          </a:xfrm>
          <a:prstGeom prst="teardrop">
            <a:avLst>
              <a:gd name="adj" fmla="val 9130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99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e36f76-1425-44fc-8d95-2e2d1e5a31ca">
      <Terms xmlns="http://schemas.microsoft.com/office/infopath/2007/PartnerControls"/>
    </lcf76f155ced4ddcb4097134ff3c332f>
    <TaxCatchAll xmlns="aa85bb9c-8b48-4336-8f45-17e136e3335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705A6B-4AFE-4CF5-B2D4-5EC65517DE10}">
  <ds:schemaRefs>
    <ds:schemaRef ds:uri="http://schemas.microsoft.com/office/2006/metadata/properties"/>
    <ds:schemaRef ds:uri="http://schemas.microsoft.com/office/infopath/2007/PartnerControls"/>
    <ds:schemaRef ds:uri="bce36f76-1425-44fc-8d95-2e2d1e5a31ca"/>
    <ds:schemaRef ds:uri="aa85bb9c-8b48-4336-8f45-17e136e33354"/>
  </ds:schemaRefs>
</ds:datastoreItem>
</file>

<file path=customXml/itemProps2.xml><?xml version="1.0" encoding="utf-8"?>
<ds:datastoreItem xmlns:ds="http://schemas.openxmlformats.org/officeDocument/2006/customXml" ds:itemID="{A41D6245-29AB-4B09-A441-9548931BCE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e36f76-1425-44fc-8d95-2e2d1e5a31ca"/>
    <ds:schemaRef ds:uri="aa85bb9c-8b48-4336-8f45-17e136e333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27D738-B797-4023-92F9-1ECA31BA13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387</Words>
  <Application>Microsoft Macintosh PowerPoint</Application>
  <PresentationFormat>A4-Papier (210 x 297 mm)</PresentationFormat>
  <Paragraphs>103</Paragraphs>
  <Slides>14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Aptos</vt:lpstr>
      <vt:lpstr>Arial</vt:lpstr>
      <vt:lpstr>Verdana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Simona Gnade</cp:lastModifiedBy>
  <cp:revision>21</cp:revision>
  <dcterms:created xsi:type="dcterms:W3CDTF">2024-08-27T16:27:59Z</dcterms:created>
  <dcterms:modified xsi:type="dcterms:W3CDTF">2024-12-09T12:39:10Z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</Properties>
</file>