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77" r:id="rId6"/>
    <p:sldId id="256" r:id="rId7"/>
    <p:sldId id="275" r:id="rId8"/>
    <p:sldId id="28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814"/>
    <a:srgbClr val="003969"/>
    <a:srgbClr val="5AC8F5"/>
    <a:srgbClr val="374105"/>
    <a:srgbClr val="FFDF00"/>
    <a:srgbClr val="743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0"/>
    <p:restoredTop sz="91950"/>
  </p:normalViewPr>
  <p:slideViewPr>
    <p:cSldViewPr snapToGrid="0">
      <p:cViewPr varScale="1">
        <p:scale>
          <a:sx n="87" d="100"/>
          <a:sy n="87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ACDD-E3A8-E60D-AF9D-72CD8C1A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545FB-6CBB-8A2F-28C7-C0DABD7EF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87591-70EC-D0ED-FA9B-E08F57955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FF9A0-411A-0FB2-40B5-43E1D1CA7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1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1BB72-57B3-6E8B-34FE-E64745B6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9D4D4-1DD4-3430-F79F-D29D84DE8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1F99C-2339-2970-6133-1429C3979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F8D5-2F04-5E0F-32D7-430EDE3AF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5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8ABA-78E5-C512-547A-D6032084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430EE-768E-CD1E-C650-E7E923EB3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084FA-1359-2CDD-A1E3-97F5754B3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28215-700B-4931-2DC2-3E0AE8BC4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10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9EF2-CCFB-F2A0-1F1A-326A7A9E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2E3EA-BAFE-305D-68A2-BBF3E46F5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7AA8-D5F5-6449-2968-3B21A4F7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C40AB-77B1-5F21-F4EC-6BC295B0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49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FB87-AC84-D932-267F-35F191026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C14B2-4197-78D3-6971-E57B12F83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57562-0459-A7BE-98AE-6B53900D2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826B-A360-CEDA-3AC9-40CF1D009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74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64ECC-492C-6BF9-9B35-2ABD404E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FE363-8F44-270D-5341-874D97120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BD079-A22C-11C2-4864-9FE164607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0201B-5A5C-2A8B-CE55-C8FD00E38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4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E21F-9B56-1EB6-6861-3FD9E6D0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C14A1-4E38-5341-AA66-EAD7B073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620AD-1FF8-95BF-4703-C299A111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8E24-FF8D-EFCA-14D3-0F108BAF4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30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153D-1506-6715-C70C-144E2F4D1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5C9EA-24E0-24AF-6548-2F5C6B8BD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02DF2-BEF2-BEAC-340A-D429B3FFC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3E8B-76EE-8CAC-B8ED-A028EA776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8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F56EF-C351-1F93-3838-1538B048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DC7F5-C683-A105-3817-BDDC332E7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8E8C3-BA90-F5C5-5BA6-1BEFE98BF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4B878-57B5-A0C8-2159-605C68CE0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3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19A1-9DAB-BD95-5BA2-FC42F799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B88E075-C855-0F4F-742E-A04CDAD30487}"/>
              </a:ext>
            </a:extLst>
          </p:cNvPr>
          <p:cNvSpPr txBox="1"/>
          <p:nvPr/>
        </p:nvSpPr>
        <p:spPr>
          <a:xfrm>
            <a:off x="521689" y="1335024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5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41F0B582-91E7-D278-9BD3-235724CE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9" y="1902158"/>
            <a:ext cx="5534966" cy="4182119"/>
          </a:xfrm>
          <a:prstGeom prst="rect">
            <a:avLst/>
          </a:prstGeom>
        </p:spPr>
      </p:pic>
      <p:pic>
        <p:nvPicPr>
          <p:cNvPr id="7" name="Grafik 6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48C20355-032D-599E-4AE2-5A03306E6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938" y="1307851"/>
            <a:ext cx="3434373" cy="49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C267-1A97-3673-4A83-A8855AFB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A95F9BD-FAB8-3751-6FB1-DD913F7BA3ED}"/>
              </a:ext>
            </a:extLst>
          </p:cNvPr>
          <p:cNvSpPr txBox="1"/>
          <p:nvPr/>
        </p:nvSpPr>
        <p:spPr>
          <a:xfrm>
            <a:off x="521689" y="1335024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142C2EA-4122-6BC6-A322-AD4C859FC8A8}"/>
              </a:ext>
            </a:extLst>
          </p:cNvPr>
          <p:cNvSpPr/>
          <p:nvPr/>
        </p:nvSpPr>
        <p:spPr>
          <a:xfrm>
            <a:off x="1988828" y="1907642"/>
            <a:ext cx="3051367" cy="506035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4CE31-F7D5-FAE5-B196-61BBA405177A}"/>
              </a:ext>
            </a:extLst>
          </p:cNvPr>
          <p:cNvSpPr txBox="1"/>
          <p:nvPr/>
        </p:nvSpPr>
        <p:spPr>
          <a:xfrm>
            <a:off x="1929340" y="2034082"/>
            <a:ext cx="317996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71F60D48-9715-4F94-6EF4-8FFB3F579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4608797" y="1817413"/>
            <a:ext cx="1041535" cy="1014926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92610333-1590-62F7-6389-276704D1BB04}"/>
              </a:ext>
            </a:extLst>
          </p:cNvPr>
          <p:cNvSpPr/>
          <p:nvPr/>
        </p:nvSpPr>
        <p:spPr>
          <a:xfrm>
            <a:off x="1988828" y="2639162"/>
            <a:ext cx="3051367" cy="506035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FB9A6-9797-EDEA-5275-00FA702E9A83}"/>
              </a:ext>
            </a:extLst>
          </p:cNvPr>
          <p:cNvSpPr txBox="1"/>
          <p:nvPr/>
        </p:nvSpPr>
        <p:spPr>
          <a:xfrm>
            <a:off x="1929340" y="2765602"/>
            <a:ext cx="317996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979A0-E91B-2E7C-586E-9B0308562B3E}"/>
              </a:ext>
            </a:extLst>
          </p:cNvPr>
          <p:cNvSpPr txBox="1"/>
          <p:nvPr/>
        </p:nvSpPr>
        <p:spPr>
          <a:xfrm>
            <a:off x="552909" y="2905078"/>
            <a:ext cx="2013090" cy="34407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8575CAE5-87A9-05BB-9D9A-E4E17381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4617558" y="2682390"/>
            <a:ext cx="1041535" cy="1014926"/>
          </a:xfrm>
          <a:prstGeom prst="rect">
            <a:avLst/>
          </a:prstGeom>
        </p:spPr>
      </p:pic>
      <p:pic>
        <p:nvPicPr>
          <p:cNvPr id="10" name="Picture 9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C557470F-D704-069D-DEDE-47C33A10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4800201" y="2861039"/>
            <a:ext cx="1041535" cy="101492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0AA1D0-7A3A-36E4-A714-C85F505CE29D}"/>
              </a:ext>
            </a:extLst>
          </p:cNvPr>
          <p:cNvSpPr/>
          <p:nvPr/>
        </p:nvSpPr>
        <p:spPr>
          <a:xfrm>
            <a:off x="6446436" y="1795863"/>
            <a:ext cx="2825667" cy="1292510"/>
          </a:xfrm>
          <a:prstGeom prst="roundRect">
            <a:avLst/>
          </a:prstGeom>
          <a:solidFill>
            <a:schemeClr val="bg1">
              <a:lumMod val="85000"/>
              <a:alpha val="421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09FE9-4B2E-5463-D5EB-0D035D15DD51}"/>
              </a:ext>
            </a:extLst>
          </p:cNvPr>
          <p:cNvSpPr txBox="1"/>
          <p:nvPr/>
        </p:nvSpPr>
        <p:spPr>
          <a:xfrm>
            <a:off x="6658102" y="1958947"/>
            <a:ext cx="255595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but the individual number ”1” has an “s” at the end: 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AB726D-FD70-3593-53CD-E363B4B31D1B}"/>
              </a:ext>
            </a:extLst>
          </p:cNvPr>
          <p:cNvSpPr/>
          <p:nvPr/>
        </p:nvSpPr>
        <p:spPr>
          <a:xfrm>
            <a:off x="6446436" y="4928625"/>
            <a:ext cx="2825667" cy="1067689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7480B-289B-F11C-11A0-C2CFA2FDB060}"/>
              </a:ext>
            </a:extLst>
          </p:cNvPr>
          <p:cNvSpPr txBox="1"/>
          <p:nvPr/>
        </p:nvSpPr>
        <p:spPr>
          <a:xfrm>
            <a:off x="6581290" y="5098847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</p:txBody>
      </p:sp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F608087C-4F31-0F9D-5D73-26396C0B6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637841" y="1395530"/>
            <a:ext cx="571181" cy="571181"/>
          </a:xfrm>
          <a:prstGeom prst="rect">
            <a:avLst/>
          </a:prstGeom>
        </p:spPr>
      </p:pic>
      <p:pic>
        <p:nvPicPr>
          <p:cNvPr id="27" name="Graphic 26" descr="Right pointing backhand index with solid fill">
            <a:extLst>
              <a:ext uri="{FF2B5EF4-FFF2-40B4-BE49-F238E27FC236}">
                <a16:creationId xmlns:a16="http://schemas.microsoft.com/office/drawing/2014/main" id="{6313812B-7518-46F8-1AB1-96A491BBA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581290" y="4311214"/>
            <a:ext cx="571181" cy="57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9601F-6636-FB34-757A-3DD028471540}"/>
              </a:ext>
            </a:extLst>
          </p:cNvPr>
          <p:cNvSpPr txBox="1"/>
          <p:nvPr/>
        </p:nvSpPr>
        <p:spPr>
          <a:xfrm>
            <a:off x="7152471" y="4520349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863C-F8A6-F62E-E670-B0F8B41F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0755E8-F31F-5772-0299-300A3712CE12}"/>
              </a:ext>
            </a:extLst>
          </p:cNvPr>
          <p:cNvSpPr txBox="1"/>
          <p:nvPr/>
        </p:nvSpPr>
        <p:spPr>
          <a:xfrm>
            <a:off x="521689" y="1335024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CDF433A-2F3D-0454-8C12-67E79F3DB33C}"/>
              </a:ext>
            </a:extLst>
          </p:cNvPr>
          <p:cNvSpPr/>
          <p:nvPr/>
        </p:nvSpPr>
        <p:spPr>
          <a:xfrm>
            <a:off x="1491719" y="3533841"/>
            <a:ext cx="2823039" cy="60114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EB605-D3BE-BB89-2D64-6DDF2DB5B79E}"/>
              </a:ext>
            </a:extLst>
          </p:cNvPr>
          <p:cNvSpPr txBox="1"/>
          <p:nvPr/>
        </p:nvSpPr>
        <p:spPr>
          <a:xfrm>
            <a:off x="1432231" y="3660280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295F5-BFD5-F6C4-67F6-28A68338AECD}"/>
              </a:ext>
            </a:extLst>
          </p:cNvPr>
          <p:cNvSpPr txBox="1"/>
          <p:nvPr/>
        </p:nvSpPr>
        <p:spPr>
          <a:xfrm>
            <a:off x="598983" y="1942475"/>
            <a:ext cx="14160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Show your partner an image and ask.</a:t>
            </a:r>
          </a:p>
        </p:txBody>
      </p:sp>
      <p:pic>
        <p:nvPicPr>
          <p:cNvPr id="15" name="Picture 14" descr="A close-up of several pencils&#10;&#10;Description automatically generated">
            <a:extLst>
              <a:ext uri="{FF2B5EF4-FFF2-40B4-BE49-F238E27FC236}">
                <a16:creationId xmlns:a16="http://schemas.microsoft.com/office/drawing/2014/main" id="{2816231C-731A-3EAA-3531-6B74E80F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110">
            <a:off x="6680669" y="2560706"/>
            <a:ext cx="1389509" cy="1389509"/>
          </a:xfrm>
          <a:prstGeom prst="rect">
            <a:avLst/>
          </a:prstGeom>
          <a:effectLst>
            <a:outerShdw blurRad="233494" dist="38100" dir="2700000" sx="101000" sy="101000" algn="tl" rotWithShape="0">
              <a:prstClr val="black">
                <a:alpha val="5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72FB6C-CA56-0A7A-FB0F-17EE5A5EA9C1}"/>
              </a:ext>
            </a:extLst>
          </p:cNvPr>
          <p:cNvSpPr txBox="1"/>
          <p:nvPr/>
        </p:nvSpPr>
        <p:spPr>
          <a:xfrm>
            <a:off x="5277594" y="1945206"/>
            <a:ext cx="25559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Together you match image and number.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18A0E-BF79-BB1F-CC5E-14692B6520DC}"/>
              </a:ext>
            </a:extLst>
          </p:cNvPr>
          <p:cNvSpPr txBox="1"/>
          <p:nvPr/>
        </p:nvSpPr>
        <p:spPr>
          <a:xfrm>
            <a:off x="664996" y="3120816"/>
            <a:ext cx="64202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DED5C134-D3BE-9E53-4F05-DFA01EC8D8FC}"/>
              </a:ext>
            </a:extLst>
          </p:cNvPr>
          <p:cNvSpPr/>
          <p:nvPr/>
        </p:nvSpPr>
        <p:spPr>
          <a:xfrm>
            <a:off x="1327428" y="5367243"/>
            <a:ext cx="3017380" cy="601144"/>
          </a:xfrm>
          <a:prstGeom prst="wedgeEllipseCallout">
            <a:avLst>
              <a:gd name="adj1" fmla="val -56095"/>
              <a:gd name="adj2" fmla="val -71335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BDF43-4EC7-73AB-7E5F-F42EE97878D0}"/>
              </a:ext>
            </a:extLst>
          </p:cNvPr>
          <p:cNvSpPr txBox="1"/>
          <p:nvPr/>
        </p:nvSpPr>
        <p:spPr>
          <a:xfrm>
            <a:off x="1365111" y="5506232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u="sng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BC8D6-197D-564C-84A9-81AFF4301DA7}"/>
              </a:ext>
            </a:extLst>
          </p:cNvPr>
          <p:cNvSpPr txBox="1"/>
          <p:nvPr/>
        </p:nvSpPr>
        <p:spPr>
          <a:xfrm>
            <a:off x="598983" y="4884497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 descr="A close-up of several pencils&#10;&#10;Description automatically generated">
            <a:extLst>
              <a:ext uri="{FF2B5EF4-FFF2-40B4-BE49-F238E27FC236}">
                <a16:creationId xmlns:a16="http://schemas.microsoft.com/office/drawing/2014/main" id="{B1E45372-9174-1C25-2463-E8E0FA84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336">
            <a:off x="2119658" y="1877292"/>
            <a:ext cx="1389509" cy="1389509"/>
          </a:xfrm>
          <a:prstGeom prst="rect">
            <a:avLst/>
          </a:prstGeom>
          <a:effectLst>
            <a:outerShdw blurRad="233494" dist="38100" dir="2700000" sx="101000" sy="101000" algn="tl" rotWithShape="0">
              <a:prstClr val="black">
                <a:alpha val="50184"/>
              </a:prstClr>
            </a:outerShdw>
          </a:effectLst>
        </p:spPr>
      </p:pic>
      <p:pic>
        <p:nvPicPr>
          <p:cNvPr id="24" name="Picture 23" descr="A blue square with a number on it&#10;&#10;Description automatically generated">
            <a:extLst>
              <a:ext uri="{FF2B5EF4-FFF2-40B4-BE49-F238E27FC236}">
                <a16:creationId xmlns:a16="http://schemas.microsoft.com/office/drawing/2014/main" id="{AA8798AB-1219-E5B3-2FCD-C9EC79D9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5971">
            <a:off x="8054040" y="2000464"/>
            <a:ext cx="1423486" cy="1401244"/>
          </a:xfrm>
          <a:prstGeom prst="rect">
            <a:avLst/>
          </a:prstGeom>
          <a:effectLst>
            <a:outerShdw blurRad="228600" dist="38100" dir="2700000" sx="101047" sy="101047" algn="tl" rotWithShape="0">
              <a:prstClr val="black">
                <a:alpha val="49616"/>
              </a:prstClr>
            </a:outerShdw>
          </a:effec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83431E2-4DFD-06D8-9103-71F7961004E0}"/>
              </a:ext>
            </a:extLst>
          </p:cNvPr>
          <p:cNvSpPr/>
          <p:nvPr/>
        </p:nvSpPr>
        <p:spPr>
          <a:xfrm>
            <a:off x="5321905" y="4549339"/>
            <a:ext cx="2825667" cy="1067689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F59922-1402-1EE8-C75B-ECF09227F186}"/>
              </a:ext>
            </a:extLst>
          </p:cNvPr>
          <p:cNvSpPr txBox="1"/>
          <p:nvPr/>
        </p:nvSpPr>
        <p:spPr>
          <a:xfrm>
            <a:off x="5456759" y="4719561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</p:txBody>
      </p:sp>
      <p:pic>
        <p:nvPicPr>
          <p:cNvPr id="30" name="Graphic 29" descr="Right pointing backhand index with solid fill">
            <a:extLst>
              <a:ext uri="{FF2B5EF4-FFF2-40B4-BE49-F238E27FC236}">
                <a16:creationId xmlns:a16="http://schemas.microsoft.com/office/drawing/2014/main" id="{B5998D68-0403-0E08-C849-DE474D3B4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541426" y="4157303"/>
            <a:ext cx="571181" cy="5711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E62B558-7C9F-3A9D-867A-869E4EAE584E}"/>
              </a:ext>
            </a:extLst>
          </p:cNvPr>
          <p:cNvSpPr txBox="1"/>
          <p:nvPr/>
        </p:nvSpPr>
        <p:spPr>
          <a:xfrm>
            <a:off x="6061296" y="4222130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8EB67-94EF-8303-0E8B-13AD83A30033}"/>
              </a:ext>
            </a:extLst>
          </p:cNvPr>
          <p:cNvSpPr txBox="1"/>
          <p:nvPr/>
        </p:nvSpPr>
        <p:spPr>
          <a:xfrm>
            <a:off x="547308" y="4319053"/>
            <a:ext cx="2874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replies.</a:t>
            </a:r>
          </a:p>
        </p:txBody>
      </p:sp>
    </p:spTree>
    <p:extLst>
      <p:ext uri="{BB962C8B-B14F-4D97-AF65-F5344CB8AC3E}">
        <p14:creationId xmlns:p14="http://schemas.microsoft.com/office/powerpoint/2010/main" val="179694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D653-4682-E3E1-2B8F-532C30A1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BB7675-2439-652C-B9B2-54D88C48A138}"/>
              </a:ext>
            </a:extLst>
          </p:cNvPr>
          <p:cNvSpPr txBox="1"/>
          <p:nvPr/>
        </p:nvSpPr>
        <p:spPr>
          <a:xfrm>
            <a:off x="521689" y="1335024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old are you?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26C3D401-2362-F6D4-C976-82599959A071}"/>
              </a:ext>
            </a:extLst>
          </p:cNvPr>
          <p:cNvSpPr/>
          <p:nvPr/>
        </p:nvSpPr>
        <p:spPr>
          <a:xfrm>
            <a:off x="2351034" y="2731094"/>
            <a:ext cx="2277374" cy="60114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60A66-5B0E-64D3-D951-20572081E553}"/>
              </a:ext>
            </a:extLst>
          </p:cNvPr>
          <p:cNvSpPr txBox="1"/>
          <p:nvPr/>
        </p:nvSpPr>
        <p:spPr>
          <a:xfrm>
            <a:off x="2285597" y="2857533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7347-F59C-B1A3-304D-09614BEC54CB}"/>
              </a:ext>
            </a:extLst>
          </p:cNvPr>
          <p:cNvSpPr txBox="1"/>
          <p:nvPr/>
        </p:nvSpPr>
        <p:spPr>
          <a:xfrm>
            <a:off x="598983" y="194247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87420A-072B-0A39-B8D5-8556E1E7847A}"/>
              </a:ext>
            </a:extLst>
          </p:cNvPr>
          <p:cNvSpPr txBox="1"/>
          <p:nvPr/>
        </p:nvSpPr>
        <p:spPr>
          <a:xfrm>
            <a:off x="1633360" y="2318069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720430C9-8DE7-D393-F899-0766E96443F0}"/>
              </a:ext>
            </a:extLst>
          </p:cNvPr>
          <p:cNvSpPr/>
          <p:nvPr/>
        </p:nvSpPr>
        <p:spPr>
          <a:xfrm>
            <a:off x="1006764" y="4658608"/>
            <a:ext cx="2112954" cy="601144"/>
          </a:xfrm>
          <a:prstGeom prst="wedgeEllipseCallout">
            <a:avLst>
              <a:gd name="adj1" fmla="val -56095"/>
              <a:gd name="adj2" fmla="val -71335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71E3C-4EFD-E9A1-F399-357E13E55279}"/>
              </a:ext>
            </a:extLst>
          </p:cNvPr>
          <p:cNvSpPr txBox="1"/>
          <p:nvPr/>
        </p:nvSpPr>
        <p:spPr>
          <a:xfrm>
            <a:off x="547707" y="4792851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31662-D03B-FC72-1C09-305786E9C198}"/>
              </a:ext>
            </a:extLst>
          </p:cNvPr>
          <p:cNvSpPr txBox="1"/>
          <p:nvPr/>
        </p:nvSpPr>
        <p:spPr>
          <a:xfrm>
            <a:off x="598983" y="3970499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CD64C5-C21E-D649-EE8F-1C9045979096}"/>
              </a:ext>
            </a:extLst>
          </p:cNvPr>
          <p:cNvSpPr/>
          <p:nvPr/>
        </p:nvSpPr>
        <p:spPr>
          <a:xfrm>
            <a:off x="6239844" y="1686105"/>
            <a:ext cx="2825667" cy="1416717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F232E-879D-68A9-92A9-8EE75EDED8B2}"/>
              </a:ext>
            </a:extLst>
          </p:cNvPr>
          <p:cNvSpPr txBox="1"/>
          <p:nvPr/>
        </p:nvSpPr>
        <p:spPr>
          <a:xfrm>
            <a:off x="6374698" y="1856327"/>
            <a:ext cx="2555958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Graphic 29" descr="Right pointing backhand index with solid fill">
            <a:extLst>
              <a:ext uri="{FF2B5EF4-FFF2-40B4-BE49-F238E27FC236}">
                <a16:creationId xmlns:a16="http://schemas.microsoft.com/office/drawing/2014/main" id="{EAFBFDE8-C8C2-BFBD-C0A7-86023F0F2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4EEC90-2D0E-92AC-60DD-42C57E30789D}"/>
              </a:ext>
            </a:extLst>
          </p:cNvPr>
          <p:cNvSpPr txBox="1"/>
          <p:nvPr/>
        </p:nvSpPr>
        <p:spPr>
          <a:xfrm>
            <a:off x="6979235" y="1358896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C1C5C4EF-ACF7-0E26-8861-21F3CA7B1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24" y="2195441"/>
            <a:ext cx="1134248" cy="1134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3EB573-647F-513F-B94D-984380D743D7}"/>
              </a:ext>
            </a:extLst>
          </p:cNvPr>
          <p:cNvSpPr txBox="1"/>
          <p:nvPr/>
        </p:nvSpPr>
        <p:spPr>
          <a:xfrm>
            <a:off x="598983" y="351309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pic>
        <p:nvPicPr>
          <p:cNvPr id="12" name="Picture 11" descr="A group of blue squares with numbers&#10;&#10;Description automatically generated">
            <a:extLst>
              <a:ext uri="{FF2B5EF4-FFF2-40B4-BE49-F238E27FC236}">
                <a16:creationId xmlns:a16="http://schemas.microsoft.com/office/drawing/2014/main" id="{07EF83CC-BA3F-A853-0FDE-DB190DAD9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813" y="3580715"/>
            <a:ext cx="2342651" cy="3031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B1108A-6800-165B-B82C-86B1689209B4}"/>
              </a:ext>
            </a:extLst>
          </p:cNvPr>
          <p:cNvSpPr/>
          <p:nvPr/>
        </p:nvSpPr>
        <p:spPr>
          <a:xfrm>
            <a:off x="5547424" y="3513092"/>
            <a:ext cx="4358576" cy="2371342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7FF4D-85CD-AE40-C5D8-FC078F070049}"/>
              </a:ext>
            </a:extLst>
          </p:cNvPr>
          <p:cNvSpPr txBox="1"/>
          <p:nvPr/>
        </p:nvSpPr>
        <p:spPr>
          <a:xfrm>
            <a:off x="5701256" y="3584148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433F2-0EB8-A4F9-C786-A585FDC4605F}"/>
              </a:ext>
            </a:extLst>
          </p:cNvPr>
          <p:cNvSpPr txBox="1"/>
          <p:nvPr/>
        </p:nvSpPr>
        <p:spPr>
          <a:xfrm>
            <a:off x="5698108" y="4061731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name.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</a:p>
          <a:p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72BA95-931F-5D1C-C035-E7A59094D290}"/>
              </a:ext>
            </a:extLst>
          </p:cNvPr>
          <p:cNvSpPr txBox="1"/>
          <p:nvPr/>
        </p:nvSpPr>
        <p:spPr>
          <a:xfrm>
            <a:off x="5698108" y="4900827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</p:spTree>
    <p:extLst>
      <p:ext uri="{BB962C8B-B14F-4D97-AF65-F5344CB8AC3E}">
        <p14:creationId xmlns:p14="http://schemas.microsoft.com/office/powerpoint/2010/main" val="232182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7872375-3FEF-5428-BAE4-DC6A126B1A59}"/>
              </a:ext>
            </a:extLst>
          </p:cNvPr>
          <p:cNvSpPr/>
          <p:nvPr/>
        </p:nvSpPr>
        <p:spPr>
          <a:xfrm>
            <a:off x="3674462" y="2425224"/>
            <a:ext cx="2651033" cy="816716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4D78-3786-818A-FA81-CD7D28FC0038}"/>
              </a:ext>
            </a:extLst>
          </p:cNvPr>
          <p:cNvSpPr txBox="1"/>
          <p:nvPr/>
        </p:nvSpPr>
        <p:spPr>
          <a:xfrm>
            <a:off x="3748876" y="2530147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rot.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…describe object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3900371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…count objects.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45EE47F-F18C-C07E-4C5B-C837505C8FCF}"/>
              </a:ext>
            </a:extLst>
          </p:cNvPr>
          <p:cNvSpPr/>
          <p:nvPr/>
        </p:nvSpPr>
        <p:spPr>
          <a:xfrm>
            <a:off x="3579125" y="3732534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71834-B054-EE51-B627-F9A359AC3D2E}"/>
              </a:ext>
            </a:extLst>
          </p:cNvPr>
          <p:cNvSpPr txBox="1"/>
          <p:nvPr/>
        </p:nvSpPr>
        <p:spPr>
          <a:xfrm>
            <a:off x="3748876" y="3874853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Papier.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D0CD7DE-A62B-5106-9321-8A037C0F9964}"/>
              </a:ext>
            </a:extLst>
          </p:cNvPr>
          <p:cNvSpPr/>
          <p:nvPr/>
        </p:nvSpPr>
        <p:spPr>
          <a:xfrm>
            <a:off x="6675846" y="3748414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0E44F-E1B1-9945-39A4-B907700F4A1D}"/>
              </a:ext>
            </a:extLst>
          </p:cNvPr>
          <p:cNvSpPr txBox="1"/>
          <p:nvPr/>
        </p:nvSpPr>
        <p:spPr>
          <a:xfrm>
            <a:off x="6750260" y="3874853"/>
            <a:ext cx="268419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Taschen.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B3EF9-E948-23E4-F675-2FB1013829DA}"/>
              </a:ext>
            </a:extLst>
          </p:cNvPr>
          <p:cNvSpPr txBox="1"/>
          <p:nvPr/>
        </p:nvSpPr>
        <p:spPr>
          <a:xfrm>
            <a:off x="598983" y="520204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…say how old you are.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C5BB47D7-34AF-B97E-EA8F-C5AF940C8971}"/>
              </a:ext>
            </a:extLst>
          </p:cNvPr>
          <p:cNvSpPr/>
          <p:nvPr/>
        </p:nvSpPr>
        <p:spPr>
          <a:xfrm>
            <a:off x="3674462" y="5093121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B6142-ADC6-0276-8476-707DA65A260C}"/>
              </a:ext>
            </a:extLst>
          </p:cNvPr>
          <p:cNvSpPr txBox="1"/>
          <p:nvPr/>
        </p:nvSpPr>
        <p:spPr>
          <a:xfrm>
            <a:off x="3748876" y="5219560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DB8E7987-59F0-4787-4A57-6B04BDEACE46}"/>
              </a:ext>
            </a:extLst>
          </p:cNvPr>
          <p:cNvSpPr/>
          <p:nvPr/>
        </p:nvSpPr>
        <p:spPr>
          <a:xfrm>
            <a:off x="6783422" y="5093121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41723-BFDB-E72C-F1DC-2431F437F93C}"/>
              </a:ext>
            </a:extLst>
          </p:cNvPr>
          <p:cNvSpPr txBox="1"/>
          <p:nvPr/>
        </p:nvSpPr>
        <p:spPr>
          <a:xfrm>
            <a:off x="6857836" y="5219560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F216C560-6F2D-EBE5-9C06-BB66A0F329BF}"/>
              </a:ext>
            </a:extLst>
          </p:cNvPr>
          <p:cNvSpPr/>
          <p:nvPr/>
        </p:nvSpPr>
        <p:spPr>
          <a:xfrm>
            <a:off x="6783422" y="2403710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78F30-8A38-BDF6-E4D1-4C8CE7B94DA1}"/>
              </a:ext>
            </a:extLst>
          </p:cNvPr>
          <p:cNvSpPr txBox="1"/>
          <p:nvPr/>
        </p:nvSpPr>
        <p:spPr>
          <a:xfrm>
            <a:off x="6857836" y="25301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Picture 38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8515790D-72C5-62F2-6F94-E3A38191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5692893" y="2007343"/>
            <a:ext cx="963599" cy="938981"/>
          </a:xfrm>
          <a:prstGeom prst="rect">
            <a:avLst/>
          </a:prstGeom>
        </p:spPr>
      </p:pic>
      <p:pic>
        <p:nvPicPr>
          <p:cNvPr id="40" name="Picture 39" descr="A group of blue squares with numbers&#10;&#10;Description automatically generated">
            <a:extLst>
              <a:ext uri="{FF2B5EF4-FFF2-40B4-BE49-F238E27FC236}">
                <a16:creationId xmlns:a16="http://schemas.microsoft.com/office/drawing/2014/main" id="{00A9D7F6-E574-8EC5-274B-A61A501CD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13" y="4212247"/>
            <a:ext cx="1373480" cy="1777445"/>
          </a:xfrm>
          <a:prstGeom prst="rect">
            <a:avLst/>
          </a:prstGeom>
        </p:spPr>
      </p:pic>
      <p:pic>
        <p:nvPicPr>
          <p:cNvPr id="2" name="Grafik 1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57777F81-B9BA-99AC-551A-B127430A5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1" y="3251836"/>
            <a:ext cx="970046" cy="779769"/>
          </a:xfrm>
          <a:prstGeom prst="rect">
            <a:avLst/>
          </a:prstGeom>
        </p:spPr>
      </p:pic>
      <p:pic>
        <p:nvPicPr>
          <p:cNvPr id="4" name="Grafik 3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8CB249D6-C800-37B3-2942-188111AD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399" y="3095342"/>
            <a:ext cx="1001470" cy="805029"/>
          </a:xfrm>
          <a:prstGeom prst="rect">
            <a:avLst/>
          </a:prstGeom>
        </p:spPr>
      </p:pic>
      <p:pic>
        <p:nvPicPr>
          <p:cNvPr id="8" name="Grafik 7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D3233D98-A3DE-DA70-ED36-E9FE59816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354" y="3157410"/>
            <a:ext cx="948917" cy="762784"/>
          </a:xfrm>
          <a:prstGeom prst="rect">
            <a:avLst/>
          </a:prstGeom>
        </p:spPr>
      </p:pic>
      <p:pic>
        <p:nvPicPr>
          <p:cNvPr id="10" name="Grafik 9" descr="Ein Bild, das Schwarzweiß enthält.&#10;&#10;Automatisch generierte Beschreibung">
            <a:extLst>
              <a:ext uri="{FF2B5EF4-FFF2-40B4-BE49-F238E27FC236}">
                <a16:creationId xmlns:a16="http://schemas.microsoft.com/office/drawing/2014/main" id="{7B19F8A3-4BD6-E76D-5C81-7A1782E8A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240" y="3193717"/>
            <a:ext cx="908462" cy="7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26B153E8-9DE6-7E56-CD1D-48A8B241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9" y="1496184"/>
            <a:ext cx="1830187" cy="1830187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08CA2CEB-1940-24E9-C9A8-38ABEDAE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3" y="3632992"/>
            <a:ext cx="1830187" cy="1830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79B84-9259-631F-CF89-B56DD504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D922D8A8-3C85-6A27-D602-B945AB02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6" y="1620804"/>
            <a:ext cx="6114005" cy="46196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778E36-A8AF-8157-F240-DE2E5A941894}"/>
              </a:ext>
            </a:extLst>
          </p:cNvPr>
          <p:cNvSpPr txBox="1"/>
          <p:nvPr/>
        </p:nvSpPr>
        <p:spPr>
          <a:xfrm>
            <a:off x="521689" y="1335024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7D2F0D4F-D8F5-9A1E-1D1F-C70D8CA9E069}"/>
              </a:ext>
            </a:extLst>
          </p:cNvPr>
          <p:cNvSpPr txBox="1"/>
          <p:nvPr/>
        </p:nvSpPr>
        <p:spPr>
          <a:xfrm>
            <a:off x="3082005" y="1341310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439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2E223C4A-6E1D-2761-D88D-34760761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6" y="1620804"/>
            <a:ext cx="6114005" cy="46196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9" y="1335024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F60CFDAE-DF7B-700F-2220-2AE09714970B}"/>
              </a:ext>
            </a:extLst>
          </p:cNvPr>
          <p:cNvSpPr txBox="1"/>
          <p:nvPr/>
        </p:nvSpPr>
        <p:spPr>
          <a:xfrm>
            <a:off x="3082005" y="1341310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1387342-0183-89D1-0C84-88C64881D21E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4F9B8-BA7D-C176-B1BC-67127BED6A8C}"/>
              </a:ext>
            </a:extLst>
          </p:cNvPr>
          <p:cNvSpPr txBox="1"/>
          <p:nvPr/>
        </p:nvSpPr>
        <p:spPr>
          <a:xfrm>
            <a:off x="7191014" y="3836844"/>
            <a:ext cx="2159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Schule.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7B2134-2B71-DC09-3BE3-1F15B3991C99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B44EED-681B-4106-FE1E-B97AB91AABE9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FB5D6-FA01-BF6B-FA85-BF2BB185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BE20A2DD-6B72-5087-B929-015757AC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6" y="1620804"/>
            <a:ext cx="6114005" cy="46196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DD2880-73F7-952E-F475-615C1C332545}"/>
              </a:ext>
            </a:extLst>
          </p:cNvPr>
          <p:cNvSpPr txBox="1"/>
          <p:nvPr/>
        </p:nvSpPr>
        <p:spPr>
          <a:xfrm>
            <a:off x="521689" y="1335024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E641E07A-DC0B-381E-4A0A-5D3A801C9D27}"/>
              </a:ext>
            </a:extLst>
          </p:cNvPr>
          <p:cNvSpPr txBox="1"/>
          <p:nvPr/>
        </p:nvSpPr>
        <p:spPr>
          <a:xfrm>
            <a:off x="3082005" y="1341310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548CD4-C66A-0B2C-3F88-1D5C4496F02A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53D5E-FB2D-A0FA-18A0-34E7E36FCF3D}"/>
              </a:ext>
            </a:extLst>
          </p:cNvPr>
          <p:cNvSpPr txBox="1"/>
          <p:nvPr/>
        </p:nvSpPr>
        <p:spPr>
          <a:xfrm>
            <a:off x="7191014" y="3836844"/>
            <a:ext cx="2159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Schule.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592613-23DA-570C-8B26-049AD5A7512E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BEA388-8CA0-C4F0-3DBE-13B00807FA18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9" descr="Checkmark with solid fill">
            <a:extLst>
              <a:ext uri="{FF2B5EF4-FFF2-40B4-BE49-F238E27FC236}">
                <a16:creationId xmlns:a16="http://schemas.microsoft.com/office/drawing/2014/main" id="{CA1BDCAA-417D-9C27-A172-BD4B90A21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443" y="3568260"/>
            <a:ext cx="6865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95986-EB0B-5E32-A1F8-5C89FCA8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E4D14ED0-6736-FB2A-B6FF-E4443CA4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90" y="1103889"/>
            <a:ext cx="7356219" cy="48438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6BB93E-0F16-2F09-8F57-BF0EA5400645}"/>
              </a:ext>
            </a:extLst>
          </p:cNvPr>
          <p:cNvSpPr txBox="1"/>
          <p:nvPr/>
        </p:nvSpPr>
        <p:spPr>
          <a:xfrm>
            <a:off x="7504043" y="3739552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Tisch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55748-11DF-F667-9ECF-23BCB4B42B82}"/>
              </a:ext>
            </a:extLst>
          </p:cNvPr>
          <p:cNvSpPr txBox="1"/>
          <p:nvPr/>
        </p:nvSpPr>
        <p:spPr>
          <a:xfrm>
            <a:off x="255412" y="2179492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Stuhl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08F62-54B1-6DB7-0C19-0173EE005D82}"/>
              </a:ext>
            </a:extLst>
          </p:cNvPr>
          <p:cNvSpPr txBox="1"/>
          <p:nvPr/>
        </p:nvSpPr>
        <p:spPr>
          <a:xfrm>
            <a:off x="3112411" y="6025552"/>
            <a:ext cx="38073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rot.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3D0A521-2C05-7C21-29B3-30A93A245408}"/>
              </a:ext>
            </a:extLst>
          </p:cNvPr>
          <p:cNvSpPr/>
          <p:nvPr/>
        </p:nvSpPr>
        <p:spPr>
          <a:xfrm>
            <a:off x="6919778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33C0D0-A0E9-92DF-9778-544C59319E91}"/>
              </a:ext>
            </a:extLst>
          </p:cNvPr>
          <p:cNvSpPr txBox="1"/>
          <p:nvPr/>
        </p:nvSpPr>
        <p:spPr>
          <a:xfrm>
            <a:off x="7054632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“au”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“ow” (how)</a:t>
            </a:r>
          </a:p>
        </p:txBody>
      </p:sp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828AA2E5-A6EB-FCFD-0989-97E24AAE7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39299" y="1294069"/>
            <a:ext cx="571181" cy="5711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277F33-C95C-0BD6-B3D7-6C73FF16ECD5}"/>
              </a:ext>
            </a:extLst>
          </p:cNvPr>
          <p:cNvSpPr txBox="1"/>
          <p:nvPr/>
        </p:nvSpPr>
        <p:spPr>
          <a:xfrm>
            <a:off x="7659169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D76A500C-4BB9-6B63-564A-A413188666A4}"/>
              </a:ext>
            </a:extLst>
          </p:cNvPr>
          <p:cNvSpPr txBox="1"/>
          <p:nvPr/>
        </p:nvSpPr>
        <p:spPr>
          <a:xfrm>
            <a:off x="255412" y="5648261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Tasche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3E0185D6-2F63-E696-F7A8-64018726DF1D}"/>
              </a:ext>
            </a:extLst>
          </p:cNvPr>
          <p:cNvSpPr txBox="1"/>
          <p:nvPr/>
        </p:nvSpPr>
        <p:spPr>
          <a:xfrm>
            <a:off x="255412" y="1358895"/>
            <a:ext cx="38073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Malkasten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bunt.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A5196AC5-DE65-BA73-C494-D9AC02D45D7B}"/>
              </a:ext>
            </a:extLst>
          </p:cNvPr>
          <p:cNvSpPr txBox="1"/>
          <p:nvPr/>
        </p:nvSpPr>
        <p:spPr>
          <a:xfrm>
            <a:off x="6796868" y="2861695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Papier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42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3CDF76-1803-E5A5-14B4-A11160BACECA}"/>
              </a:ext>
            </a:extLst>
          </p:cNvPr>
          <p:cNvSpPr/>
          <p:nvPr/>
        </p:nvSpPr>
        <p:spPr>
          <a:xfrm>
            <a:off x="338806" y="4907730"/>
            <a:ext cx="9168236" cy="1084270"/>
          </a:xfrm>
          <a:prstGeom prst="roundRect">
            <a:avLst/>
          </a:prstGeom>
          <a:solidFill>
            <a:srgbClr val="5AC8F5">
              <a:alpha val="328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E5374A-70D5-62D3-CE8C-A4E6AE5E6F5A}"/>
              </a:ext>
            </a:extLst>
          </p:cNvPr>
          <p:cNvSpPr/>
          <p:nvPr/>
        </p:nvSpPr>
        <p:spPr>
          <a:xfrm>
            <a:off x="351869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357647-31AB-E1FB-EFF8-20D7920BAA07}"/>
              </a:ext>
            </a:extLst>
          </p:cNvPr>
          <p:cNvSpPr/>
          <p:nvPr/>
        </p:nvSpPr>
        <p:spPr>
          <a:xfrm>
            <a:off x="3583297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78DCCC-7B11-FEDF-73D5-998AFAFB9799}"/>
              </a:ext>
            </a:extLst>
          </p:cNvPr>
          <p:cNvSpPr/>
          <p:nvPr/>
        </p:nvSpPr>
        <p:spPr>
          <a:xfrm>
            <a:off x="3578263" y="250034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FCB408-A01C-8016-C969-1EEFE65C02E3}"/>
              </a:ext>
            </a:extLst>
          </p:cNvPr>
          <p:cNvSpPr/>
          <p:nvPr/>
        </p:nvSpPr>
        <p:spPr>
          <a:xfrm>
            <a:off x="6757571" y="2416365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2F509A7-BAE3-E50F-AF81-71F441D541DA}"/>
              </a:ext>
            </a:extLst>
          </p:cNvPr>
          <p:cNvSpPr/>
          <p:nvPr/>
        </p:nvSpPr>
        <p:spPr>
          <a:xfrm>
            <a:off x="6757571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B1C92070-779D-14F4-91DF-A5C403F6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09" y="3214796"/>
            <a:ext cx="1676762" cy="1003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F8B92-86EE-2F17-FCFA-275FE02218A6}"/>
              </a:ext>
            </a:extLst>
          </p:cNvPr>
          <p:cNvSpPr txBox="1"/>
          <p:nvPr/>
        </p:nvSpPr>
        <p:spPr>
          <a:xfrm>
            <a:off x="626193" y="501743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Papier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CFDCF-F4BC-6B93-D5EA-D220E443C55C}"/>
              </a:ext>
            </a:extLst>
          </p:cNvPr>
          <p:cNvSpPr txBox="1"/>
          <p:nvPr/>
        </p:nvSpPr>
        <p:spPr>
          <a:xfrm>
            <a:off x="5242360" y="5451671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Tasche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3728-4473-8529-F96F-8F11E2F0C50A}"/>
              </a:ext>
            </a:extLst>
          </p:cNvPr>
          <p:cNvSpPr txBox="1"/>
          <p:nvPr/>
        </p:nvSpPr>
        <p:spPr>
          <a:xfrm>
            <a:off x="2166530" y="5451671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Tisch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9BFF-CCBD-EF22-432B-968667463F97}"/>
              </a:ext>
            </a:extLst>
          </p:cNvPr>
          <p:cNvSpPr txBox="1"/>
          <p:nvPr/>
        </p:nvSpPr>
        <p:spPr>
          <a:xfrm>
            <a:off x="3471029" y="4983636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54891-F366-58BC-CC8B-DA1317F9909A}"/>
              </a:ext>
            </a:extLst>
          </p:cNvPr>
          <p:cNvSpPr txBox="1"/>
          <p:nvPr/>
        </p:nvSpPr>
        <p:spPr>
          <a:xfrm>
            <a:off x="6381119" y="4995405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Malkasten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E9FBAB62-88AA-2623-A5B0-E1FE0A00F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57" y="1507672"/>
            <a:ext cx="1479192" cy="1441402"/>
          </a:xfrm>
          <a:prstGeom prst="rect">
            <a:avLst/>
          </a:prstGeom>
        </p:spPr>
      </p:pic>
      <p:pic>
        <p:nvPicPr>
          <p:cNvPr id="3" name="Grafik 2" descr="Ein Bild, das Schwarzweiß enthält.&#10;&#10;Automatisch generierte Beschreibung">
            <a:extLst>
              <a:ext uri="{FF2B5EF4-FFF2-40B4-BE49-F238E27FC236}">
                <a16:creationId xmlns:a16="http://schemas.microsoft.com/office/drawing/2014/main" id="{ADD4B257-4B87-E827-18E1-C488A0F45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996" y="1735134"/>
            <a:ext cx="1479192" cy="1256422"/>
          </a:xfrm>
          <a:prstGeom prst="rect">
            <a:avLst/>
          </a:prstGeom>
        </p:spPr>
      </p:pic>
      <p:pic>
        <p:nvPicPr>
          <p:cNvPr id="8" name="Grafik 7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6522634A-99F2-9AFF-6853-D38DD1958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832" y="3123057"/>
            <a:ext cx="1480335" cy="1189963"/>
          </a:xfrm>
          <a:prstGeom prst="rect">
            <a:avLst/>
          </a:prstGeom>
        </p:spPr>
      </p:pic>
      <p:pic>
        <p:nvPicPr>
          <p:cNvPr id="12" name="Grafik 11" descr="Ein Bild, das Mobiliar, Tisch, Grün, Boden enthält.&#10;&#10;Automatisch generierte Beschreibung">
            <a:extLst>
              <a:ext uri="{FF2B5EF4-FFF2-40B4-BE49-F238E27FC236}">
                <a16:creationId xmlns:a16="http://schemas.microsoft.com/office/drawing/2014/main" id="{EC3678FF-A006-8F78-0527-267E8CAC9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15" y="2672679"/>
            <a:ext cx="2312679" cy="18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Rucksack?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A blue line drawing of a person speaking&#10;&#10;Description automatically generated">
            <a:extLst>
              <a:ext uri="{FF2B5EF4-FFF2-40B4-BE49-F238E27FC236}">
                <a16:creationId xmlns:a16="http://schemas.microsoft.com/office/drawing/2014/main" id="{56132E6B-1DD7-50D4-331D-30213C52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5" y="1839623"/>
            <a:ext cx="1160239" cy="1335024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EDB3607C-803F-7FD5-72FF-E387F3C8552B}"/>
              </a:ext>
            </a:extLst>
          </p:cNvPr>
          <p:cNvSpPr/>
          <p:nvPr/>
        </p:nvSpPr>
        <p:spPr>
          <a:xfrm>
            <a:off x="3415890" y="5149656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7E3D1FF9-5CE2-23C4-F12C-DC087FE870F8}"/>
              </a:ext>
            </a:extLst>
          </p:cNvPr>
          <p:cNvSpPr/>
          <p:nvPr/>
        </p:nvSpPr>
        <p:spPr>
          <a:xfrm>
            <a:off x="3410856" y="342900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FBFABC5-6295-ECD8-7355-224F458C0711}"/>
              </a:ext>
            </a:extLst>
          </p:cNvPr>
          <p:cNvSpPr/>
          <p:nvPr/>
        </p:nvSpPr>
        <p:spPr>
          <a:xfrm>
            <a:off x="6590164" y="342900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3B754003-AB9F-2C6B-336E-0DB49F5495EA}"/>
              </a:ext>
            </a:extLst>
          </p:cNvPr>
          <p:cNvSpPr/>
          <p:nvPr/>
        </p:nvSpPr>
        <p:spPr>
          <a:xfrm>
            <a:off x="6590164" y="5149656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0B8AE4F3-0E3C-0645-6972-714D87855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02" y="4227431"/>
            <a:ext cx="1676762" cy="1003308"/>
          </a:xfrm>
          <a:prstGeom prst="rect">
            <a:avLst/>
          </a:prstGeom>
        </p:spPr>
      </p:pic>
      <p:pic>
        <p:nvPicPr>
          <p:cNvPr id="23" name="Grafik 22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88411CE8-FFB9-4EE9-0481-EB623B97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425" y="4135692"/>
            <a:ext cx="1480335" cy="1189963"/>
          </a:xfrm>
          <a:prstGeom prst="rect">
            <a:avLst/>
          </a:prstGeom>
        </p:spPr>
      </p:pic>
      <p:pic>
        <p:nvPicPr>
          <p:cNvPr id="24" name="Grafik 23" descr="Ein Bild, das Mobiliar, Tisch, Grün, Boden enthält.&#10;&#10;Automatisch generierte Beschreibung">
            <a:extLst>
              <a:ext uri="{FF2B5EF4-FFF2-40B4-BE49-F238E27FC236}">
                <a16:creationId xmlns:a16="http://schemas.microsoft.com/office/drawing/2014/main" id="{D9FBB4EB-5FB7-ED2B-EAA6-A8A4BF32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08" y="3685314"/>
            <a:ext cx="2312679" cy="1841285"/>
          </a:xfrm>
          <a:prstGeom prst="rect">
            <a:avLst/>
          </a:prstGeom>
        </p:spPr>
      </p:pic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BCA594C8-6982-9A2C-4426-300062BD6CB2}"/>
              </a:ext>
            </a:extLst>
          </p:cNvPr>
          <p:cNvSpPr/>
          <p:nvPr/>
        </p:nvSpPr>
        <p:spPr>
          <a:xfrm>
            <a:off x="351868" y="5122867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 descr="Ein Bild, das Schwarzweiß enthält.&#10;&#10;Automatisch generierte Beschreibung">
            <a:extLst>
              <a:ext uri="{FF2B5EF4-FFF2-40B4-BE49-F238E27FC236}">
                <a16:creationId xmlns:a16="http://schemas.microsoft.com/office/drawing/2014/main" id="{BDA0CF85-E709-D198-3E6E-CED2B6AC9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700" y="2507135"/>
            <a:ext cx="1479192" cy="1256422"/>
          </a:xfrm>
          <a:prstGeom prst="rect">
            <a:avLst/>
          </a:prstGeom>
        </p:spPr>
      </p:pic>
      <p:pic>
        <p:nvPicPr>
          <p:cNvPr id="27" name="Picture 28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37DF8FE8-7F4D-96A1-23A5-FB3E78D82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056" y="2453946"/>
            <a:ext cx="1479192" cy="1441402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F32FC152-BD75-D803-53C9-51E811998F15}"/>
              </a:ext>
            </a:extLst>
          </p:cNvPr>
          <p:cNvSpPr txBox="1"/>
          <p:nvPr/>
        </p:nvSpPr>
        <p:spPr>
          <a:xfrm>
            <a:off x="3759330" y="3509776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88A9A813-D870-068F-61FB-A4550D2B0581}"/>
              </a:ext>
            </a:extLst>
          </p:cNvPr>
          <p:cNvSpPr txBox="1"/>
          <p:nvPr/>
        </p:nvSpPr>
        <p:spPr>
          <a:xfrm>
            <a:off x="6791729" y="5205914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Malkasten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9FA44F8E-1DA6-FBD6-5016-F31AD200A110}"/>
              </a:ext>
            </a:extLst>
          </p:cNvPr>
          <p:cNvSpPr txBox="1"/>
          <p:nvPr/>
        </p:nvSpPr>
        <p:spPr>
          <a:xfrm>
            <a:off x="778180" y="517494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Tisch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4CAE9CE0-F7DF-4B94-F6E8-02D0E56DEAD2}"/>
              </a:ext>
            </a:extLst>
          </p:cNvPr>
          <p:cNvSpPr txBox="1"/>
          <p:nvPr/>
        </p:nvSpPr>
        <p:spPr>
          <a:xfrm>
            <a:off x="3811372" y="5205914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Tasche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644339D7-3D45-2E2D-EFD7-03FE72E9AA68}"/>
              </a:ext>
            </a:extLst>
          </p:cNvPr>
          <p:cNvSpPr txBox="1"/>
          <p:nvPr/>
        </p:nvSpPr>
        <p:spPr>
          <a:xfrm>
            <a:off x="7050613" y="349523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Papier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218B-29D2-7254-B864-2BA2D3C9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>
            <a:extLst>
              <a:ext uri="{FF2B5EF4-FFF2-40B4-BE49-F238E27FC236}">
                <a16:creationId xmlns:a16="http://schemas.microsoft.com/office/drawing/2014/main" id="{AED480B4-AF7D-C92D-74E5-7CF5DAEFB48F}"/>
              </a:ext>
            </a:extLst>
          </p:cNvPr>
          <p:cNvSpPr/>
          <p:nvPr/>
        </p:nvSpPr>
        <p:spPr>
          <a:xfrm>
            <a:off x="5594687" y="4043802"/>
            <a:ext cx="3565458" cy="740940"/>
          </a:xfrm>
          <a:prstGeom prst="wedgeEllipseCallout">
            <a:avLst>
              <a:gd name="adj1" fmla="val 38738"/>
              <a:gd name="adj2" fmla="val -10659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1DF70F-6626-C4D9-BC72-31978A4E6CBB}"/>
              </a:ext>
            </a:extLst>
          </p:cNvPr>
          <p:cNvSpPr txBox="1"/>
          <p:nvPr/>
        </p:nvSpPr>
        <p:spPr>
          <a:xfrm>
            <a:off x="521689" y="1335024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8FCAB-F5B3-AD63-39F5-2A9D1B1DE57C}"/>
              </a:ext>
            </a:extLst>
          </p:cNvPr>
          <p:cNvSpPr txBox="1"/>
          <p:nvPr/>
        </p:nvSpPr>
        <p:spPr>
          <a:xfrm>
            <a:off x="6439498" y="4214217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A13D745D-08FA-89E4-1309-38CCDA491A12}"/>
              </a:ext>
            </a:extLst>
          </p:cNvPr>
          <p:cNvSpPr/>
          <p:nvPr/>
        </p:nvSpPr>
        <p:spPr>
          <a:xfrm>
            <a:off x="872661" y="4000193"/>
            <a:ext cx="3565458" cy="740940"/>
          </a:xfrm>
          <a:prstGeom prst="wedgeEllipseCallout">
            <a:avLst>
              <a:gd name="adj1" fmla="val -43543"/>
              <a:gd name="adj2" fmla="val -9502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71788-485E-89CB-1979-4ECA859879DC}"/>
              </a:ext>
            </a:extLst>
          </p:cNvPr>
          <p:cNvSpPr txBox="1"/>
          <p:nvPr/>
        </p:nvSpPr>
        <p:spPr>
          <a:xfrm>
            <a:off x="1153559" y="4170608"/>
            <a:ext cx="294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CD20BA87-5EA3-E7B4-5252-518D5A29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73" y="2651906"/>
            <a:ext cx="3479800" cy="3390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549E2C-3486-B772-2324-0CB08C7B1DB9}"/>
              </a:ext>
            </a:extLst>
          </p:cNvPr>
          <p:cNvSpPr txBox="1"/>
          <p:nvPr/>
        </p:nvSpPr>
        <p:spPr>
          <a:xfrm>
            <a:off x="521689" y="1700139"/>
            <a:ext cx="8622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object/image to match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234097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51038-868F-CFDE-2359-027F990AE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15E432-6D22-5FF9-9E3A-F1EE85056F90}"/>
              </a:ext>
            </a:extLst>
          </p:cNvPr>
          <p:cNvSpPr txBox="1"/>
          <p:nvPr/>
        </p:nvSpPr>
        <p:spPr>
          <a:xfrm>
            <a:off x="521689" y="1335024"/>
            <a:ext cx="244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object!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AF38BA59-197E-5964-EC3F-951AAC7113E8}"/>
              </a:ext>
            </a:extLst>
          </p:cNvPr>
          <p:cNvSpPr/>
          <p:nvPr/>
        </p:nvSpPr>
        <p:spPr>
          <a:xfrm>
            <a:off x="3268770" y="143796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35FC-3133-5B0D-B31E-28DC6C76E4C6}"/>
              </a:ext>
            </a:extLst>
          </p:cNvPr>
          <p:cNvSpPr txBox="1"/>
          <p:nvPr/>
        </p:nvSpPr>
        <p:spPr>
          <a:xfrm>
            <a:off x="3268770" y="1531439"/>
            <a:ext cx="29420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ADD87E37-838A-EDE0-DCEB-52F0B363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6468753" y="1176126"/>
            <a:ext cx="1251286" cy="1219318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01018C3E-9C44-817B-2825-2E87945C0379}"/>
              </a:ext>
            </a:extLst>
          </p:cNvPr>
          <p:cNvSpPr/>
          <p:nvPr/>
        </p:nvSpPr>
        <p:spPr>
          <a:xfrm>
            <a:off x="3268770" y="2330651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D90E4-DEA6-161A-134A-7D1EB91313A2}"/>
              </a:ext>
            </a:extLst>
          </p:cNvPr>
          <p:cNvSpPr txBox="1"/>
          <p:nvPr/>
        </p:nvSpPr>
        <p:spPr>
          <a:xfrm>
            <a:off x="3268770" y="2424122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6783AD18-62C9-AC83-3272-0B1ADD6033FB}"/>
              </a:ext>
            </a:extLst>
          </p:cNvPr>
          <p:cNvSpPr/>
          <p:nvPr/>
        </p:nvSpPr>
        <p:spPr>
          <a:xfrm>
            <a:off x="3268770" y="413544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540EA-5FA3-A13A-DA1E-1D6C8951E36E}"/>
              </a:ext>
            </a:extLst>
          </p:cNvPr>
          <p:cNvSpPr txBox="1"/>
          <p:nvPr/>
        </p:nvSpPr>
        <p:spPr>
          <a:xfrm>
            <a:off x="3268770" y="4228919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E094872E-510B-A947-5D5D-DAA82B42B23F}"/>
              </a:ext>
            </a:extLst>
          </p:cNvPr>
          <p:cNvSpPr/>
          <p:nvPr/>
        </p:nvSpPr>
        <p:spPr>
          <a:xfrm>
            <a:off x="3268770" y="506508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9195B-6135-CA5C-09F5-9FF68636BEE9}"/>
              </a:ext>
            </a:extLst>
          </p:cNvPr>
          <p:cNvSpPr txBox="1"/>
          <p:nvPr/>
        </p:nvSpPr>
        <p:spPr>
          <a:xfrm>
            <a:off x="3268770" y="5158559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10122550-9809-BE76-3892-FFE53D831AE9}"/>
              </a:ext>
            </a:extLst>
          </p:cNvPr>
          <p:cNvSpPr/>
          <p:nvPr/>
        </p:nvSpPr>
        <p:spPr>
          <a:xfrm>
            <a:off x="3268770" y="3241622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07D4F-E427-BBDF-4790-70F8C68BC6A0}"/>
              </a:ext>
            </a:extLst>
          </p:cNvPr>
          <p:cNvSpPr txBox="1"/>
          <p:nvPr/>
        </p:nvSpPr>
        <p:spPr>
          <a:xfrm>
            <a:off x="3268770" y="3335093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pic>
        <p:nvPicPr>
          <p:cNvPr id="33" name="Picture 32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AB77809D-B420-5BCD-05E6-D47DBF33F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61" y="5130011"/>
            <a:ext cx="1078739" cy="64547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2B86D27-101A-BA33-1178-1F1646AD15D3}"/>
              </a:ext>
            </a:extLst>
          </p:cNvPr>
          <p:cNvSpPr/>
          <p:nvPr/>
        </p:nvSpPr>
        <p:spPr>
          <a:xfrm>
            <a:off x="6349512" y="5119666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892C511-8047-E669-1F09-3DA6FB618A55}"/>
              </a:ext>
            </a:extLst>
          </p:cNvPr>
          <p:cNvSpPr/>
          <p:nvPr/>
        </p:nvSpPr>
        <p:spPr>
          <a:xfrm>
            <a:off x="7991668" y="1373653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CDF98F-CF13-1384-8AAE-210E9A213EB3}"/>
              </a:ext>
            </a:extLst>
          </p:cNvPr>
          <p:cNvSpPr txBox="1"/>
          <p:nvPr/>
        </p:nvSpPr>
        <p:spPr>
          <a:xfrm>
            <a:off x="521689" y="2486211"/>
            <a:ext cx="25102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object/image to match the description.</a:t>
            </a:r>
          </a:p>
        </p:txBody>
      </p:sp>
      <p:pic>
        <p:nvPicPr>
          <p:cNvPr id="4" name="Grafik 3" descr="Ein Bild, das Schwarzweiß enthält.&#10;&#10;Automatisch generierte Beschreibung">
            <a:extLst>
              <a:ext uri="{FF2B5EF4-FFF2-40B4-BE49-F238E27FC236}">
                <a16:creationId xmlns:a16="http://schemas.microsoft.com/office/drawing/2014/main" id="{BFB1C3FD-F349-784C-44B4-342F920D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529" y="2200442"/>
            <a:ext cx="894542" cy="759822"/>
          </a:xfrm>
          <a:prstGeom prst="rect">
            <a:avLst/>
          </a:prstGeom>
        </p:spPr>
      </p:pic>
      <p:pic>
        <p:nvPicPr>
          <p:cNvPr id="6" name="Grafik 5" descr="Ein Bild, das Kunst, Zeichnung enthält.&#10;&#10;Automatisch generierte Beschreibung">
            <a:extLst>
              <a:ext uri="{FF2B5EF4-FFF2-40B4-BE49-F238E27FC236}">
                <a16:creationId xmlns:a16="http://schemas.microsoft.com/office/drawing/2014/main" id="{A8281CB4-0599-E11A-C1D4-11873A889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040" y="4200321"/>
            <a:ext cx="1101180" cy="88518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2AFE68B-AB39-3469-6790-5D638765C1D4}"/>
              </a:ext>
            </a:extLst>
          </p:cNvPr>
          <p:cNvSpPr/>
          <p:nvPr/>
        </p:nvSpPr>
        <p:spPr>
          <a:xfrm>
            <a:off x="6303927" y="2197556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pic>
        <p:nvPicPr>
          <p:cNvPr id="8" name="Grafik 7" descr="Ein Bild, das Mobiliar, Tisch, Grün, Boden enthält.&#10;&#10;Automatisch generierte Beschreibung">
            <a:extLst>
              <a:ext uri="{FF2B5EF4-FFF2-40B4-BE49-F238E27FC236}">
                <a16:creationId xmlns:a16="http://schemas.microsoft.com/office/drawing/2014/main" id="{36E6DE02-BD6F-F3CE-B1F8-193B689D5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27" y="2878626"/>
            <a:ext cx="1493155" cy="1188805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30F7BA0-B58C-2B0B-EFE9-71AEFB7C35F9}"/>
              </a:ext>
            </a:extLst>
          </p:cNvPr>
          <p:cNvSpPr/>
          <p:nvPr/>
        </p:nvSpPr>
        <p:spPr>
          <a:xfrm>
            <a:off x="6296953" y="3155919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7217ACD-37B1-AE2C-0789-9886D5179340}"/>
              </a:ext>
            </a:extLst>
          </p:cNvPr>
          <p:cNvSpPr/>
          <p:nvPr/>
        </p:nvSpPr>
        <p:spPr>
          <a:xfrm>
            <a:off x="6326719" y="4180227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0031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31C0C-D1F1-47F5-B2B1-511BF65B2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2DB62B-8345-4212-8AFA-2CA7696956ED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3.xml><?xml version="1.0" encoding="utf-8"?>
<ds:datastoreItem xmlns:ds="http://schemas.openxmlformats.org/officeDocument/2006/customXml" ds:itemID="{8AE5F797-FBAC-4773-8A10-F865A4EB7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573</Words>
  <Application>Microsoft Macintosh PowerPoint</Application>
  <PresentationFormat>A4-Papier (210 x 297 mm)</PresentationFormat>
  <Paragraphs>140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25</cp:revision>
  <dcterms:created xsi:type="dcterms:W3CDTF">2024-08-27T16:27:59Z</dcterms:created>
  <dcterms:modified xsi:type="dcterms:W3CDTF">2024-12-16T11:52:46Z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