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8" r:id="rId5"/>
    <p:sldId id="256" r:id="rId6"/>
    <p:sldId id="275" r:id="rId7"/>
    <p:sldId id="276" r:id="rId8"/>
    <p:sldId id="265" r:id="rId9"/>
    <p:sldId id="266" r:id="rId10"/>
    <p:sldId id="290" r:id="rId11"/>
    <p:sldId id="278" r:id="rId12"/>
    <p:sldId id="291" r:id="rId13"/>
    <p:sldId id="292" r:id="rId14"/>
    <p:sldId id="293" r:id="rId15"/>
    <p:sldId id="294" r:id="rId16"/>
    <p:sldId id="267" r:id="rId17"/>
    <p:sldId id="268" r:id="rId18"/>
    <p:sldId id="283" r:id="rId19"/>
    <p:sldId id="285" r:id="rId20"/>
    <p:sldId id="274" r:id="rId21"/>
    <p:sldId id="264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  <a:srgbClr val="A0C814"/>
    <a:srgbClr val="FFDF00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94843"/>
  </p:normalViewPr>
  <p:slideViewPr>
    <p:cSldViewPr snapToGrid="0">
      <p:cViewPr varScale="1">
        <p:scale>
          <a:sx n="132" d="100"/>
          <a:sy n="132" d="100"/>
        </p:scale>
        <p:origin x="1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6183-85A2-73A5-7CFA-370F5D27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61F68-1EFF-6043-9877-17D2144CE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327E7-A65C-DF17-64B0-3E3D60660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4E4C8-9582-2EFC-83DE-5BE97F84A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64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CFBE-B503-960F-6985-D3F218DF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7A78A-BA59-63C3-A3A6-F449778DB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74717-F305-FCD4-9A30-64E5ED45E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8B8C9-0561-F904-6863-8C7F71474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83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E21F-9B56-1EB6-6861-3FD9E6D0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C14A1-4E38-5341-AA66-EAD7B073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620AD-1FF8-95BF-4703-C299A111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8E24-FF8D-EFCA-14D3-0F108BAF4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30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227A6-B8CC-12DD-2CB4-C5B8DD94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78FD9-AF7B-B65B-8FC2-9DBA0A26A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5E3E5-E788-60FA-72CF-03F12D95E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9999-25EF-EA87-A848-BFD787390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3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0A00-C291-B05E-3E65-4830A9AC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CB2BB-D760-7548-2DD9-92562E1CC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67225-2EFF-528E-E881-A6998311B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74BB6-4F00-BA29-053A-199DCD2B2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56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EDEB-D41C-395E-E7D4-0D8F9056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21E73-D144-E209-A370-5BE497FCA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E2B5F-909D-95B3-A96E-2DC452253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64A4-683D-8D87-ABD0-34A49F3D5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00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6037-E576-A670-65DE-34709EE3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74B60-9DCB-8B74-622F-02D3DCA58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E5C94-18E5-916B-5F47-C905DC24A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01988-010C-7170-E81E-0D2116F5B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F9298-F367-55FB-DDAF-A8977BA07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E19CE-DFF5-F3BD-BF31-52F62993A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8EC2A-F8FA-3B45-21BE-34E47CE2D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E231B-39E5-3142-64CB-A6ACCEDEF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70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6725-5E0B-5D42-A851-E4D1706B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FBA46-4BEC-1C98-8B11-73A0050B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2EDD3-F40F-DB59-2D62-BD6B0B58D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05AF-A141-30A0-9975-DD9134727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2BC1-E657-4D43-665C-1AC1EA04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B41F6-49EE-8928-CC1B-EBA6B21AD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A568E-1C16-2C7F-6B30-C52D4CF6C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BB27D-8CAB-D254-3151-FE5FA5AFE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28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B5F6-521C-862D-BBD4-BA9473D0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402CD-3400-6D22-216A-DAB0AB8A9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14240-4754-DE8E-ACB8-817B61BDA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87ACB-7018-DEA1-9B54-78FE41957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F5FD-DD28-FB4A-11F2-2BE1101F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C3BA155-F5E9-7F43-E34A-56194CC6AFC5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42666-B12C-2C00-C4E2-652C43A4D450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5796544B-7088-EA06-76BF-B441EAF71F09}"/>
              </a:ext>
            </a:extLst>
          </p:cNvPr>
          <p:cNvSpPr/>
          <p:nvPr/>
        </p:nvSpPr>
        <p:spPr>
          <a:xfrm>
            <a:off x="7573471" y="496604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7CBBD888-0C99-5E38-BF10-C018B4220947}"/>
              </a:ext>
            </a:extLst>
          </p:cNvPr>
          <p:cNvSpPr/>
          <p:nvPr/>
        </p:nvSpPr>
        <p:spPr>
          <a:xfrm>
            <a:off x="5179972" y="4987194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FFFD5B2C-6E71-908E-9DAC-60D4F015A80F}"/>
              </a:ext>
            </a:extLst>
          </p:cNvPr>
          <p:cNvSpPr/>
          <p:nvPr/>
        </p:nvSpPr>
        <p:spPr>
          <a:xfrm>
            <a:off x="2771034" y="5005146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6592A30B-5393-A2F9-9444-CF7330990A21}"/>
              </a:ext>
            </a:extLst>
          </p:cNvPr>
          <p:cNvSpPr/>
          <p:nvPr/>
        </p:nvSpPr>
        <p:spPr>
          <a:xfrm>
            <a:off x="322840" y="5005147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A06A0A85-82D5-B11B-29C3-4177AC93ED4B}"/>
              </a:ext>
            </a:extLst>
          </p:cNvPr>
          <p:cNvSpPr/>
          <p:nvPr/>
        </p:nvSpPr>
        <p:spPr>
          <a:xfrm>
            <a:off x="7541595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DAF4B20-56CE-7E71-DB10-13E438C4A083}"/>
              </a:ext>
            </a:extLst>
          </p:cNvPr>
          <p:cNvSpPr/>
          <p:nvPr/>
        </p:nvSpPr>
        <p:spPr>
          <a:xfrm>
            <a:off x="5342978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F1DC4C89-284F-2484-B8A3-AB93178A0D4E}"/>
              </a:ext>
            </a:extLst>
          </p:cNvPr>
          <p:cNvSpPr/>
          <p:nvPr/>
        </p:nvSpPr>
        <p:spPr>
          <a:xfrm>
            <a:off x="3141144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C3CB2195-0A6A-2ABD-457D-61DD7BEEB220}"/>
              </a:ext>
            </a:extLst>
          </p:cNvPr>
          <p:cNvSpPr/>
          <p:nvPr/>
        </p:nvSpPr>
        <p:spPr>
          <a:xfrm>
            <a:off x="930127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1CC840D1-D7A6-6DF4-162B-B0F142DAF17C}"/>
              </a:ext>
            </a:extLst>
          </p:cNvPr>
          <p:cNvSpPr txBox="1"/>
          <p:nvPr/>
        </p:nvSpPr>
        <p:spPr>
          <a:xfrm>
            <a:off x="3050135" y="3345197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D9AD76-3477-0DAE-B90D-34991F00DBFF}"/>
              </a:ext>
            </a:extLst>
          </p:cNvPr>
          <p:cNvSpPr txBox="1"/>
          <p:nvPr/>
        </p:nvSpPr>
        <p:spPr>
          <a:xfrm>
            <a:off x="1095697" y="3317778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B30C4EF4-31CD-0D60-DC5A-CF7C2B019298}"/>
              </a:ext>
            </a:extLst>
          </p:cNvPr>
          <p:cNvSpPr txBox="1"/>
          <p:nvPr/>
        </p:nvSpPr>
        <p:spPr>
          <a:xfrm>
            <a:off x="7858157" y="50184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22228F9A-CCA3-B2A3-81A2-20BE442853B5}"/>
              </a:ext>
            </a:extLst>
          </p:cNvPr>
          <p:cNvSpPr txBox="1"/>
          <p:nvPr/>
        </p:nvSpPr>
        <p:spPr>
          <a:xfrm>
            <a:off x="2829519" y="506414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1962074B-7B04-90D5-2124-0E912F477F48}"/>
              </a:ext>
            </a:extLst>
          </p:cNvPr>
          <p:cNvSpPr txBox="1"/>
          <p:nvPr/>
        </p:nvSpPr>
        <p:spPr>
          <a:xfrm>
            <a:off x="5384100" y="336925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5691565C-CFB2-AFC0-BEA4-694F9416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9" y="4049960"/>
            <a:ext cx="2054447" cy="1048987"/>
          </a:xfrm>
          <a:prstGeom prst="rect">
            <a:avLst/>
          </a:prstGeom>
        </p:spPr>
      </p:pic>
      <p:pic>
        <p:nvPicPr>
          <p:cNvPr id="3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DA7DC85C-A776-FAB3-2271-43FA7C2D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46136" y="2521145"/>
            <a:ext cx="2106197" cy="1246270"/>
          </a:xfrm>
          <a:prstGeom prst="rect">
            <a:avLst/>
          </a:prstGeom>
        </p:spPr>
      </p:pic>
      <p:pic>
        <p:nvPicPr>
          <p:cNvPr id="38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2532E327-E5F6-8BE8-23CB-4FD35745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67" y="2373500"/>
            <a:ext cx="2193659" cy="1288109"/>
          </a:xfrm>
          <a:prstGeom prst="rect">
            <a:avLst/>
          </a:prstGeom>
        </p:spPr>
      </p:pic>
      <p:pic>
        <p:nvPicPr>
          <p:cNvPr id="3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312C765D-D697-E107-EACF-3DC4B337C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406" y="2658602"/>
            <a:ext cx="2215852" cy="1288108"/>
          </a:xfrm>
          <a:prstGeom prst="rect">
            <a:avLst/>
          </a:prstGeom>
        </p:spPr>
      </p:pic>
      <p:pic>
        <p:nvPicPr>
          <p:cNvPr id="40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6F831C59-6660-2F7B-D8F9-0B576A659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82" y="4369556"/>
            <a:ext cx="2084799" cy="596484"/>
          </a:xfrm>
          <a:prstGeom prst="rect">
            <a:avLst/>
          </a:prstGeom>
        </p:spPr>
      </p:pic>
      <p:pic>
        <p:nvPicPr>
          <p:cNvPr id="41" name="Grafik 40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B482C558-EA60-64CB-5996-BD917DE7E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81" y="2042167"/>
            <a:ext cx="1092200" cy="1727200"/>
          </a:xfrm>
          <a:prstGeom prst="rect">
            <a:avLst/>
          </a:prstGeom>
        </p:spPr>
      </p:pic>
      <p:pic>
        <p:nvPicPr>
          <p:cNvPr id="42" name="Grafik 41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FF86DF0B-C2FD-98D6-A1D8-C1EBC4910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4" y="4024564"/>
            <a:ext cx="742291" cy="968206"/>
          </a:xfrm>
          <a:prstGeom prst="rect">
            <a:avLst/>
          </a:prstGeom>
        </p:spPr>
      </p:pic>
      <p:pic>
        <p:nvPicPr>
          <p:cNvPr id="43" name="Grafik 42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B557A376-FF90-FAE3-0126-A648BEC9CC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20" y="4075059"/>
            <a:ext cx="1413178" cy="998787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4B5FC941-35F3-A787-7D4E-C5CDBB64AD93}"/>
              </a:ext>
            </a:extLst>
          </p:cNvPr>
          <p:cNvSpPr txBox="1"/>
          <p:nvPr/>
        </p:nvSpPr>
        <p:spPr>
          <a:xfrm>
            <a:off x="228766" y="5097368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5545BB6B-48E9-2405-4A8A-D1671849FDE1}"/>
              </a:ext>
            </a:extLst>
          </p:cNvPr>
          <p:cNvSpPr txBox="1"/>
          <p:nvPr/>
        </p:nvSpPr>
        <p:spPr>
          <a:xfrm>
            <a:off x="7585934" y="34769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BFC0D50F-4DE4-E111-83D1-033C5E40ED87}"/>
              </a:ext>
            </a:extLst>
          </p:cNvPr>
          <p:cNvSpPr txBox="1"/>
          <p:nvPr/>
        </p:nvSpPr>
        <p:spPr>
          <a:xfrm>
            <a:off x="5695413" y="506140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3483D1F4-0D7E-53B7-6ACA-869CB6317E10}"/>
              </a:ext>
            </a:extLst>
          </p:cNvPr>
          <p:cNvGrpSpPr/>
          <p:nvPr/>
        </p:nvGrpSpPr>
        <p:grpSpPr>
          <a:xfrm>
            <a:off x="90303" y="3661609"/>
            <a:ext cx="2481495" cy="1923862"/>
            <a:chOff x="4637163" y="326037"/>
            <a:chExt cx="4725204" cy="2790271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1D7B427A-849E-AC8F-28B1-D8E91C7135D9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A267D202-A386-3E40-5705-C76C0A1B4CFE}"/>
                </a:ext>
              </a:extLst>
            </p:cNvPr>
            <p:cNvSpPr txBox="1"/>
            <p:nvPr/>
          </p:nvSpPr>
          <p:spPr>
            <a:xfrm>
              <a:off x="6061865" y="326037"/>
              <a:ext cx="1509837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64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2448-6589-A83D-712E-8FA47CDA1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7D72393-F2A6-F48D-3FAC-2CAD1C734601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B08301-BA2C-88AA-58C1-56F2C252BF20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C80863F-6B6B-5A2E-E842-552CD9986DC0}"/>
              </a:ext>
            </a:extLst>
          </p:cNvPr>
          <p:cNvSpPr/>
          <p:nvPr/>
        </p:nvSpPr>
        <p:spPr>
          <a:xfrm>
            <a:off x="7573471" y="496604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7E8863CC-50A3-951C-5EE0-C8302DDB737D}"/>
              </a:ext>
            </a:extLst>
          </p:cNvPr>
          <p:cNvSpPr/>
          <p:nvPr/>
        </p:nvSpPr>
        <p:spPr>
          <a:xfrm>
            <a:off x="5179972" y="4987194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947C3D4C-C0A0-1A49-6CFF-BBC9F27790EE}"/>
              </a:ext>
            </a:extLst>
          </p:cNvPr>
          <p:cNvSpPr/>
          <p:nvPr/>
        </p:nvSpPr>
        <p:spPr>
          <a:xfrm>
            <a:off x="2771034" y="5005146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B3BD5BD-BC11-3F77-2622-CCA1393ED8F1}"/>
              </a:ext>
            </a:extLst>
          </p:cNvPr>
          <p:cNvSpPr/>
          <p:nvPr/>
        </p:nvSpPr>
        <p:spPr>
          <a:xfrm>
            <a:off x="322840" y="5005147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0E1692-831F-5720-725A-E787E48F4B89}"/>
              </a:ext>
            </a:extLst>
          </p:cNvPr>
          <p:cNvSpPr/>
          <p:nvPr/>
        </p:nvSpPr>
        <p:spPr>
          <a:xfrm>
            <a:off x="7541595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71E84082-09CA-DC25-00EF-8B19664D3BFD}"/>
              </a:ext>
            </a:extLst>
          </p:cNvPr>
          <p:cNvSpPr/>
          <p:nvPr/>
        </p:nvSpPr>
        <p:spPr>
          <a:xfrm>
            <a:off x="5342978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78B6561A-0F88-E01F-A3CD-65712DEFA203}"/>
              </a:ext>
            </a:extLst>
          </p:cNvPr>
          <p:cNvSpPr/>
          <p:nvPr/>
        </p:nvSpPr>
        <p:spPr>
          <a:xfrm>
            <a:off x="3141144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8EE42F56-9FBD-BEA0-EBA3-17FF6216E3A8}"/>
              </a:ext>
            </a:extLst>
          </p:cNvPr>
          <p:cNvSpPr/>
          <p:nvPr/>
        </p:nvSpPr>
        <p:spPr>
          <a:xfrm>
            <a:off x="930127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9CE17821-6E7E-6E68-F27A-3258E7E33328}"/>
              </a:ext>
            </a:extLst>
          </p:cNvPr>
          <p:cNvSpPr txBox="1"/>
          <p:nvPr/>
        </p:nvSpPr>
        <p:spPr>
          <a:xfrm>
            <a:off x="3050135" y="3345197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DB7D9635-64FC-A4D8-7970-2FA31D7C338F}"/>
              </a:ext>
            </a:extLst>
          </p:cNvPr>
          <p:cNvSpPr txBox="1"/>
          <p:nvPr/>
        </p:nvSpPr>
        <p:spPr>
          <a:xfrm>
            <a:off x="1095697" y="3317778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65881B70-F25F-A798-79BE-59BB049409C8}"/>
              </a:ext>
            </a:extLst>
          </p:cNvPr>
          <p:cNvSpPr txBox="1"/>
          <p:nvPr/>
        </p:nvSpPr>
        <p:spPr>
          <a:xfrm>
            <a:off x="7858157" y="50184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0F1F43B6-466B-DA86-144A-DF2365E592AD}"/>
              </a:ext>
            </a:extLst>
          </p:cNvPr>
          <p:cNvSpPr txBox="1"/>
          <p:nvPr/>
        </p:nvSpPr>
        <p:spPr>
          <a:xfrm>
            <a:off x="2829519" y="506414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9F5E713-BD66-96FF-5A4B-63388DB640D2}"/>
              </a:ext>
            </a:extLst>
          </p:cNvPr>
          <p:cNvSpPr txBox="1"/>
          <p:nvPr/>
        </p:nvSpPr>
        <p:spPr>
          <a:xfrm>
            <a:off x="5384100" y="336925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935B3271-E1CD-5315-A42B-3E01BF0B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9" y="4049960"/>
            <a:ext cx="2054447" cy="1048987"/>
          </a:xfrm>
          <a:prstGeom prst="rect">
            <a:avLst/>
          </a:prstGeom>
        </p:spPr>
      </p:pic>
      <p:pic>
        <p:nvPicPr>
          <p:cNvPr id="3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944E6BA4-2E13-A113-B827-1EA172442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46136" y="2521145"/>
            <a:ext cx="2106197" cy="1246270"/>
          </a:xfrm>
          <a:prstGeom prst="rect">
            <a:avLst/>
          </a:prstGeom>
        </p:spPr>
      </p:pic>
      <p:pic>
        <p:nvPicPr>
          <p:cNvPr id="38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B0E91649-41DA-9B98-0C86-0237688E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67" y="2373500"/>
            <a:ext cx="2193659" cy="1288109"/>
          </a:xfrm>
          <a:prstGeom prst="rect">
            <a:avLst/>
          </a:prstGeom>
        </p:spPr>
      </p:pic>
      <p:pic>
        <p:nvPicPr>
          <p:cNvPr id="3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C985F69E-685B-6E7B-0080-D7B10040E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406" y="2658602"/>
            <a:ext cx="2215852" cy="1288108"/>
          </a:xfrm>
          <a:prstGeom prst="rect">
            <a:avLst/>
          </a:prstGeom>
        </p:spPr>
      </p:pic>
      <p:pic>
        <p:nvPicPr>
          <p:cNvPr id="40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AEBF5241-9DDE-2F19-90F2-F67AA36B9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82" y="4369556"/>
            <a:ext cx="2084799" cy="596484"/>
          </a:xfrm>
          <a:prstGeom prst="rect">
            <a:avLst/>
          </a:prstGeom>
        </p:spPr>
      </p:pic>
      <p:pic>
        <p:nvPicPr>
          <p:cNvPr id="41" name="Grafik 40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EC49EFD4-F98D-9324-3880-2DB23FBB5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81" y="2042167"/>
            <a:ext cx="1092200" cy="1727200"/>
          </a:xfrm>
          <a:prstGeom prst="rect">
            <a:avLst/>
          </a:prstGeom>
        </p:spPr>
      </p:pic>
      <p:pic>
        <p:nvPicPr>
          <p:cNvPr id="42" name="Grafik 41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36359D96-B729-7694-4FE0-587C3AC75B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4" y="4024564"/>
            <a:ext cx="742291" cy="968206"/>
          </a:xfrm>
          <a:prstGeom prst="rect">
            <a:avLst/>
          </a:prstGeom>
        </p:spPr>
      </p:pic>
      <p:pic>
        <p:nvPicPr>
          <p:cNvPr id="43" name="Grafik 42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E1A27949-C116-FC4F-0C53-5F2EDFBFA2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20" y="4075059"/>
            <a:ext cx="1413178" cy="998787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DD8FF9B9-B14E-2183-6AA1-4BC8E665A4C9}"/>
              </a:ext>
            </a:extLst>
          </p:cNvPr>
          <p:cNvSpPr txBox="1"/>
          <p:nvPr/>
        </p:nvSpPr>
        <p:spPr>
          <a:xfrm>
            <a:off x="228766" y="5097368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9FF456F3-8278-69FA-A31F-B01C44AAF6AA}"/>
              </a:ext>
            </a:extLst>
          </p:cNvPr>
          <p:cNvSpPr txBox="1"/>
          <p:nvPr/>
        </p:nvSpPr>
        <p:spPr>
          <a:xfrm>
            <a:off x="7585934" y="34769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F0247D03-0941-066E-C25E-28152AF9F2F7}"/>
              </a:ext>
            </a:extLst>
          </p:cNvPr>
          <p:cNvSpPr txBox="1"/>
          <p:nvPr/>
        </p:nvSpPr>
        <p:spPr>
          <a:xfrm>
            <a:off x="5695413" y="506140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397F8074-EB23-1422-3701-BD23F4289340}"/>
              </a:ext>
            </a:extLst>
          </p:cNvPr>
          <p:cNvGrpSpPr/>
          <p:nvPr/>
        </p:nvGrpSpPr>
        <p:grpSpPr>
          <a:xfrm>
            <a:off x="374251" y="2198257"/>
            <a:ext cx="2481495" cy="1775882"/>
            <a:chOff x="5174996" y="-1836115"/>
            <a:chExt cx="4725204" cy="2575649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35C5071D-8CC6-5333-CF33-D14897E05C59}"/>
                </a:ext>
              </a:extLst>
            </p:cNvPr>
            <p:cNvSpPr/>
            <p:nvPr/>
          </p:nvSpPr>
          <p:spPr>
            <a:xfrm>
              <a:off x="5174996" y="-1636044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2B617AB7-7CA1-EF3F-55CE-B87FFCD23AC3}"/>
                </a:ext>
              </a:extLst>
            </p:cNvPr>
            <p:cNvSpPr txBox="1"/>
            <p:nvPr/>
          </p:nvSpPr>
          <p:spPr>
            <a:xfrm>
              <a:off x="6592141" y="-1836115"/>
              <a:ext cx="1509837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2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E737F-60B2-0EB0-D574-A5979FDC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CA6F2C7-2C5E-5474-6A9D-67040A6DD22C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7C5A1-6CA6-8627-18C7-6EBB4F2CE607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B7115EF7-5DB6-EE56-1EC6-0CA4551278C5}"/>
              </a:ext>
            </a:extLst>
          </p:cNvPr>
          <p:cNvSpPr/>
          <p:nvPr/>
        </p:nvSpPr>
        <p:spPr>
          <a:xfrm>
            <a:off x="7573471" y="496604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DCBB3057-CF68-4631-0BCE-035A8697C211}"/>
              </a:ext>
            </a:extLst>
          </p:cNvPr>
          <p:cNvSpPr/>
          <p:nvPr/>
        </p:nvSpPr>
        <p:spPr>
          <a:xfrm>
            <a:off x="5179972" y="4987194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115AE89-653E-2E5E-8EC4-39A0515A5428}"/>
              </a:ext>
            </a:extLst>
          </p:cNvPr>
          <p:cNvSpPr/>
          <p:nvPr/>
        </p:nvSpPr>
        <p:spPr>
          <a:xfrm>
            <a:off x="2771034" y="5005146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18D01633-9DCD-B35C-A42E-999B2D29D02A}"/>
              </a:ext>
            </a:extLst>
          </p:cNvPr>
          <p:cNvSpPr/>
          <p:nvPr/>
        </p:nvSpPr>
        <p:spPr>
          <a:xfrm>
            <a:off x="322840" y="5005147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9980007D-95AF-B83A-5B76-C9D937200391}"/>
              </a:ext>
            </a:extLst>
          </p:cNvPr>
          <p:cNvSpPr/>
          <p:nvPr/>
        </p:nvSpPr>
        <p:spPr>
          <a:xfrm>
            <a:off x="7541595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87C0ED8B-77B9-9F0D-EA67-0C9351C5DD2C}"/>
              </a:ext>
            </a:extLst>
          </p:cNvPr>
          <p:cNvSpPr/>
          <p:nvPr/>
        </p:nvSpPr>
        <p:spPr>
          <a:xfrm>
            <a:off x="5342978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7A751CB3-E708-F424-6A66-4B739B26F3D4}"/>
              </a:ext>
            </a:extLst>
          </p:cNvPr>
          <p:cNvSpPr/>
          <p:nvPr/>
        </p:nvSpPr>
        <p:spPr>
          <a:xfrm>
            <a:off x="3141144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212A4931-3A9D-9158-26E1-9AB508A2A297}"/>
              </a:ext>
            </a:extLst>
          </p:cNvPr>
          <p:cNvSpPr/>
          <p:nvPr/>
        </p:nvSpPr>
        <p:spPr>
          <a:xfrm>
            <a:off x="930127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6BF3C493-026B-03E6-3E24-9DEE8F980E10}"/>
              </a:ext>
            </a:extLst>
          </p:cNvPr>
          <p:cNvSpPr txBox="1"/>
          <p:nvPr/>
        </p:nvSpPr>
        <p:spPr>
          <a:xfrm>
            <a:off x="3050135" y="3345197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FC788146-C9F5-F656-E0C9-D134D296B986}"/>
              </a:ext>
            </a:extLst>
          </p:cNvPr>
          <p:cNvSpPr txBox="1"/>
          <p:nvPr/>
        </p:nvSpPr>
        <p:spPr>
          <a:xfrm>
            <a:off x="1095697" y="3317778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89643874-F7AB-FFE6-5780-5E6081F25B9C}"/>
              </a:ext>
            </a:extLst>
          </p:cNvPr>
          <p:cNvSpPr txBox="1"/>
          <p:nvPr/>
        </p:nvSpPr>
        <p:spPr>
          <a:xfrm>
            <a:off x="7858157" y="50184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FB39500D-DFEC-DD30-D385-2883C2F7A73A}"/>
              </a:ext>
            </a:extLst>
          </p:cNvPr>
          <p:cNvSpPr txBox="1"/>
          <p:nvPr/>
        </p:nvSpPr>
        <p:spPr>
          <a:xfrm>
            <a:off x="2829519" y="506414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F68C79E2-88AA-2215-403A-3F7D0974ABFB}"/>
              </a:ext>
            </a:extLst>
          </p:cNvPr>
          <p:cNvSpPr txBox="1"/>
          <p:nvPr/>
        </p:nvSpPr>
        <p:spPr>
          <a:xfrm>
            <a:off x="5384100" y="336925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7E3A1374-49C3-89A0-C9DA-A78E8C4D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9" y="4049960"/>
            <a:ext cx="2054447" cy="1048987"/>
          </a:xfrm>
          <a:prstGeom prst="rect">
            <a:avLst/>
          </a:prstGeom>
        </p:spPr>
      </p:pic>
      <p:pic>
        <p:nvPicPr>
          <p:cNvPr id="3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DA21AA12-91E9-26C6-CA46-F0386DB9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46136" y="2521145"/>
            <a:ext cx="2106197" cy="1246270"/>
          </a:xfrm>
          <a:prstGeom prst="rect">
            <a:avLst/>
          </a:prstGeom>
        </p:spPr>
      </p:pic>
      <p:pic>
        <p:nvPicPr>
          <p:cNvPr id="38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B67F9F61-0F47-1702-07BD-5DA606C11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67" y="2373500"/>
            <a:ext cx="2193659" cy="1288109"/>
          </a:xfrm>
          <a:prstGeom prst="rect">
            <a:avLst/>
          </a:prstGeom>
        </p:spPr>
      </p:pic>
      <p:pic>
        <p:nvPicPr>
          <p:cNvPr id="3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1A89703A-E9A8-6DAF-4A5A-D9951E849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406" y="2658602"/>
            <a:ext cx="2215852" cy="1288108"/>
          </a:xfrm>
          <a:prstGeom prst="rect">
            <a:avLst/>
          </a:prstGeom>
        </p:spPr>
      </p:pic>
      <p:pic>
        <p:nvPicPr>
          <p:cNvPr id="40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0441874F-B975-1021-9118-076D8A592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82" y="4369556"/>
            <a:ext cx="2084799" cy="596484"/>
          </a:xfrm>
          <a:prstGeom prst="rect">
            <a:avLst/>
          </a:prstGeom>
        </p:spPr>
      </p:pic>
      <p:pic>
        <p:nvPicPr>
          <p:cNvPr id="41" name="Grafik 40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3E7C76DB-763C-3A74-A3E7-ED8826059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81" y="2042167"/>
            <a:ext cx="1092200" cy="1727200"/>
          </a:xfrm>
          <a:prstGeom prst="rect">
            <a:avLst/>
          </a:prstGeom>
        </p:spPr>
      </p:pic>
      <p:pic>
        <p:nvPicPr>
          <p:cNvPr id="42" name="Grafik 41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19662917-826D-61B8-16E7-CE68BCF15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4" y="4024564"/>
            <a:ext cx="742291" cy="968206"/>
          </a:xfrm>
          <a:prstGeom prst="rect">
            <a:avLst/>
          </a:prstGeom>
        </p:spPr>
      </p:pic>
      <p:pic>
        <p:nvPicPr>
          <p:cNvPr id="43" name="Grafik 42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23C88336-DE11-B76C-0CD2-32F968493A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20" y="4075059"/>
            <a:ext cx="1413178" cy="998787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EE11E1B5-1C13-F6EC-79AC-5CAD9EDAFCE1}"/>
              </a:ext>
            </a:extLst>
          </p:cNvPr>
          <p:cNvSpPr txBox="1"/>
          <p:nvPr/>
        </p:nvSpPr>
        <p:spPr>
          <a:xfrm>
            <a:off x="228766" y="5097368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9E0D8007-F00E-F8CB-D683-69142040CC97}"/>
              </a:ext>
            </a:extLst>
          </p:cNvPr>
          <p:cNvSpPr txBox="1"/>
          <p:nvPr/>
        </p:nvSpPr>
        <p:spPr>
          <a:xfrm>
            <a:off x="7585934" y="34769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8A5D86C0-BDBE-D0AE-BF33-EA393C0D0EA9}"/>
              </a:ext>
            </a:extLst>
          </p:cNvPr>
          <p:cNvSpPr txBox="1"/>
          <p:nvPr/>
        </p:nvSpPr>
        <p:spPr>
          <a:xfrm>
            <a:off x="5695413" y="506140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7387C64-1605-CD5E-2905-37A8E39DCC2B}"/>
              </a:ext>
            </a:extLst>
          </p:cNvPr>
          <p:cNvGrpSpPr/>
          <p:nvPr/>
        </p:nvGrpSpPr>
        <p:grpSpPr>
          <a:xfrm>
            <a:off x="4893370" y="3892110"/>
            <a:ext cx="2481495" cy="1775882"/>
            <a:chOff x="13780195" y="620563"/>
            <a:chExt cx="4725204" cy="2575649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F78D2FE9-BBB0-25E3-5A01-A4AAF6CCCCB8}"/>
                </a:ext>
              </a:extLst>
            </p:cNvPr>
            <p:cNvSpPr/>
            <p:nvPr/>
          </p:nvSpPr>
          <p:spPr>
            <a:xfrm>
              <a:off x="13780195" y="853109"/>
              <a:ext cx="4725204" cy="23335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EA4CD6B4-B94F-9BFC-F898-7F2604E06E60}"/>
                </a:ext>
              </a:extLst>
            </p:cNvPr>
            <p:cNvSpPr txBox="1"/>
            <p:nvPr/>
          </p:nvSpPr>
          <p:spPr>
            <a:xfrm>
              <a:off x="15050515" y="620563"/>
              <a:ext cx="1509837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5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7D0AD087-D069-AA6D-CFC1-DB8DAFE7B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96" y="3717257"/>
            <a:ext cx="815727" cy="853964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AF0D5A7-D931-D8BF-0538-23550B2E32D4}"/>
              </a:ext>
            </a:extLst>
          </p:cNvPr>
          <p:cNvSpPr/>
          <p:nvPr/>
        </p:nvSpPr>
        <p:spPr>
          <a:xfrm>
            <a:off x="1746333" y="2988596"/>
            <a:ext cx="2660061" cy="530594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numbers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7870F458-1EA6-07F9-5515-7896FBB92768}"/>
              </a:ext>
            </a:extLst>
          </p:cNvPr>
          <p:cNvSpPr/>
          <p:nvPr/>
        </p:nvSpPr>
        <p:spPr>
          <a:xfrm>
            <a:off x="1758520" y="2243545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7AA98-4ED0-A051-0C14-E7ADDF1337AF}"/>
              </a:ext>
            </a:extLst>
          </p:cNvPr>
          <p:cNvSpPr txBox="1"/>
          <p:nvPr/>
        </p:nvSpPr>
        <p:spPr>
          <a:xfrm>
            <a:off x="1891782" y="2263597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Euro.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8A405AE5-AE11-2320-D6DF-91EBFC04E3C5}"/>
              </a:ext>
            </a:extLst>
          </p:cNvPr>
          <p:cNvSpPr/>
          <p:nvPr/>
        </p:nvSpPr>
        <p:spPr>
          <a:xfrm>
            <a:off x="1758520" y="3974272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167F99-32E3-B358-1E9E-F242578DB18B}"/>
              </a:ext>
            </a:extLst>
          </p:cNvPr>
          <p:cNvSpPr txBox="1"/>
          <p:nvPr/>
        </p:nvSpPr>
        <p:spPr>
          <a:xfrm>
            <a:off x="1891782" y="3994324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Euro.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FEAFEFFD-6F47-DA0A-D9E3-D38CD8C819E4}"/>
              </a:ext>
            </a:extLst>
          </p:cNvPr>
          <p:cNvSpPr/>
          <p:nvPr/>
        </p:nvSpPr>
        <p:spPr>
          <a:xfrm>
            <a:off x="1758520" y="5249917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EB234F-9AD8-20A1-F02D-2D70F20E6BE4}"/>
              </a:ext>
            </a:extLst>
          </p:cNvPr>
          <p:cNvSpPr txBox="1"/>
          <p:nvPr/>
        </p:nvSpPr>
        <p:spPr>
          <a:xfrm>
            <a:off x="1891782" y="5269969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C6F0C9-2125-130B-C42B-9B13CE05CBBC}"/>
              </a:ext>
            </a:extLst>
          </p:cNvPr>
          <p:cNvSpPr txBox="1"/>
          <p:nvPr/>
        </p:nvSpPr>
        <p:spPr>
          <a:xfrm>
            <a:off x="5643909" y="2585308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0B3EDC-7C09-8AE2-1895-05221710BF52}"/>
              </a:ext>
            </a:extLst>
          </p:cNvPr>
          <p:cNvSpPr txBox="1"/>
          <p:nvPr/>
        </p:nvSpPr>
        <p:spPr>
          <a:xfrm>
            <a:off x="5643908" y="3383901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E26C5D-13A2-245F-82EE-1535B73D40DD}"/>
              </a:ext>
            </a:extLst>
          </p:cNvPr>
          <p:cNvSpPr txBox="1"/>
          <p:nvPr/>
        </p:nvSpPr>
        <p:spPr>
          <a:xfrm>
            <a:off x="5643908" y="4434795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00B8B-6C81-AD44-756F-DB8AA4F603E3}"/>
              </a:ext>
            </a:extLst>
          </p:cNvPr>
          <p:cNvSpPr txBox="1"/>
          <p:nvPr/>
        </p:nvSpPr>
        <p:spPr>
          <a:xfrm>
            <a:off x="5656905" y="5463647"/>
            <a:ext cx="984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61A133-1825-E9EA-D7B4-02D426B37915}"/>
              </a:ext>
            </a:extLst>
          </p:cNvPr>
          <p:cNvSpPr txBox="1"/>
          <p:nvPr/>
        </p:nvSpPr>
        <p:spPr>
          <a:xfrm>
            <a:off x="7735335" y="3429000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80BAEA-B6F4-2209-9107-05208FE47B99}"/>
              </a:ext>
            </a:extLst>
          </p:cNvPr>
          <p:cNvSpPr txBox="1"/>
          <p:nvPr/>
        </p:nvSpPr>
        <p:spPr>
          <a:xfrm>
            <a:off x="7842275" y="4564303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 err="1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92B30C-01FF-F31D-F5F5-D44188E05C52}"/>
              </a:ext>
            </a:extLst>
          </p:cNvPr>
          <p:cNvSpPr txBox="1"/>
          <p:nvPr/>
        </p:nvSpPr>
        <p:spPr>
          <a:xfrm>
            <a:off x="7842555" y="5522975"/>
            <a:ext cx="984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365883B-B954-E3F5-7D63-2EF7F593D3CA}"/>
              </a:ext>
            </a:extLst>
          </p:cNvPr>
          <p:cNvSpPr/>
          <p:nvPr/>
        </p:nvSpPr>
        <p:spPr>
          <a:xfrm>
            <a:off x="6673476" y="1629543"/>
            <a:ext cx="2825667" cy="109978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CC250-4DBA-86A9-265B-6CE837C10F60}"/>
              </a:ext>
            </a:extLst>
          </p:cNvPr>
          <p:cNvSpPr txBox="1"/>
          <p:nvPr/>
        </p:nvSpPr>
        <p:spPr>
          <a:xfrm>
            <a:off x="6808330" y="1799765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“oy” (boy)</a:t>
            </a:r>
          </a:p>
        </p:txBody>
      </p:sp>
      <p:pic>
        <p:nvPicPr>
          <p:cNvPr id="49" name="Graphic 48" descr="Right pointing backhand index with solid fill">
            <a:extLst>
              <a:ext uri="{FF2B5EF4-FFF2-40B4-BE49-F238E27FC236}">
                <a16:creationId xmlns:a16="http://schemas.microsoft.com/office/drawing/2014/main" id="{D3082578-4375-B409-FFDF-40FEE16CE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92997" y="1237507"/>
            <a:ext cx="571181" cy="5711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42F191-58A2-972D-F1FC-21A138AA0619}"/>
              </a:ext>
            </a:extLst>
          </p:cNvPr>
          <p:cNvSpPr txBox="1"/>
          <p:nvPr/>
        </p:nvSpPr>
        <p:spPr>
          <a:xfrm>
            <a:off x="1791713" y="3016169"/>
            <a:ext cx="25559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individual number “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de-DE" sz="12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de-DE" sz="12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end: 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 = ein</a:t>
            </a:r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</a:t>
            </a:r>
            <a:endParaRPr lang="en-US" sz="12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8A4FF290-D1EC-9444-A1ED-53B212C7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48" y="1974651"/>
            <a:ext cx="1081207" cy="1131889"/>
          </a:xfrm>
          <a:prstGeom prst="rect">
            <a:avLst/>
          </a:prstGeom>
        </p:spPr>
      </p:pic>
      <p:pic>
        <p:nvPicPr>
          <p:cNvPr id="10" name="Grafik 9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A9BE3E99-4CD0-5A74-43E9-3CE3448C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9" y="4765403"/>
            <a:ext cx="635155" cy="66492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04ACF8F-DD65-3E60-2071-79603BA5712C}"/>
              </a:ext>
            </a:extLst>
          </p:cNvPr>
          <p:cNvSpPr txBox="1"/>
          <p:nvPr/>
        </p:nvSpPr>
        <p:spPr>
          <a:xfrm>
            <a:off x="4868587" y="2307596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1619A6-4062-144E-5E15-F788FFC26779}"/>
              </a:ext>
            </a:extLst>
          </p:cNvPr>
          <p:cNvSpPr txBox="1"/>
          <p:nvPr/>
        </p:nvSpPr>
        <p:spPr>
          <a:xfrm>
            <a:off x="4868587" y="3106540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D9B3CB-F09F-85C9-D89D-CD1721B06ACE}"/>
              </a:ext>
            </a:extLst>
          </p:cNvPr>
          <p:cNvSpPr txBox="1"/>
          <p:nvPr/>
        </p:nvSpPr>
        <p:spPr>
          <a:xfrm>
            <a:off x="4868586" y="4135392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13D267-6FA2-ACEE-48A6-131EEE0CF6B4}"/>
              </a:ext>
            </a:extLst>
          </p:cNvPr>
          <p:cNvSpPr txBox="1"/>
          <p:nvPr/>
        </p:nvSpPr>
        <p:spPr>
          <a:xfrm>
            <a:off x="4868586" y="5169032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DDC524A-7E18-9291-D380-9B9A47462145}"/>
              </a:ext>
            </a:extLst>
          </p:cNvPr>
          <p:cNvSpPr txBox="1"/>
          <p:nvPr/>
        </p:nvSpPr>
        <p:spPr>
          <a:xfrm>
            <a:off x="7057453" y="3145727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A92A6C-5177-C9C1-ECB5-C477A5BD4EDB}"/>
              </a:ext>
            </a:extLst>
          </p:cNvPr>
          <p:cNvSpPr txBox="1"/>
          <p:nvPr/>
        </p:nvSpPr>
        <p:spPr>
          <a:xfrm>
            <a:off x="7071520" y="4287342"/>
            <a:ext cx="81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579EF63-E6FF-DC87-DEFB-88E820F7C10B}"/>
              </a:ext>
            </a:extLst>
          </p:cNvPr>
          <p:cNvSpPr txBox="1"/>
          <p:nvPr/>
        </p:nvSpPr>
        <p:spPr>
          <a:xfrm>
            <a:off x="6872290" y="5247576"/>
            <a:ext cx="969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pic>
        <p:nvPicPr>
          <p:cNvPr id="2" name="Grafik 1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0AE36AB1-BC3E-FA9E-7D6B-3F0013BB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58" y="4908526"/>
            <a:ext cx="635155" cy="664928"/>
          </a:xfrm>
          <a:prstGeom prst="rect">
            <a:avLst/>
          </a:prstGeom>
        </p:spPr>
      </p:pic>
      <p:pic>
        <p:nvPicPr>
          <p:cNvPr id="4" name="Grafik 3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53691338-9205-026C-287F-F3D0BC77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8" y="5416579"/>
            <a:ext cx="635155" cy="664928"/>
          </a:xfrm>
          <a:prstGeom prst="rect">
            <a:avLst/>
          </a:prstGeom>
        </p:spPr>
      </p:pic>
      <p:pic>
        <p:nvPicPr>
          <p:cNvPr id="5" name="Grafik 4" descr="Ein Bild, das Kreis, Metall, Münze enthält.&#10;&#10;Automatisch generierte Beschreibung">
            <a:extLst>
              <a:ext uri="{FF2B5EF4-FFF2-40B4-BE49-F238E27FC236}">
                <a16:creationId xmlns:a16="http://schemas.microsoft.com/office/drawing/2014/main" id="{18490658-2B63-9C91-0246-5A6FC4E9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8" y="3346057"/>
            <a:ext cx="765987" cy="8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218B-29D2-7254-B864-2BA2D3C9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1DA50-FE89-7E70-7995-9942BA0385DC}"/>
              </a:ext>
            </a:extLst>
          </p:cNvPr>
          <p:cNvSpPr txBox="1"/>
          <p:nvPr/>
        </p:nvSpPr>
        <p:spPr>
          <a:xfrm>
            <a:off x="521689" y="1335024"/>
            <a:ext cx="56477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buying?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CA7A1-5718-E1E5-86C8-EF2BC52FC4B8}"/>
              </a:ext>
            </a:extLst>
          </p:cNvPr>
          <p:cNvSpPr txBox="1"/>
          <p:nvPr/>
        </p:nvSpPr>
        <p:spPr>
          <a:xfrm>
            <a:off x="521689" y="2184207"/>
            <a:ext cx="2510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 partner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A141CF5A-0161-DD59-313F-4399914B3BB4}"/>
              </a:ext>
            </a:extLst>
          </p:cNvPr>
          <p:cNvSpPr/>
          <p:nvPr/>
        </p:nvSpPr>
        <p:spPr>
          <a:xfrm>
            <a:off x="634626" y="2612986"/>
            <a:ext cx="2737749" cy="648042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2C817-C8B2-E950-6C95-A505DD86C7A1}"/>
              </a:ext>
            </a:extLst>
          </p:cNvPr>
          <p:cNvSpPr txBox="1"/>
          <p:nvPr/>
        </p:nvSpPr>
        <p:spPr>
          <a:xfrm>
            <a:off x="1071354" y="2762889"/>
            <a:ext cx="311964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D4B-F6CC-8691-AC37-330EA728CA87}"/>
              </a:ext>
            </a:extLst>
          </p:cNvPr>
          <p:cNvSpPr txBox="1"/>
          <p:nvPr/>
        </p:nvSpPr>
        <p:spPr>
          <a:xfrm>
            <a:off x="521689" y="3392221"/>
            <a:ext cx="3857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partner replies with a number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8086224A-EFF2-EB61-AC6C-087D34139817}"/>
              </a:ext>
            </a:extLst>
          </p:cNvPr>
          <p:cNvSpPr/>
          <p:nvPr/>
        </p:nvSpPr>
        <p:spPr>
          <a:xfrm>
            <a:off x="1071354" y="3748316"/>
            <a:ext cx="4705341" cy="807986"/>
          </a:xfrm>
          <a:prstGeom prst="wedgeEllipseCallout">
            <a:avLst>
              <a:gd name="adj1" fmla="val 41025"/>
              <a:gd name="adj2" fmla="val -72177"/>
            </a:avLst>
          </a:prstGeom>
          <a:solidFill>
            <a:schemeClr val="bg1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F8434-B05F-DF9F-5F56-CF2F794118F4}"/>
              </a:ext>
            </a:extLst>
          </p:cNvPr>
          <p:cNvSpPr txBox="1"/>
          <p:nvPr/>
        </p:nvSpPr>
        <p:spPr>
          <a:xfrm>
            <a:off x="1422142" y="3984294"/>
            <a:ext cx="38956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Tee.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0A215-EA15-7D0B-FC62-DBE8984B4072}"/>
              </a:ext>
            </a:extLst>
          </p:cNvPr>
          <p:cNvSpPr txBox="1"/>
          <p:nvPr/>
        </p:nvSpPr>
        <p:spPr>
          <a:xfrm>
            <a:off x="521689" y="4667348"/>
            <a:ext cx="3857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pack their order and tell the price.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3842EE-089F-6BBD-CFD4-F66DE92B5118}"/>
              </a:ext>
            </a:extLst>
          </p:cNvPr>
          <p:cNvSpPr/>
          <p:nvPr/>
        </p:nvSpPr>
        <p:spPr>
          <a:xfrm>
            <a:off x="6384010" y="3946408"/>
            <a:ext cx="3521990" cy="2005138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33D58B-41F2-1D57-5913-218E421F1786}"/>
              </a:ext>
            </a:extLst>
          </p:cNvPr>
          <p:cNvSpPr txBox="1"/>
          <p:nvPr/>
        </p:nvSpPr>
        <p:spPr>
          <a:xfrm>
            <a:off x="6434841" y="4048103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BEDD5A-F23E-939E-0568-DA8820ED6EBC}"/>
              </a:ext>
            </a:extLst>
          </p:cNvPr>
          <p:cNvSpPr txBox="1"/>
          <p:nvPr/>
        </p:nvSpPr>
        <p:spPr>
          <a:xfrm>
            <a:off x="6434841" y="4476020"/>
            <a:ext cx="316493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your partner’s shopping bag:</a:t>
            </a:r>
            <a:endParaRPr lang="en-US" sz="1500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E5DF2229-82CA-EAA8-8608-E7BA0AFCBC22}"/>
              </a:ext>
            </a:extLst>
          </p:cNvPr>
          <p:cNvSpPr/>
          <p:nvPr/>
        </p:nvSpPr>
        <p:spPr>
          <a:xfrm>
            <a:off x="6845719" y="5113477"/>
            <a:ext cx="2856808" cy="739104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2EA334-6D3E-33FA-FFA6-11C9C73A3F8D}"/>
              </a:ext>
            </a:extLst>
          </p:cNvPr>
          <p:cNvSpPr txBox="1"/>
          <p:nvPr/>
        </p:nvSpPr>
        <p:spPr>
          <a:xfrm>
            <a:off x="7131752" y="5185534"/>
            <a:ext cx="228474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vier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Orangen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Milch.</a:t>
            </a:r>
          </a:p>
        </p:txBody>
      </p:sp>
      <p:pic>
        <p:nvPicPr>
          <p:cNvPr id="35" name="Picture 34" descr="A black shopping cart with wheels&#10;&#10;Description automatically generated">
            <a:extLst>
              <a:ext uri="{FF2B5EF4-FFF2-40B4-BE49-F238E27FC236}">
                <a16:creationId xmlns:a16="http://schemas.microsoft.com/office/drawing/2014/main" id="{34FEA13F-C646-F478-6958-039F83F9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14" y="3152089"/>
            <a:ext cx="1588637" cy="1588637"/>
          </a:xfrm>
          <a:prstGeom prst="rect">
            <a:avLst/>
          </a:prstGeom>
        </p:spPr>
      </p:pic>
      <p:sp>
        <p:nvSpPr>
          <p:cNvPr id="7" name="Oval Callout 9">
            <a:extLst>
              <a:ext uri="{FF2B5EF4-FFF2-40B4-BE49-F238E27FC236}">
                <a16:creationId xmlns:a16="http://schemas.microsoft.com/office/drawing/2014/main" id="{CE6B4F75-E254-463A-DEF3-1D89D625D6B2}"/>
              </a:ext>
            </a:extLst>
          </p:cNvPr>
          <p:cNvSpPr/>
          <p:nvPr/>
        </p:nvSpPr>
        <p:spPr>
          <a:xfrm>
            <a:off x="847837" y="5141641"/>
            <a:ext cx="3805926" cy="541701"/>
          </a:xfrm>
          <a:prstGeom prst="wedgeEllipseCallout">
            <a:avLst>
              <a:gd name="adj1" fmla="val -31305"/>
              <a:gd name="adj2" fmla="val -79284"/>
            </a:avLst>
          </a:prstGeom>
          <a:solidFill>
            <a:schemeClr val="bg1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3969"/>
                </a:solidFill>
              </a:rPr>
              <a:t>Das </a:t>
            </a:r>
            <a:r>
              <a:rPr lang="en-US" b="1" dirty="0" err="1">
                <a:solidFill>
                  <a:srgbClr val="003969"/>
                </a:solidFill>
              </a:rPr>
              <a:t>kostet</a:t>
            </a:r>
            <a:r>
              <a:rPr lang="en-US" b="1" dirty="0">
                <a:solidFill>
                  <a:srgbClr val="003969"/>
                </a:solidFill>
              </a:rPr>
              <a:t> </a:t>
            </a:r>
            <a:r>
              <a:rPr lang="en-US" b="1" dirty="0" err="1">
                <a:solidFill>
                  <a:srgbClr val="003969"/>
                </a:solidFill>
              </a:rPr>
              <a:t>sechs</a:t>
            </a:r>
            <a:r>
              <a:rPr lang="en-US" b="1" dirty="0">
                <a:solidFill>
                  <a:srgbClr val="003969"/>
                </a:solidFill>
              </a:rPr>
              <a:t> Euro.</a:t>
            </a:r>
          </a:p>
        </p:txBody>
      </p:sp>
      <p:pic>
        <p:nvPicPr>
          <p:cNvPr id="9" name="Grafik 8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640CEB34-3A4B-CFA7-AD58-A820C93EF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63" y="2493601"/>
            <a:ext cx="1413178" cy="998787"/>
          </a:xfrm>
          <a:prstGeom prst="rect">
            <a:avLst/>
          </a:prstGeom>
        </p:spPr>
      </p:pic>
      <p:pic>
        <p:nvPicPr>
          <p:cNvPr id="12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49A1149D-B2BD-74B6-3C5C-8B9E8D05D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041">
            <a:off x="4918763" y="2605551"/>
            <a:ext cx="2106197" cy="1246270"/>
          </a:xfrm>
          <a:prstGeom prst="rect">
            <a:avLst/>
          </a:prstGeom>
        </p:spPr>
      </p:pic>
      <p:pic>
        <p:nvPicPr>
          <p:cNvPr id="14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89B30D74-A234-EBF0-A9F2-2B8230C67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041">
            <a:off x="4963907" y="2440265"/>
            <a:ext cx="2106197" cy="1246270"/>
          </a:xfrm>
          <a:prstGeom prst="rect">
            <a:avLst/>
          </a:prstGeom>
        </p:spPr>
      </p:pic>
      <p:pic>
        <p:nvPicPr>
          <p:cNvPr id="15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23FAD691-FEB7-9A7C-6A09-A2743164F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041">
            <a:off x="5017364" y="2251358"/>
            <a:ext cx="2106197" cy="1246270"/>
          </a:xfrm>
          <a:prstGeom prst="rect">
            <a:avLst/>
          </a:prstGeom>
        </p:spPr>
      </p:pic>
      <p:pic>
        <p:nvPicPr>
          <p:cNvPr id="16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92513E1C-516C-8141-D15F-75BDD335F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041">
            <a:off x="5093478" y="2087089"/>
            <a:ext cx="2106197" cy="1246270"/>
          </a:xfrm>
          <a:prstGeom prst="rect">
            <a:avLst/>
          </a:prstGeom>
        </p:spPr>
      </p:pic>
      <p:pic>
        <p:nvPicPr>
          <p:cNvPr id="1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419482A8-E59C-3AE0-643F-8E66BB2F4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041">
            <a:off x="5086937" y="2408671"/>
            <a:ext cx="2106197" cy="1246270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BD593D93-FAF7-7D68-A101-F1CD7D41535C}"/>
              </a:ext>
            </a:extLst>
          </p:cNvPr>
          <p:cNvSpPr txBox="1"/>
          <p:nvPr/>
        </p:nvSpPr>
        <p:spPr>
          <a:xfrm>
            <a:off x="521689" y="5759204"/>
            <a:ext cx="3857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partner gives you the money. You thank your partner.  </a:t>
            </a:r>
          </a:p>
        </p:txBody>
      </p:sp>
      <p:sp>
        <p:nvSpPr>
          <p:cNvPr id="19" name="Oval Callout 9">
            <a:extLst>
              <a:ext uri="{FF2B5EF4-FFF2-40B4-BE49-F238E27FC236}">
                <a16:creationId xmlns:a16="http://schemas.microsoft.com/office/drawing/2014/main" id="{2395463A-73A0-B466-4A3E-5B9FADBD695E}"/>
              </a:ext>
            </a:extLst>
          </p:cNvPr>
          <p:cNvSpPr/>
          <p:nvPr/>
        </p:nvSpPr>
        <p:spPr>
          <a:xfrm>
            <a:off x="4269129" y="5863747"/>
            <a:ext cx="1747876" cy="364763"/>
          </a:xfrm>
          <a:prstGeom prst="wedgeEllipseCallout">
            <a:avLst>
              <a:gd name="adj1" fmla="val -34593"/>
              <a:gd name="adj2" fmla="val -57962"/>
            </a:avLst>
          </a:prstGeom>
          <a:solidFill>
            <a:schemeClr val="bg1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3969"/>
                </a:solidFill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234097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6627-986B-071F-A745-DC27EC0CD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B026C-3128-246E-0695-0756829E88E7}"/>
              </a:ext>
            </a:extLst>
          </p:cNvPr>
          <p:cNvSpPr txBox="1"/>
          <p:nvPr/>
        </p:nvSpPr>
        <p:spPr>
          <a:xfrm>
            <a:off x="2467936" y="3574884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-(…)  = 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609F74-C8EA-7255-0ACC-CF8A47139874}"/>
              </a:ext>
            </a:extLst>
          </p:cNvPr>
          <p:cNvSpPr/>
          <p:nvPr/>
        </p:nvSpPr>
        <p:spPr>
          <a:xfrm>
            <a:off x="6673476" y="1654710"/>
            <a:ext cx="2825667" cy="660651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76E7D-148F-5799-E861-33A451F0C787}"/>
              </a:ext>
            </a:extLst>
          </p:cNvPr>
          <p:cNvSpPr txBox="1"/>
          <p:nvPr/>
        </p:nvSpPr>
        <p:spPr>
          <a:xfrm>
            <a:off x="6808330" y="1824932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B7A7A9CA-F63B-2169-ECC6-00BAF1D8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08330" y="1262674"/>
            <a:ext cx="571181" cy="571181"/>
          </a:xfrm>
          <a:prstGeom prst="rect">
            <a:avLst/>
          </a:prstGeom>
        </p:spPr>
      </p:pic>
      <p:sp>
        <p:nvSpPr>
          <p:cNvPr id="11" name="Herz 8">
            <a:extLst>
              <a:ext uri="{FF2B5EF4-FFF2-40B4-BE49-F238E27FC236}">
                <a16:creationId xmlns:a16="http://schemas.microsoft.com/office/drawing/2014/main" id="{BF48FCF2-C709-2007-B4ED-00F3EAE18BC1}"/>
              </a:ext>
            </a:extLst>
          </p:cNvPr>
          <p:cNvSpPr/>
          <p:nvPr/>
        </p:nvSpPr>
        <p:spPr>
          <a:xfrm>
            <a:off x="4513528" y="2787329"/>
            <a:ext cx="2367537" cy="197522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46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B8267-5908-F67B-DE85-F4F6B900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84D62-8976-C34A-7316-2560BC8C98C6}"/>
              </a:ext>
            </a:extLst>
          </p:cNvPr>
          <p:cNvSpPr txBox="1"/>
          <p:nvPr/>
        </p:nvSpPr>
        <p:spPr>
          <a:xfrm>
            <a:off x="521689" y="1335024"/>
            <a:ext cx="852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C229464-D9D5-5B02-28BE-47F509242386}"/>
              </a:ext>
            </a:extLst>
          </p:cNvPr>
          <p:cNvSpPr/>
          <p:nvPr/>
        </p:nvSpPr>
        <p:spPr>
          <a:xfrm>
            <a:off x="2351034" y="2731094"/>
            <a:ext cx="2277374" cy="85939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CE393-EAB7-9057-65DE-E42B577A0107}"/>
              </a:ext>
            </a:extLst>
          </p:cNvPr>
          <p:cNvSpPr txBox="1"/>
          <p:nvPr/>
        </p:nvSpPr>
        <p:spPr>
          <a:xfrm>
            <a:off x="2285597" y="2857533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B19A7-9090-7411-4E5C-5C4805900ACB}"/>
              </a:ext>
            </a:extLst>
          </p:cNvPr>
          <p:cNvSpPr txBox="1"/>
          <p:nvPr/>
        </p:nvSpPr>
        <p:spPr>
          <a:xfrm>
            <a:off x="598983" y="194247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61B52-0F38-5AD8-2D51-F8444D1E720E}"/>
              </a:ext>
            </a:extLst>
          </p:cNvPr>
          <p:cNvSpPr txBox="1"/>
          <p:nvPr/>
        </p:nvSpPr>
        <p:spPr>
          <a:xfrm>
            <a:off x="1633360" y="2318069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AC5F8-E25C-10F3-BD97-2FE2F275899B}"/>
              </a:ext>
            </a:extLst>
          </p:cNvPr>
          <p:cNvSpPr txBox="1"/>
          <p:nvPr/>
        </p:nvSpPr>
        <p:spPr>
          <a:xfrm>
            <a:off x="873681" y="4062188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003AE9AA-19C7-2B3B-A344-84936745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9" y="2298664"/>
            <a:ext cx="1134248" cy="1134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B598AB-B81B-BAAB-8601-32865E7140E3}"/>
              </a:ext>
            </a:extLst>
          </p:cNvPr>
          <p:cNvSpPr txBox="1"/>
          <p:nvPr/>
        </p:nvSpPr>
        <p:spPr>
          <a:xfrm>
            <a:off x="598983" y="351309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8DE94E6D-433E-0A3C-DE9C-0CE93896D029}"/>
              </a:ext>
            </a:extLst>
          </p:cNvPr>
          <p:cNvSpPr/>
          <p:nvPr/>
        </p:nvSpPr>
        <p:spPr>
          <a:xfrm>
            <a:off x="2235711" y="4416691"/>
            <a:ext cx="2781242" cy="85939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342E06-0730-AB3B-92BA-6770FECC7014}"/>
              </a:ext>
            </a:extLst>
          </p:cNvPr>
          <p:cNvSpPr txBox="1"/>
          <p:nvPr/>
        </p:nvSpPr>
        <p:spPr>
          <a:xfrm>
            <a:off x="2384126" y="4568297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pic>
        <p:nvPicPr>
          <p:cNvPr id="31" name="Picture 30" descr="A cartoon of a pie&#10;&#10;Description automatically generated">
            <a:extLst>
              <a:ext uri="{FF2B5EF4-FFF2-40B4-BE49-F238E27FC236}">
                <a16:creationId xmlns:a16="http://schemas.microsoft.com/office/drawing/2014/main" id="{F45A2EB1-1351-D196-F2CB-BC8C28642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95" y="4788178"/>
            <a:ext cx="900604" cy="558656"/>
          </a:xfrm>
          <a:prstGeom prst="rect">
            <a:avLst/>
          </a:prstGeom>
        </p:spPr>
      </p:pic>
      <p:pic>
        <p:nvPicPr>
          <p:cNvPr id="38" name="Picture 37" descr="A hamburger with a bun&#10;&#10;Description automatically generated">
            <a:extLst>
              <a:ext uri="{FF2B5EF4-FFF2-40B4-BE49-F238E27FC236}">
                <a16:creationId xmlns:a16="http://schemas.microsoft.com/office/drawing/2014/main" id="{14C69AD6-5737-E599-D166-0D4FAFAF6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73" y="4520710"/>
            <a:ext cx="1151048" cy="755375"/>
          </a:xfrm>
          <a:prstGeom prst="rect">
            <a:avLst/>
          </a:prstGeom>
        </p:spPr>
      </p:pic>
      <p:pic>
        <p:nvPicPr>
          <p:cNvPr id="36" name="Picture 35" descr="A bowl of salad with lettuce and tomatoes&#10;&#10;Description automatically generated">
            <a:extLst>
              <a:ext uri="{FF2B5EF4-FFF2-40B4-BE49-F238E27FC236}">
                <a16:creationId xmlns:a16="http://schemas.microsoft.com/office/drawing/2014/main" id="{15FA5992-5A4C-F029-D876-74A8A1A76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086" y="4997557"/>
            <a:ext cx="1462034" cy="1050837"/>
          </a:xfrm>
          <a:prstGeom prst="rect">
            <a:avLst/>
          </a:prstGeom>
        </p:spPr>
      </p:pic>
      <p:pic>
        <p:nvPicPr>
          <p:cNvPr id="40" name="Picture 39" descr="A pizza with pepperoni and cheese&#10;&#10;Description automatically generated">
            <a:extLst>
              <a:ext uri="{FF2B5EF4-FFF2-40B4-BE49-F238E27FC236}">
                <a16:creationId xmlns:a16="http://schemas.microsoft.com/office/drawing/2014/main" id="{CB5248CD-6395-D521-5B3D-65E7C0659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818" y="4762370"/>
            <a:ext cx="3920367" cy="19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…go grocery shopping.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3900371"/>
            <a:ext cx="26510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…say what your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 is.</a:t>
            </a:r>
          </a:p>
        </p:txBody>
      </p:sp>
      <p:pic>
        <p:nvPicPr>
          <p:cNvPr id="3" name="Grafik 2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A1168C9A-1B8C-21DD-4D05-6BADFD79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24" y="1660012"/>
            <a:ext cx="2979563" cy="2179013"/>
          </a:xfrm>
          <a:prstGeom prst="rect">
            <a:avLst/>
          </a:prstGeom>
        </p:spPr>
      </p:pic>
      <p:pic>
        <p:nvPicPr>
          <p:cNvPr id="4" name="Picture 3" descr="A pizza and salad with a bubble&#10;&#10;Description automatically generated">
            <a:extLst>
              <a:ext uri="{FF2B5EF4-FFF2-40B4-BE49-F238E27FC236}">
                <a16:creationId xmlns:a16="http://schemas.microsoft.com/office/drawing/2014/main" id="{455B624D-2FF0-26C4-A35C-8E76B12C1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177370"/>
            <a:ext cx="3495107" cy="1862958"/>
          </a:xfrm>
          <a:prstGeom prst="rect">
            <a:avLst/>
          </a:prstGeom>
          <a:effectLst>
            <a:outerShdw blurRad="127441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2767280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  <p:pic>
        <p:nvPicPr>
          <p:cNvPr id="3" name="Picture 2" descr="A cartoon mouse with a green shirt&#10;&#10;Description automatically generated">
            <a:extLst>
              <a:ext uri="{FF2B5EF4-FFF2-40B4-BE49-F238E27FC236}">
                <a16:creationId xmlns:a16="http://schemas.microsoft.com/office/drawing/2014/main" id="{A023243B-754A-B4A4-CB69-CAD99689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17" y="4286762"/>
            <a:ext cx="2046266" cy="1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5" name="Picture 4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E10978CF-70DE-0196-3523-544CC175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60"/>
          <a:stretch/>
        </p:blipFill>
        <p:spPr>
          <a:xfrm>
            <a:off x="221929" y="1837189"/>
            <a:ext cx="6909192" cy="44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C12F-9A70-1DBB-61FC-2384AB4D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0F984250-0E76-D8E6-EE34-C8BC37BB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9" y="1502978"/>
            <a:ext cx="6909192" cy="473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77781-2DFC-076F-E3BB-F6C958730A0C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DF8DB-4941-86EE-1C85-4B58889C6E4D}"/>
              </a:ext>
            </a:extLst>
          </p:cNvPr>
          <p:cNvSpPr txBox="1"/>
          <p:nvPr/>
        </p:nvSpPr>
        <p:spPr>
          <a:xfrm>
            <a:off x="7191014" y="3836844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DFA8C5-BC1F-AF37-4CE2-F59828457E50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8E1A14-D614-D8A9-B3FB-61DC4F74F09E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7791-DC7D-5C0C-1EB0-A2E3592F9091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78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8442-379C-BDE2-3426-E012C59F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2FC7B82C-646C-7C1F-DF1F-A58C5955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9" y="1502978"/>
            <a:ext cx="6909192" cy="473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69D8D-F8A1-5223-BF6C-2BE915272B98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1D72E-9BB5-0656-7738-A81163FEF63F}"/>
              </a:ext>
            </a:extLst>
          </p:cNvPr>
          <p:cNvSpPr txBox="1"/>
          <p:nvPr/>
        </p:nvSpPr>
        <p:spPr>
          <a:xfrm>
            <a:off x="7191014" y="3836844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6F54F5-5E22-7399-9D4E-D00F7E0677CE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58719-6975-E752-6A69-8620FA39C45C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B5F5C2CE-4762-7D5F-C6E8-CA660EAF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2526" y="3553210"/>
            <a:ext cx="686557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904BDE-6500-E11A-FD43-C05FBB2C9489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17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74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Miki?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is Miki buying?</a:t>
            </a:r>
          </a:p>
        </p:txBody>
      </p:sp>
      <p:pic>
        <p:nvPicPr>
          <p:cNvPr id="3" name="Graphic 2" descr="Magnifying glass outline">
            <a:extLst>
              <a:ext uri="{FF2B5EF4-FFF2-40B4-BE49-F238E27FC236}">
                <a16:creationId xmlns:a16="http://schemas.microsoft.com/office/drawing/2014/main" id="{140A9C68-EF8B-45F8-1600-8529E0423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331" y="1712237"/>
            <a:ext cx="1286012" cy="1286012"/>
          </a:xfrm>
          <a:prstGeom prst="rect">
            <a:avLst/>
          </a:prstGeom>
        </p:spPr>
      </p:pic>
      <p:pic>
        <p:nvPicPr>
          <p:cNvPr id="4" name="Picture 3" descr="A black shopping cart with wheels&#10;&#10;Description automatically generated">
            <a:extLst>
              <a:ext uri="{FF2B5EF4-FFF2-40B4-BE49-F238E27FC236}">
                <a16:creationId xmlns:a16="http://schemas.microsoft.com/office/drawing/2014/main" id="{587C63DF-FDD5-4AFC-3982-0108777C5B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297"/>
          <a:stretch/>
        </p:blipFill>
        <p:spPr>
          <a:xfrm>
            <a:off x="0" y="2463164"/>
            <a:ext cx="4572000" cy="4055503"/>
          </a:xfrm>
          <a:prstGeom prst="rect">
            <a:avLst/>
          </a:prstGeom>
        </p:spPr>
      </p:pic>
      <p:pic>
        <p:nvPicPr>
          <p:cNvPr id="7" name="Picture 6" descr="A close up of a waffle&#10;&#10;Description automatically generated">
            <a:extLst>
              <a:ext uri="{FF2B5EF4-FFF2-40B4-BE49-F238E27FC236}">
                <a16:creationId xmlns:a16="http://schemas.microsoft.com/office/drawing/2014/main" id="{D7DDAA59-D040-993B-8B86-74E8CC31A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810" y="3053401"/>
            <a:ext cx="3549452" cy="18123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FD4E7D-96AB-2774-A96E-F3069735699E}"/>
              </a:ext>
            </a:extLst>
          </p:cNvPr>
          <p:cNvGrpSpPr/>
          <p:nvPr/>
        </p:nvGrpSpPr>
        <p:grpSpPr>
          <a:xfrm>
            <a:off x="4953000" y="2170520"/>
            <a:ext cx="4062321" cy="3352456"/>
            <a:chOff x="4770544" y="1785474"/>
            <a:chExt cx="4725204" cy="405550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58C54AE-24C0-77E7-B760-DF9909441E87}"/>
                </a:ext>
              </a:extLst>
            </p:cNvPr>
            <p:cNvSpPr/>
            <p:nvPr/>
          </p:nvSpPr>
          <p:spPr>
            <a:xfrm>
              <a:off x="4770544" y="1785474"/>
              <a:ext cx="4725204" cy="405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741FDE-27F3-DC74-1A57-6F2DBAB33D16}"/>
                </a:ext>
              </a:extLst>
            </p:cNvPr>
            <p:cNvSpPr txBox="1"/>
            <p:nvPr/>
          </p:nvSpPr>
          <p:spPr>
            <a:xfrm>
              <a:off x="6105686" y="2011587"/>
              <a:ext cx="150983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3CDF76-1803-E5A5-14B4-A11160BACECA}"/>
              </a:ext>
            </a:extLst>
          </p:cNvPr>
          <p:cNvSpPr/>
          <p:nvPr/>
        </p:nvSpPr>
        <p:spPr>
          <a:xfrm>
            <a:off x="338806" y="4907730"/>
            <a:ext cx="9168236" cy="1084270"/>
          </a:xfrm>
          <a:prstGeom prst="roundRect">
            <a:avLst/>
          </a:prstGeom>
          <a:solidFill>
            <a:srgbClr val="5AC8F5">
              <a:alpha val="328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404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E5374A-70D5-62D3-CE8C-A4E6AE5E6F5A}"/>
              </a:ext>
            </a:extLst>
          </p:cNvPr>
          <p:cNvSpPr/>
          <p:nvPr/>
        </p:nvSpPr>
        <p:spPr>
          <a:xfrm>
            <a:off x="351869" y="413702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78DCCC-7B11-FEDF-73D5-998AFAFB9799}"/>
              </a:ext>
            </a:extLst>
          </p:cNvPr>
          <p:cNvSpPr/>
          <p:nvPr/>
        </p:nvSpPr>
        <p:spPr>
          <a:xfrm>
            <a:off x="959156" y="2436916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F8B92-86EE-2F17-FCFA-275FE02218A6}"/>
              </a:ext>
            </a:extLst>
          </p:cNvPr>
          <p:cNvSpPr txBox="1"/>
          <p:nvPr/>
        </p:nvSpPr>
        <p:spPr>
          <a:xfrm>
            <a:off x="626193" y="5017432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CFDCF-F4BC-6B93-D5EA-D220E443C55C}"/>
              </a:ext>
            </a:extLst>
          </p:cNvPr>
          <p:cNvSpPr txBox="1"/>
          <p:nvPr/>
        </p:nvSpPr>
        <p:spPr>
          <a:xfrm>
            <a:off x="2939398" y="5492635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3728-4473-8529-F96F-8F11E2F0C50A}"/>
              </a:ext>
            </a:extLst>
          </p:cNvPr>
          <p:cNvSpPr txBox="1"/>
          <p:nvPr/>
        </p:nvSpPr>
        <p:spPr>
          <a:xfrm>
            <a:off x="1202140" y="5524942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9BFF-CCBD-EF22-432B-968667463F97}"/>
              </a:ext>
            </a:extLst>
          </p:cNvPr>
          <p:cNvSpPr txBox="1"/>
          <p:nvPr/>
        </p:nvSpPr>
        <p:spPr>
          <a:xfrm>
            <a:off x="3079735" y="5066567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54891-F366-58BC-CC8B-DA1317F9909A}"/>
              </a:ext>
            </a:extLst>
          </p:cNvPr>
          <p:cNvSpPr txBox="1"/>
          <p:nvPr/>
        </p:nvSpPr>
        <p:spPr>
          <a:xfrm>
            <a:off x="5576538" y="5055523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8AB20CF8-6521-8371-8F25-3B6D3097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98" y="3181834"/>
            <a:ext cx="2054447" cy="1048987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B65D32F8-1CD8-2E12-50FD-A2E477104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08250" y="1653019"/>
            <a:ext cx="2106197" cy="1246270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672EF41A-C22F-00AA-D1EA-70B0C0E53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96" y="1505374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4716D398-8697-1BAB-8301-3523695D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377" y="1790476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ECC2DC88-BAF8-F0B9-21AF-0E3CD755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711" y="3501430"/>
            <a:ext cx="2084799" cy="596484"/>
          </a:xfrm>
          <a:prstGeom prst="rect">
            <a:avLst/>
          </a:prstGeom>
        </p:spPr>
      </p:pic>
      <p:pic>
        <p:nvPicPr>
          <p:cNvPr id="9" name="Grafik 8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9A26DD6A-93C8-A0C6-1B3F-38821E32C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110" y="1174041"/>
            <a:ext cx="1092200" cy="1727200"/>
          </a:xfrm>
          <a:prstGeom prst="rect">
            <a:avLst/>
          </a:prstGeom>
        </p:spPr>
      </p:pic>
      <p:pic>
        <p:nvPicPr>
          <p:cNvPr id="16" name="Grafik 15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BC61087B-3656-6F46-71DC-20B283E8B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03" y="3156438"/>
            <a:ext cx="742291" cy="968206"/>
          </a:xfrm>
          <a:prstGeom prst="rect">
            <a:avLst/>
          </a:prstGeom>
        </p:spPr>
      </p:pic>
      <p:pic>
        <p:nvPicPr>
          <p:cNvPr id="21" name="Grafik 20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361BF258-CA51-23A7-591B-5C80C446F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949" y="3206933"/>
            <a:ext cx="1413178" cy="998787"/>
          </a:xfrm>
          <a:prstGeom prst="rect">
            <a:avLst/>
          </a:prstGeom>
        </p:spPr>
      </p:pic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87BCBC7B-0DA2-4C71-445F-394785C8F2B1}"/>
              </a:ext>
            </a:extLst>
          </p:cNvPr>
          <p:cNvSpPr/>
          <p:nvPr/>
        </p:nvSpPr>
        <p:spPr>
          <a:xfrm>
            <a:off x="3170173" y="2435567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DD26E616-AF07-4D46-BC53-0DEDD4CCF893}"/>
              </a:ext>
            </a:extLst>
          </p:cNvPr>
          <p:cNvSpPr/>
          <p:nvPr/>
        </p:nvSpPr>
        <p:spPr>
          <a:xfrm>
            <a:off x="5372007" y="2435567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DC4508DE-6AB5-2DEA-E8B8-162E0E7B10CE}"/>
              </a:ext>
            </a:extLst>
          </p:cNvPr>
          <p:cNvSpPr/>
          <p:nvPr/>
        </p:nvSpPr>
        <p:spPr>
          <a:xfrm>
            <a:off x="2800063" y="4137020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BE4DA900-E798-9AE6-FB55-6FFE7B9919D4}"/>
              </a:ext>
            </a:extLst>
          </p:cNvPr>
          <p:cNvSpPr/>
          <p:nvPr/>
        </p:nvSpPr>
        <p:spPr>
          <a:xfrm>
            <a:off x="5209001" y="4119068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4AF2A5BB-4F3A-046E-5554-7F02B3FC1AE8}"/>
              </a:ext>
            </a:extLst>
          </p:cNvPr>
          <p:cNvSpPr/>
          <p:nvPr/>
        </p:nvSpPr>
        <p:spPr>
          <a:xfrm>
            <a:off x="7602500" y="4097915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DCB8BA3D-4441-81EC-49DA-A49244025B19}"/>
              </a:ext>
            </a:extLst>
          </p:cNvPr>
          <p:cNvSpPr/>
          <p:nvPr/>
        </p:nvSpPr>
        <p:spPr>
          <a:xfrm>
            <a:off x="7570624" y="2436916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8CEBE6CA-7E63-B6C1-FCF9-57AEA5AD15AE}"/>
              </a:ext>
            </a:extLst>
          </p:cNvPr>
          <p:cNvSpPr txBox="1"/>
          <p:nvPr/>
        </p:nvSpPr>
        <p:spPr>
          <a:xfrm>
            <a:off x="6354876" y="5522677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98EE42B7-BA77-2071-9907-222D8D28B1D3}"/>
              </a:ext>
            </a:extLst>
          </p:cNvPr>
          <p:cNvSpPr txBox="1"/>
          <p:nvPr/>
        </p:nvSpPr>
        <p:spPr>
          <a:xfrm>
            <a:off x="7678509" y="497161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909528BD-F7FC-550C-ABF2-CCD02222C4AE}"/>
              </a:ext>
            </a:extLst>
          </p:cNvPr>
          <p:cNvSpPr txBox="1"/>
          <p:nvPr/>
        </p:nvSpPr>
        <p:spPr>
          <a:xfrm>
            <a:off x="4931534" y="55587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646C8-C566-5A19-201C-FE1C690C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A8705139-4B8A-5774-90E6-FD2BDF5543B6}"/>
              </a:ext>
            </a:extLst>
          </p:cNvPr>
          <p:cNvSpPr/>
          <p:nvPr/>
        </p:nvSpPr>
        <p:spPr>
          <a:xfrm>
            <a:off x="7602500" y="4097915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482B1FC-4A0B-95E0-6170-E9A5E6F58C28}"/>
              </a:ext>
            </a:extLst>
          </p:cNvPr>
          <p:cNvSpPr/>
          <p:nvPr/>
        </p:nvSpPr>
        <p:spPr>
          <a:xfrm>
            <a:off x="5209001" y="4119068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A08EDF07-60DE-28E8-1B3E-77F20F7C78AD}"/>
              </a:ext>
            </a:extLst>
          </p:cNvPr>
          <p:cNvSpPr/>
          <p:nvPr/>
        </p:nvSpPr>
        <p:spPr>
          <a:xfrm>
            <a:off x="2800063" y="4137020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4BA1115-A1A5-7A46-B489-D6AC9780ECDC}"/>
              </a:ext>
            </a:extLst>
          </p:cNvPr>
          <p:cNvSpPr/>
          <p:nvPr/>
        </p:nvSpPr>
        <p:spPr>
          <a:xfrm>
            <a:off x="351869" y="413702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0DF9FFB1-DCCD-3F70-F5F1-78EDE7519F58}"/>
              </a:ext>
            </a:extLst>
          </p:cNvPr>
          <p:cNvSpPr/>
          <p:nvPr/>
        </p:nvSpPr>
        <p:spPr>
          <a:xfrm>
            <a:off x="7570624" y="2436916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B566E312-B34F-728A-56C2-D6D72F330B6C}"/>
              </a:ext>
            </a:extLst>
          </p:cNvPr>
          <p:cNvSpPr/>
          <p:nvPr/>
        </p:nvSpPr>
        <p:spPr>
          <a:xfrm>
            <a:off x="5372007" y="2435567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B14AC919-8C21-39C4-98A4-DEE9AE135007}"/>
              </a:ext>
            </a:extLst>
          </p:cNvPr>
          <p:cNvSpPr/>
          <p:nvPr/>
        </p:nvSpPr>
        <p:spPr>
          <a:xfrm>
            <a:off x="3170173" y="2435567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79FB995-A6F0-0AAA-3067-D5502F90789A}"/>
              </a:ext>
            </a:extLst>
          </p:cNvPr>
          <p:cNvSpPr/>
          <p:nvPr/>
        </p:nvSpPr>
        <p:spPr>
          <a:xfrm>
            <a:off x="338806" y="4907730"/>
            <a:ext cx="9168236" cy="1084270"/>
          </a:xfrm>
          <a:prstGeom prst="roundRect">
            <a:avLst/>
          </a:prstGeom>
          <a:solidFill>
            <a:srgbClr val="5AC8F5">
              <a:alpha val="328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EE72D1-902A-4D8B-AC05-8A359A19EB18}"/>
              </a:ext>
            </a:extLst>
          </p:cNvPr>
          <p:cNvSpPr txBox="1"/>
          <p:nvPr/>
        </p:nvSpPr>
        <p:spPr>
          <a:xfrm>
            <a:off x="521689" y="1335024"/>
            <a:ext cx="404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98F4CA1-5D3F-DBD3-34CC-0B373113EA5D}"/>
              </a:ext>
            </a:extLst>
          </p:cNvPr>
          <p:cNvSpPr/>
          <p:nvPr/>
        </p:nvSpPr>
        <p:spPr>
          <a:xfrm>
            <a:off x="959156" y="2436916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5EFC8-0C27-B4E1-E269-95B2B112A94E}"/>
              </a:ext>
            </a:extLst>
          </p:cNvPr>
          <p:cNvSpPr txBox="1"/>
          <p:nvPr/>
        </p:nvSpPr>
        <p:spPr>
          <a:xfrm>
            <a:off x="3079164" y="2477071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BEBF4-48E8-45FD-390E-F812CE0EA7C6}"/>
              </a:ext>
            </a:extLst>
          </p:cNvPr>
          <p:cNvSpPr txBox="1"/>
          <p:nvPr/>
        </p:nvSpPr>
        <p:spPr>
          <a:xfrm>
            <a:off x="1124726" y="2449652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FF00B-8991-8E5C-4878-B50A113D0D67}"/>
              </a:ext>
            </a:extLst>
          </p:cNvPr>
          <p:cNvSpPr txBox="1"/>
          <p:nvPr/>
        </p:nvSpPr>
        <p:spPr>
          <a:xfrm>
            <a:off x="7887186" y="4150321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12560-1F3D-82EC-9D22-31E0B060F55A}"/>
              </a:ext>
            </a:extLst>
          </p:cNvPr>
          <p:cNvSpPr txBox="1"/>
          <p:nvPr/>
        </p:nvSpPr>
        <p:spPr>
          <a:xfrm>
            <a:off x="2858548" y="4196014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4A204-089C-0766-FF70-DEB11BB5CD38}"/>
              </a:ext>
            </a:extLst>
          </p:cNvPr>
          <p:cNvSpPr txBox="1"/>
          <p:nvPr/>
        </p:nvSpPr>
        <p:spPr>
          <a:xfrm>
            <a:off x="5413129" y="2501131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D65668B0-6472-F501-095E-55984667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98" y="3181834"/>
            <a:ext cx="2054447" cy="1048987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8C251752-4102-3002-9F6A-85A493E6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04226" y="1519053"/>
            <a:ext cx="2106197" cy="1246270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6003578E-E9E6-E333-25D5-4A0C52AA8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96" y="1505374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DDB4A905-1BF3-23D2-A6A6-82FEE6DB4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377" y="1790476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1F369A95-76EE-FD73-4B67-D60810953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711" y="3501430"/>
            <a:ext cx="2084799" cy="596484"/>
          </a:xfrm>
          <a:prstGeom prst="rect">
            <a:avLst/>
          </a:prstGeom>
        </p:spPr>
      </p:pic>
      <p:pic>
        <p:nvPicPr>
          <p:cNvPr id="9" name="Grafik 8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8269FAB7-D1B6-3018-B3CD-0675E7E2E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110" y="1174041"/>
            <a:ext cx="1092200" cy="1727200"/>
          </a:xfrm>
          <a:prstGeom prst="rect">
            <a:avLst/>
          </a:prstGeom>
        </p:spPr>
      </p:pic>
      <p:pic>
        <p:nvPicPr>
          <p:cNvPr id="16" name="Grafik 15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96167507-A2DC-63FD-C066-8DA84A8E9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03" y="3156438"/>
            <a:ext cx="742291" cy="968206"/>
          </a:xfrm>
          <a:prstGeom prst="rect">
            <a:avLst/>
          </a:prstGeom>
        </p:spPr>
      </p:pic>
      <p:pic>
        <p:nvPicPr>
          <p:cNvPr id="21" name="Grafik 20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838E0EF6-61E1-6420-EC46-05E15C95E8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949" y="3206933"/>
            <a:ext cx="1413178" cy="998787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1B548C6E-2F07-9D01-BFD0-D1676950E0E4}"/>
              </a:ext>
            </a:extLst>
          </p:cNvPr>
          <p:cNvSpPr txBox="1"/>
          <p:nvPr/>
        </p:nvSpPr>
        <p:spPr>
          <a:xfrm>
            <a:off x="257795" y="4229242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6EE39A08-9363-8E8B-9B75-5362ACB23725}"/>
              </a:ext>
            </a:extLst>
          </p:cNvPr>
          <p:cNvSpPr txBox="1"/>
          <p:nvPr/>
        </p:nvSpPr>
        <p:spPr>
          <a:xfrm>
            <a:off x="7614963" y="260880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B2C9A243-C820-E150-8E55-E51ABF7E6271}"/>
              </a:ext>
            </a:extLst>
          </p:cNvPr>
          <p:cNvSpPr txBox="1"/>
          <p:nvPr/>
        </p:nvSpPr>
        <p:spPr>
          <a:xfrm>
            <a:off x="5724442" y="419327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4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8A151-E700-41C2-673C-879FAB98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F5251B2-DBBD-2B4D-17B5-975D204DFF8A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61127-7065-1528-03DA-D958A5DC36DD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3C819F5A-B41D-AD38-C377-0A2CBA1D8F0C}"/>
              </a:ext>
            </a:extLst>
          </p:cNvPr>
          <p:cNvSpPr/>
          <p:nvPr/>
        </p:nvSpPr>
        <p:spPr>
          <a:xfrm>
            <a:off x="7573471" y="496604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FEEBDCC9-BD33-71A3-1C53-FF7267FA3021}"/>
              </a:ext>
            </a:extLst>
          </p:cNvPr>
          <p:cNvSpPr/>
          <p:nvPr/>
        </p:nvSpPr>
        <p:spPr>
          <a:xfrm>
            <a:off x="5179972" y="4987194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43BF7C91-F886-C707-F202-41F9183525CD}"/>
              </a:ext>
            </a:extLst>
          </p:cNvPr>
          <p:cNvSpPr/>
          <p:nvPr/>
        </p:nvSpPr>
        <p:spPr>
          <a:xfrm>
            <a:off x="2771034" y="5005146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4BFF13B2-8306-F2DD-93B6-FA03581F71F2}"/>
              </a:ext>
            </a:extLst>
          </p:cNvPr>
          <p:cNvSpPr/>
          <p:nvPr/>
        </p:nvSpPr>
        <p:spPr>
          <a:xfrm>
            <a:off x="322840" y="5005147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EC254732-BAB6-D633-4D0A-893C28247B50}"/>
              </a:ext>
            </a:extLst>
          </p:cNvPr>
          <p:cNvSpPr/>
          <p:nvPr/>
        </p:nvSpPr>
        <p:spPr>
          <a:xfrm>
            <a:off x="7541595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231A7771-8537-936E-DDE7-41130BCF77B2}"/>
              </a:ext>
            </a:extLst>
          </p:cNvPr>
          <p:cNvSpPr/>
          <p:nvPr/>
        </p:nvSpPr>
        <p:spPr>
          <a:xfrm>
            <a:off x="5342978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C403E01F-0CEE-4C9B-FC8B-9E80A8FE2480}"/>
              </a:ext>
            </a:extLst>
          </p:cNvPr>
          <p:cNvSpPr/>
          <p:nvPr/>
        </p:nvSpPr>
        <p:spPr>
          <a:xfrm>
            <a:off x="3141144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58A59FBE-E01D-5B84-6FDB-0AAB7F8F9275}"/>
              </a:ext>
            </a:extLst>
          </p:cNvPr>
          <p:cNvSpPr/>
          <p:nvPr/>
        </p:nvSpPr>
        <p:spPr>
          <a:xfrm>
            <a:off x="930127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0D724B2-B0AD-4988-F434-1125662980DE}"/>
              </a:ext>
            </a:extLst>
          </p:cNvPr>
          <p:cNvSpPr txBox="1"/>
          <p:nvPr/>
        </p:nvSpPr>
        <p:spPr>
          <a:xfrm>
            <a:off x="3050135" y="3345197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FA03EE40-0B21-D41F-18E9-0DA2D8A2F984}"/>
              </a:ext>
            </a:extLst>
          </p:cNvPr>
          <p:cNvSpPr txBox="1"/>
          <p:nvPr/>
        </p:nvSpPr>
        <p:spPr>
          <a:xfrm>
            <a:off x="1095697" y="3317778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EBA7D1CA-C105-1B84-BAEC-5B1E0152E80E}"/>
              </a:ext>
            </a:extLst>
          </p:cNvPr>
          <p:cNvSpPr txBox="1"/>
          <p:nvPr/>
        </p:nvSpPr>
        <p:spPr>
          <a:xfrm>
            <a:off x="7858157" y="50184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4CF85F66-12CF-E300-6728-7A9A45CBFAF1}"/>
              </a:ext>
            </a:extLst>
          </p:cNvPr>
          <p:cNvSpPr txBox="1"/>
          <p:nvPr/>
        </p:nvSpPr>
        <p:spPr>
          <a:xfrm>
            <a:off x="2829519" y="506414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FEAA797-80EB-34BE-93C4-91E7C819A9AB}"/>
              </a:ext>
            </a:extLst>
          </p:cNvPr>
          <p:cNvSpPr txBox="1"/>
          <p:nvPr/>
        </p:nvSpPr>
        <p:spPr>
          <a:xfrm>
            <a:off x="5384100" y="336925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176743FC-D62F-9538-C00A-F437FE66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9" y="4049960"/>
            <a:ext cx="2054447" cy="1048987"/>
          </a:xfrm>
          <a:prstGeom prst="rect">
            <a:avLst/>
          </a:prstGeom>
        </p:spPr>
      </p:pic>
      <p:pic>
        <p:nvPicPr>
          <p:cNvPr id="3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FB7572F5-AA6A-C3E0-3D37-E143B2912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46136" y="2521145"/>
            <a:ext cx="2106197" cy="1246270"/>
          </a:xfrm>
          <a:prstGeom prst="rect">
            <a:avLst/>
          </a:prstGeom>
        </p:spPr>
      </p:pic>
      <p:pic>
        <p:nvPicPr>
          <p:cNvPr id="38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7F8CA74C-02C4-A0A3-6391-3FCEBAF29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67" y="2373500"/>
            <a:ext cx="2193659" cy="1288109"/>
          </a:xfrm>
          <a:prstGeom prst="rect">
            <a:avLst/>
          </a:prstGeom>
        </p:spPr>
      </p:pic>
      <p:pic>
        <p:nvPicPr>
          <p:cNvPr id="3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1BC8E163-B31D-32AA-8C87-94B39CB29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406" y="2658602"/>
            <a:ext cx="2215852" cy="1288108"/>
          </a:xfrm>
          <a:prstGeom prst="rect">
            <a:avLst/>
          </a:prstGeom>
        </p:spPr>
      </p:pic>
      <p:pic>
        <p:nvPicPr>
          <p:cNvPr id="40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148E13C0-6450-55D5-158B-1F9BD73D3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82" y="4369556"/>
            <a:ext cx="2084799" cy="596484"/>
          </a:xfrm>
          <a:prstGeom prst="rect">
            <a:avLst/>
          </a:prstGeom>
        </p:spPr>
      </p:pic>
      <p:pic>
        <p:nvPicPr>
          <p:cNvPr id="41" name="Grafik 40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B8E0AC45-207B-23C8-5EC4-158A5B294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81" y="2042167"/>
            <a:ext cx="1092200" cy="1727200"/>
          </a:xfrm>
          <a:prstGeom prst="rect">
            <a:avLst/>
          </a:prstGeom>
        </p:spPr>
      </p:pic>
      <p:pic>
        <p:nvPicPr>
          <p:cNvPr id="42" name="Grafik 41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7DC189BF-607B-0B9F-9392-6F8E4DD870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4" y="4024564"/>
            <a:ext cx="742291" cy="968206"/>
          </a:xfrm>
          <a:prstGeom prst="rect">
            <a:avLst/>
          </a:prstGeom>
        </p:spPr>
      </p:pic>
      <p:pic>
        <p:nvPicPr>
          <p:cNvPr id="43" name="Grafik 42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F643DE1B-BFDC-DD60-CF9F-95C794D8F8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20" y="4075059"/>
            <a:ext cx="1413178" cy="998787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BF5E363A-659F-4153-7B96-5422D1E37F7C}"/>
              </a:ext>
            </a:extLst>
          </p:cNvPr>
          <p:cNvSpPr txBox="1"/>
          <p:nvPr/>
        </p:nvSpPr>
        <p:spPr>
          <a:xfrm>
            <a:off x="228766" y="5097368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6C8F8463-9081-FB32-7D2C-8C176594B42C}"/>
              </a:ext>
            </a:extLst>
          </p:cNvPr>
          <p:cNvSpPr txBox="1"/>
          <p:nvPr/>
        </p:nvSpPr>
        <p:spPr>
          <a:xfrm>
            <a:off x="7585934" y="34769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79822625-302B-54D5-BF4E-4A26F8E3809A}"/>
              </a:ext>
            </a:extLst>
          </p:cNvPr>
          <p:cNvSpPr txBox="1"/>
          <p:nvPr/>
        </p:nvSpPr>
        <p:spPr>
          <a:xfrm>
            <a:off x="5695413" y="506140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65118A39-D325-EC1C-2D9A-31726D012087}"/>
              </a:ext>
            </a:extLst>
          </p:cNvPr>
          <p:cNvGrpSpPr/>
          <p:nvPr/>
        </p:nvGrpSpPr>
        <p:grpSpPr>
          <a:xfrm>
            <a:off x="2821760" y="2300932"/>
            <a:ext cx="2490508" cy="1686696"/>
            <a:chOff x="4637163" y="326037"/>
            <a:chExt cx="4725204" cy="2790271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33063E65-4399-ECD1-1033-7AB2E98C2098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000E07E1-2775-835F-DE6C-AED204633BE2}"/>
                </a:ext>
              </a:extLst>
            </p:cNvPr>
            <p:cNvSpPr txBox="1"/>
            <p:nvPr/>
          </p:nvSpPr>
          <p:spPr>
            <a:xfrm>
              <a:off x="6061865" y="326037"/>
              <a:ext cx="1509837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38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B66A-AAC6-FFA2-69BE-6A56FCE12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C102C4C-2174-30F5-2D9C-38BED2BC73F1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A63CD-F501-B3D4-1120-CD0CDD7ED4E4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94ABE142-3DDD-AEA4-FBDD-3ACDAC8713FA}"/>
              </a:ext>
            </a:extLst>
          </p:cNvPr>
          <p:cNvSpPr/>
          <p:nvPr/>
        </p:nvSpPr>
        <p:spPr>
          <a:xfrm>
            <a:off x="7573471" y="4966041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709C8FC9-B228-30B7-3F9E-1679E82AF3B4}"/>
              </a:ext>
            </a:extLst>
          </p:cNvPr>
          <p:cNvSpPr/>
          <p:nvPr/>
        </p:nvSpPr>
        <p:spPr>
          <a:xfrm>
            <a:off x="5179972" y="4987194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BC0EBB7C-659F-8474-8C62-3FD6CF639A09}"/>
              </a:ext>
            </a:extLst>
          </p:cNvPr>
          <p:cNvSpPr/>
          <p:nvPr/>
        </p:nvSpPr>
        <p:spPr>
          <a:xfrm>
            <a:off x="2771034" y="5005146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8E9C4989-FE42-6781-BF82-62DB544EA8F1}"/>
              </a:ext>
            </a:extLst>
          </p:cNvPr>
          <p:cNvSpPr/>
          <p:nvPr/>
        </p:nvSpPr>
        <p:spPr>
          <a:xfrm>
            <a:off x="322840" y="5005147"/>
            <a:ext cx="2054447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E019DB75-349A-133F-4BF5-C16CF6375557}"/>
              </a:ext>
            </a:extLst>
          </p:cNvPr>
          <p:cNvSpPr/>
          <p:nvPr/>
        </p:nvSpPr>
        <p:spPr>
          <a:xfrm>
            <a:off x="7541595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D41CF6AB-36B7-36B2-C535-9D9C6927BD7C}"/>
              </a:ext>
            </a:extLst>
          </p:cNvPr>
          <p:cNvSpPr/>
          <p:nvPr/>
        </p:nvSpPr>
        <p:spPr>
          <a:xfrm>
            <a:off x="5342978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2E4BBD56-ED5B-40B1-38A6-92308708A5B7}"/>
              </a:ext>
            </a:extLst>
          </p:cNvPr>
          <p:cNvSpPr/>
          <p:nvPr/>
        </p:nvSpPr>
        <p:spPr>
          <a:xfrm>
            <a:off x="3141144" y="3303693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6C9E4F9D-26A6-D9D8-4D03-B366ABA552A2}"/>
              </a:ext>
            </a:extLst>
          </p:cNvPr>
          <p:cNvSpPr/>
          <p:nvPr/>
        </p:nvSpPr>
        <p:spPr>
          <a:xfrm>
            <a:off x="930127" y="3305042"/>
            <a:ext cx="1822239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ED6457FE-D885-7998-3560-BE6C33422F26}"/>
              </a:ext>
            </a:extLst>
          </p:cNvPr>
          <p:cNvSpPr txBox="1"/>
          <p:nvPr/>
        </p:nvSpPr>
        <p:spPr>
          <a:xfrm>
            <a:off x="3050135" y="3345197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F774CD79-5D78-CF83-032C-8E7803DFC123}"/>
              </a:ext>
            </a:extLst>
          </p:cNvPr>
          <p:cNvSpPr txBox="1"/>
          <p:nvPr/>
        </p:nvSpPr>
        <p:spPr>
          <a:xfrm>
            <a:off x="1095697" y="3317778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2DEAC85B-1009-382E-E9DC-B58961C97D70}"/>
              </a:ext>
            </a:extLst>
          </p:cNvPr>
          <p:cNvSpPr txBox="1"/>
          <p:nvPr/>
        </p:nvSpPr>
        <p:spPr>
          <a:xfrm>
            <a:off x="7858157" y="50184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E299DD52-C434-29F7-1FB9-6FCBE6556AE9}"/>
              </a:ext>
            </a:extLst>
          </p:cNvPr>
          <p:cNvSpPr txBox="1"/>
          <p:nvPr/>
        </p:nvSpPr>
        <p:spPr>
          <a:xfrm>
            <a:off x="2829519" y="506414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5EB96AD4-B9DD-2548-9193-FD9F1084D043}"/>
              </a:ext>
            </a:extLst>
          </p:cNvPr>
          <p:cNvSpPr txBox="1"/>
          <p:nvPr/>
        </p:nvSpPr>
        <p:spPr>
          <a:xfrm>
            <a:off x="5384100" y="336925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73D662F5-FC53-5E02-D532-DEFA0F32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9" y="4049960"/>
            <a:ext cx="2054447" cy="1048987"/>
          </a:xfrm>
          <a:prstGeom prst="rect">
            <a:avLst/>
          </a:prstGeom>
        </p:spPr>
      </p:pic>
      <p:pic>
        <p:nvPicPr>
          <p:cNvPr id="37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0A763806-AA3A-1CE5-3A18-25453D9B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2546136" y="2521145"/>
            <a:ext cx="2106197" cy="1246270"/>
          </a:xfrm>
          <a:prstGeom prst="rect">
            <a:avLst/>
          </a:prstGeom>
        </p:spPr>
      </p:pic>
      <p:pic>
        <p:nvPicPr>
          <p:cNvPr id="38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C8BA519B-BFB1-B0D7-17DC-EF3FAF9D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67" y="2373500"/>
            <a:ext cx="2193659" cy="1288109"/>
          </a:xfrm>
          <a:prstGeom prst="rect">
            <a:avLst/>
          </a:prstGeom>
        </p:spPr>
      </p:pic>
      <p:pic>
        <p:nvPicPr>
          <p:cNvPr id="3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976D1D08-1732-66E5-2663-A92D983CC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406" y="2658602"/>
            <a:ext cx="2215852" cy="1288108"/>
          </a:xfrm>
          <a:prstGeom prst="rect">
            <a:avLst/>
          </a:prstGeom>
        </p:spPr>
      </p:pic>
      <p:pic>
        <p:nvPicPr>
          <p:cNvPr id="40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070133DD-B674-A5AA-A2A8-C62A98F0A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82" y="4369556"/>
            <a:ext cx="2084799" cy="596484"/>
          </a:xfrm>
          <a:prstGeom prst="rect">
            <a:avLst/>
          </a:prstGeom>
        </p:spPr>
      </p:pic>
      <p:pic>
        <p:nvPicPr>
          <p:cNvPr id="41" name="Grafik 40" descr="Ein Bild, das Entwurf, Kinderkunst, Zeichnung, Text enthält.&#10;&#10;Automatisch generierte Beschreibung">
            <a:extLst>
              <a:ext uri="{FF2B5EF4-FFF2-40B4-BE49-F238E27FC236}">
                <a16:creationId xmlns:a16="http://schemas.microsoft.com/office/drawing/2014/main" id="{B64C61CC-03C7-A2A2-7673-FB6A0C236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81" y="2042167"/>
            <a:ext cx="1092200" cy="1727200"/>
          </a:xfrm>
          <a:prstGeom prst="rect">
            <a:avLst/>
          </a:prstGeom>
        </p:spPr>
      </p:pic>
      <p:pic>
        <p:nvPicPr>
          <p:cNvPr id="42" name="Grafik 41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F5CBFC48-6F05-A5F1-9C2A-2129910F8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4" y="4024564"/>
            <a:ext cx="742291" cy="968206"/>
          </a:xfrm>
          <a:prstGeom prst="rect">
            <a:avLst/>
          </a:prstGeom>
        </p:spPr>
      </p:pic>
      <p:pic>
        <p:nvPicPr>
          <p:cNvPr id="43" name="Grafik 42" descr="Ein Bild, das Text, Entwurf, Kinderkunst enthält.&#10;&#10;Automatisch generierte Beschreibung">
            <a:extLst>
              <a:ext uri="{FF2B5EF4-FFF2-40B4-BE49-F238E27FC236}">
                <a16:creationId xmlns:a16="http://schemas.microsoft.com/office/drawing/2014/main" id="{A5301832-E8FA-394C-69D4-84835547C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20" y="4075059"/>
            <a:ext cx="1413178" cy="998787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5644D81A-1F9C-2695-2264-B6843D70BF13}"/>
              </a:ext>
            </a:extLst>
          </p:cNvPr>
          <p:cNvSpPr txBox="1"/>
          <p:nvPr/>
        </p:nvSpPr>
        <p:spPr>
          <a:xfrm>
            <a:off x="228766" y="5097368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6074C029-DDEB-2683-D57B-56BDC36378E0}"/>
              </a:ext>
            </a:extLst>
          </p:cNvPr>
          <p:cNvSpPr txBox="1"/>
          <p:nvPr/>
        </p:nvSpPr>
        <p:spPr>
          <a:xfrm>
            <a:off x="7585934" y="34769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A8D8AD27-A309-DEFE-0917-74F81635C890}"/>
              </a:ext>
            </a:extLst>
          </p:cNvPr>
          <p:cNvSpPr txBox="1"/>
          <p:nvPr/>
        </p:nvSpPr>
        <p:spPr>
          <a:xfrm>
            <a:off x="5695413" y="506140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7CE8EC2-7671-6C0B-93D7-C91AC5F88F06}"/>
              </a:ext>
            </a:extLst>
          </p:cNvPr>
          <p:cNvGrpSpPr/>
          <p:nvPr/>
        </p:nvGrpSpPr>
        <p:grpSpPr>
          <a:xfrm>
            <a:off x="7317643" y="4075059"/>
            <a:ext cx="2490508" cy="1686696"/>
            <a:chOff x="4637163" y="326037"/>
            <a:chExt cx="4725204" cy="2790271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CDBE5CC9-4328-6DDB-B98C-41C317AA3F37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06736CB3-F375-9525-6752-B09D9E73E60A}"/>
                </a:ext>
              </a:extLst>
            </p:cNvPr>
            <p:cNvSpPr txBox="1"/>
            <p:nvPr/>
          </p:nvSpPr>
          <p:spPr>
            <a:xfrm>
              <a:off x="6061865" y="326037"/>
              <a:ext cx="1509837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96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1DA855E3-411F-4B82-BDE5-58D49A46F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DDC01-3706-49DF-859A-CC78AC9E7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11D8CD-615F-46E5-A56A-C1E2F3FA1766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</Words>
  <Application>Microsoft Macintosh PowerPoint</Application>
  <PresentationFormat>A4-Papier (210 x 297 mm)</PresentationFormat>
  <Paragraphs>160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34</cp:revision>
  <dcterms:created xsi:type="dcterms:W3CDTF">2024-08-27T16:27:59Z</dcterms:created>
  <dcterms:modified xsi:type="dcterms:W3CDTF">2025-01-08T10:12:05Z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