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8" r:id="rId2"/>
    <p:sldId id="326" r:id="rId3"/>
    <p:sldId id="325" r:id="rId4"/>
    <p:sldId id="329" r:id="rId5"/>
    <p:sldId id="327" r:id="rId6"/>
    <p:sldId id="328" r:id="rId7"/>
    <p:sldId id="330" r:id="rId8"/>
    <p:sldId id="313" r:id="rId9"/>
    <p:sldId id="331" r:id="rId10"/>
    <p:sldId id="332" r:id="rId11"/>
    <p:sldId id="334" r:id="rId12"/>
    <p:sldId id="335" r:id="rId13"/>
    <p:sldId id="324" r:id="rId14"/>
    <p:sldId id="321" r:id="rId15"/>
    <p:sldId id="322" r:id="rId16"/>
    <p:sldId id="323" r:id="rId17"/>
    <p:sldId id="274" r:id="rId18"/>
    <p:sldId id="264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8F5"/>
    <a:srgbClr val="003969"/>
    <a:srgbClr val="788287"/>
    <a:srgbClr val="743C28"/>
    <a:srgbClr val="C8B987"/>
    <a:srgbClr val="82055F"/>
    <a:srgbClr val="EB6400"/>
    <a:srgbClr val="A0C814"/>
    <a:srgbClr val="823905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5"/>
    <p:restoredTop sz="92765"/>
  </p:normalViewPr>
  <p:slideViewPr>
    <p:cSldViewPr snapToGrid="0">
      <p:cViewPr varScale="1">
        <p:scale>
          <a:sx n="139" d="100"/>
          <a:sy n="139" d="100"/>
        </p:scale>
        <p:origin x="1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2:15:33.1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309 274 24575,'19'-56'0,"1"-1"0,-6 11 0,7-7 0,-3 9 0,-15 35 0,-5 3 0,-15 3 0,-2 3 0,-9 0 0,0 8 0,12-3 0,-25 18 0,22-10 0,-13 9 0,11-8 0,-2 8 0,4-6 0,-6 9 0,18-16 0,0 7 0,7-9 0,0 4 0,10-31 0,-8 15 0,6-22 0,-11 16 0,-5 4 0,-9-9 0,3 9 0,-5-4 0,7 8 0,3 0 0,1 3 0,0 8 0,-2 7 0,4-2 0,1 6 0,5-5 0,0 3 0,3 5 0,-2-4 0,10 6 0,-6-13 0,13 10 0,-7-14 0,10 4 0,-3-8 0,13 5 0,2-12 0,8 8 0,-8-12 0,3-2 0,-20 2 0,3-7 0,-14 8 0,1-4 0,-3 0 0,0-2 0,-3-1 0,-3 3 0,3 2 0,-5 0 0,-1 3 0,-3 1 0,-5-4 0,4 3 0,-1 0 0,5 3 0,21 24 0,-11-13 0,20 16 0,-10-19 0,4 2 0,13 1 0,2-4 0,17 6 0,2-8 0,0 3 0,-16-5 0,-8 0 0,-21 3 0,1 0 0,-3 8 0,-1-4 0,7 6 0,2-5 0,5 1 0,4-2 0,-5 0 0,0-3 0,-8-2 0,-3 1 0,7-5 0,-8 1 0,11-2 0,-5-2 0,-1 2 0,11 0 0,-10 0 0,6 3 0,-8 0 0,1 0 0,-2 0 0,5 0 0,-6 0 0,4 3 0,0 2 0,-1-1 0,1 1 0,0-2 0,-2 0 0,3 0 0,-4 0 0,1-3 0,5 5 0,4-4 0,4 8 0,9-8 0,2 2 0,17-3 0,-15 0 0,12 0 0,-22 0 0,1 0 0,-5 0 0,-4 0 0,1 0 0,-2 0 0,0 3 0,7 3 0,-7-1 0,5 3 0,-15-8 0,5 5 0,1-1 0,0 1 0,2 1 0,3-2 0,-5 1 0,15-5 0,-16 5 0,13-4 0,-20 2 0,4-3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0:34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135 623 24575,'-25'-74'0,"8"13"0,-4-17 0,8 9 0,6-2 0,-4 0 0,10 2 0,-9 17 0,6 15 0,-1 12 0,2 14 0,3 7 0,0 29 0,0 4 0,0 24 0,0-3 0,0 10 0,0 3 0,0 6 0,0-17 0,-5-3 0,4-7 0,-7-10 0,8-1 0,-4-9 0,4-2 0,0-5 0,0-9 0,0-7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0:36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555 178 24575,'-11'-42'0,"2"10"0,4 6 0,-4 12 0,8 3 0,-7 4 0,3 2 0,-5 17 0,-6 10 0,-3 25 0,-4 5-984,5 8 819,1-8 165,1 16 0,9-22 0,-7 22 0,13-16 0,-5 15 0,6-29 0,3-4 0,-3-34 0,6-52 0,-15-9 0,5-29 0,-14 28 0,-8-4 983,-1 25-817,-16-47-166,15 45 0,-5-26 0,18 44 0,-3-6 0,7 14 0,3 8 0,2 4 0,-5 8 0,4 0 0,-7 15 0,7-6 0,-3 19 0,4-12 0,-3 17 0,5 5 0,-6 29 0,3-5 0,0-3 0,-3-14 0,9-9 0,-4-12 0,5 2 0,0-29 0,-3-31 0,-1 11 0,0-34 0,1 30 0,3-7 0,0 14 0,0-2 0,0 9 0,8 35 0,-6-2 0,7 25 0,-9-18 0,0-12 0,0-2 0,0-4 0,0-3 0,0 2 0,0-2 0,2 0 0,1 2 0,1-5 0,-2 5 0,1-2 0,-3 0 0,8 2 0,-7-4 0,5 4 0,-4-2 0,-1 0 0,4 4 0,-2-3 0,4 9 0,-1-2 0,3 14 0,2-7 0,-2 2 0,-2-9 0,-2-6 0,-1-2 0,1 0 0,6-6 0,-1-1 0,9-2 0,7 0 0,-2-3 0,24 2 0,-13-7 0,15 7 0,-9-8 0,-8 8 0,6-4 0,-14 3 0,1 1 0,-9-1 0,-8 2 0,2 0 0,-2 0 0,0 0 0,2-3 0,-5 0 0,5 0 0,-2 0 0,0 3 0,2 0 0,1 0 0,5 0 0,-2 0 0,6 0 0,-3 0 0,-1 0 0,-1 0 0,-4 0 0,-3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0:42.0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375 633 24575,'15'-22'0,"-1"0"0,-8 11 0,-1 1 0,1-4 0,3 0 0,-3 1 0,6-13 0,-5 7 0,4-17 0,-6-5 0,3-21 0,-8-1 0,7 10 0,-6 5 0,2 16 0,-3 7 0,-2 6 0,1 19 0,-2 25 0,3 1 0,0 21 0,0 3 0,0-7 0,0 15 0,0-23 0,0 13 0,0-28 0,0 2 0,0-11 0,0-5 0,-13-25 0,5-3 0,-12-27-606,4 0 606,5 14 0,-10-14 0,9 24 0,-8-13 0,12 22 0,0 2 0,5 43 606,2 0-606,-8 33 0,8-10 0,-4 9 0,5-18 0,0 5 0,0-29 0,0 6 0,0-13 0,0-3 0,-12-31 0,4-1 0,-9-27 0,6 9 0,1-1 0,1 10 0,0-2 0,3 16 0,-1-6 0,4 11 0,-2 4 0,-1 30 0,2-2 0,-1 14 0,5-12 0,0-4 0,0 1 0,0-2 0,0-4 0,0-3 0,-7-45 0,2 18 0,-8-44 0,-2 20 0,4 8 0,-11-23 0,12 22 0,-17-29 0,16 34 0,-5-6 0,13 35 0,3 30 0,0-14 0,3 19 0,-2-25 0,1-3 0,-2-31 0,0 16 0,0-25 0,0 22 0,-2 1 0,-2 4 0,-7 2 0,2 10 0,-3-3 0,4 3 0,2 0 0,-2 1 0,4 3 0,-1 2 0,5-4 0,-6 1 0,5 3 0,-4-4 0,5 4 0,2-2 0,2-3 0,2 5 0,-1-5 0,1 5 0,0-2 0,0 8 0,0-4 0,1 3 0,-1-5 0,2 4 0,-1-3 0,1 5 0,-2-8 0,0 5 0,-1-8 0,-1 3 0,1 2 0,-2-4 0,0 4 0,2-3 0,-1-1 0,1 4 0,1-5 0,-3 2 0,0 3 0,2-4 0,-4 4 0,7-2 0,-7-3 0,7 3 0,-5 2 0,3-4 0,-1 6 0,-4-6 0,7 6 0,-4-6 0,4 4 0,-2-5 0,-3 3 0,2 2 0,-1 1 0,-1 0 0,-1 4 0,2-1 0,-1 2 0,1 4 0,2-3 0,-5 2 0,2-3 0,2 5 0,-1-11 0,2 7 0,-4-11 0,-2 1 0,3 3 0,-2-1 0,4 4 0,-5-5 0,6 2 0,-3-5 0,3 3 0,2-1 0,-2-1 0,0 1 0,2-2 0,-20-29 0,12 19 0,-16-21 0,10 25 0,3-3 0,-10 0 0,7 0 0,-7 0 0,2 11 0,6-4 0,-5 7 0,7-2 0,0-3 0,0 5 0,3-2 0,0 3 0,0 9 0,0-9 0,0 13 0,0-17 0,0 7 0,0-6 0,3-35 0,1 13 0,1-27 0,0 26 0,-4 6 0,4 2 0,-4-5 0,2 4 0,-1-6 0,1 4 0,1 0 0,-2-5 0,-2 7 0,0-4 0,0 3 0,-2-1 0,1-1 0,-4 0 0,4 0 0,-1 1 0,2-6 0,-3 5 0,2-9 0,-1 9 0,2-1 0,-5 3 0,1 1 0,-2-4 0,3 2 0,1 0 0,1-2 0,-7 5 0,7-5 0,-9 4 0,8-1 0,-9 22 0,5 7 0,-1 19 0,-2 1 0,8 9 0,-4 2 0,5 0 0,0-2 0,3-12 0,-2-13 0,1-5 0,-2-13 0,-5-32 0,4 17 0,-7-26 0,7 28 0,4 5 0,35 5 0,3 5-984,21 2 885,-4 1 99,13 4 0,-15-3 0,39 13 0,-47-18 0,10 10 0,-35-17 0,-12 2 0,-3-3 983,1 0-883,3 0-100,-3 0 0,2 0 0,-2 0 0,0 0 0,-1-8 0,-5-7 0,0-1 0,-6-7 0,2 10 0,-5-3 0,2-6 0,-3 3 0,0-22 0,0 16 0,-5-38 0,-9-1 0,4 6 0,1 0 0,6 31 0,6 8 0,-6-7 0,6 9 0,-4-6 0,7 8 0,-7-1 0,7 9 0,-1-1 0,2-3 0,0 4 0,-3-4 0,0 3 0,0 1 0,-3-4 0,6 2 0,-8 3 0,-6 0 0,1 4 0,-11 1 0,-2-6 0,-3 0 0,4-2 0,2 0 0,16 3 0,-10-2 0,10 4 0,-9-1 0,9 5 0,-4 0 0,5 10 0,3-2 0,1 14 0,2-4 0,0 0 0,0-2 0,0-4 0,5-1 0,-4-2 0,12 7 0,-11-8 0,8 6 0,-9-9 0,4 1 0,-4 5 0,1-4 0,1 4 0,0-2 0,3 0 0,0 2 0,-3-2 0,2 0 0,-4-1 0,1 8 0,1-5 0,-3 5 0,8-5 0,-7-1 0,7 1 0,-5 0 0,3 1 0,0-3 0,0 2 0,0-5 0,-1 5 0,1-6 0,0 5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0:45.0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503 537 24575,'-6'20'0,"3"-2"0,-2-15 0,-1 3 0,-6-3 0,3-3 0,-2-1 0,5-6 0,0 0 0,0-2 0,0 1 0,1-1 0,-1 3 0,0-8 0,3 5 0,-2-5 0,4 2 0,-2 0 0,3 3 0,-7 39 0,0 4 0,-1 35 0,-3-8 0,9-9 0,0-11 0,3-12 0,2-15 0,-3-8 0,-4-33 0,3-1 0,-9-31 0,4-12 0,-1 6 0,-1-1 0,1 0 0,4 1 0,-2 3 0,0 2 0,5 5 0,0-25 0,0 34 0,0 2 0,-3 33 0,2 11 0,-1 19 0,2 18 0,0 23 0,0 11 0,0-8 0,0 4 0,0-32 0,0-1 0,0-17 0,0-6 0,-4-40 0,0 16 0,-3-35 0,0 26 0,0 5 0,0 0 0,2 8 0,-1 3 0,-5 19 0,3 1 0,-7 24 0,5-5 0,-3 18 0,7 1 0,1 44 0,5-35 0,-5 34 0,4-65 0,-3 2 0,4-31 0,-5-50 0,-2 4 0,-4-47 0,-2 29 0,1-6 0,-5-9 0,-1 13 0,2 10 0,1 3 0,-3 6 0,-7-18 0,19 54 0,0 4 0,4 46 0,2 0 0,0 18 0,0-10 0,0-24 0,2 2 0,-1-4 0,4-5 0,-4 1 0,4-1 0,-5-13 0,-2-30 0,-2 10 0,-2-18 0,4 26 0,-1 2 0,2 28 0,-1 0 0,2 35 0,0-5 0,0 0 0,0-1 0,0-25 0,0-3 0,0-18 0,0 4 0,0 13 0,0 25 0,4-2 0,-2 2 0,5-22 0,-7-14 0,6 8 0,-5-5 0,2 7 0,-3-11 0,0 1 0,3-3 0,-2 1 0,1 8 0,-2 0 0,0 22 0,0-12 0,0 20 0,0-15 0,0-6 0,3-5 0,0-16 0,0 1 0,0 5 0,-3 1 0,0 3 0,0 2 0,0-7 0,0 1 0,0-5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0:49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203 750 24575,'13'-51'0,"-2"1"0,-11 1 0,0 5 0,0-6 0,0 18 0,0 6 0,0-9 0,0 14 0,0-28 0,0 23 0,0-10 0,0 21 0,0-1 0,0 70 0,-6-18 0,-1 64 0,-5-37 0,1-11 0,1-5 0,5-25 0,1-4 0,4-13 0,-6-40 0,2 15 0,-7-32 0,2 19 0,-1-8 0,4-1 0,-8 1 0,9-2 0,-12 10 0,10 1 0,-3 14 0,7 4 0,0 11 0,3 29 0,0 3 0,0 31 0,0-8 0,0 17 0,5 11 0,-1-28 0,6 5 0,-4-45 0,-2 2 0,-2-5 0,-2-42 0,0-10 0,0-29 0,0 18 0,0 7 0,0 12 0,-2 7 0,1 2 0,-4 14 0,4 1 0,-1 2 0,2-2 0,0-4 0,0 10 0,0 39 0,5 6 0,-4 28 0,9-11 0,2-2 0,-3 11 0,6 1 0,3-2 0,0-8 0,6 15 0,-14-46 0,2-20 0,-10-35 0,9-49 0,-10 2 0,0-2 0,-2-4 0,-7-13 0,-1 29 0,-4-10 0,2 13 0,-5-7 0,-4-2 0,-2 9 0,10 40 0,-7-14 0,13 33 0,4 5 0,2 18 0,-3-10 0,3 12 0,-6-9 0,3-3 0,0 5 0,-2-8 0,4 3 0,-4-1 0,4 1 0,-6 16 0,1 13 0,1 6 0,0 4 0,5-24 0,0-6 0,0-12 0,-2 0 0,-8-25 0,2 6 0,-6-18 0,9 17 0,-2 6 0,6 2 0,16-2 0,-5 1 0,27-3 0,-9 2 0,13-3 0,9 6 0,-6-5 0,5 9 0,20-3 0,-21 8 0,11-3 0,-28 7 0,-9-7 0,0 2 0,-7-3 0,-2 3 0,-7-2 0,3 1 0,2-2 0,-1 0 0,3 0 0,-6 0 0,4 0 0,-2 0 0,0 0 0,2 0 0,-5 5 0,5 2 0,-4 9 0,4 10 0,7 25 0,-7-13 0,7 6 0,-12-22 0,-3-12 0,3 6 0,-6-10 0,3 11 0,-3-10 0,-3 17 0,0-13 0,0 9 0,-2-11 0,1 4 0,1-3 0,-2 7 0,2-10 0,0 6 0,-3-10 0,6 8 0,-8-2 0,7 0 0,-7 0 0,7-1 0,-1 1 0,2 3 0,-3 5 0,0-7 0,-3 9 0,3-12 0,0 4 0,-7-8 0,2-3 0,-9-3 0,6-3 0,-5-1 0,-22-3 0,16 3 0,-14 0 0,24 4 0,-5 3 0,7 0 0,-6 0 0,10 0 0,-3 0 0,-4 0 0,2 0 0,-5 3 0,6-3 0,2 5 0,0-4 0,-1 2 0,0-1 0,-2-1 0,4 2 0,-4-3 0,2 5 0,0-4 0,-4 4 0,6-5 0,-4 0 0,2 0 0,0 0 0,0 3 0,-2-3 0,5 3 0,-5-3 0,2 0 0,0 0 0,-2 3 0,4 0 0,-4 0 0,2 0 0,0-3 0,-2 0 0,2 0 0,0 0 0,1-8 0,2 1 0,0-2 0,0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0:51.7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1 395 24575,'12'-25'0,"-4"1"0,-3 15 0,-4 0 0,2-2 0,-1 4 0,-1-4 0,4 0 0,-4 1 0,4-1 0,-5 0 0,6 4 0,-3-4 0,0 3 0,2-6 0,-4 3 0,1-2 0,-2 7 0,0-5 0,0 1 0,0-1 0,0 2 0,-2 1 0,-1-1 0,-1 0 0,2-2 0,2 2 0,0-3 0,0 1 0,0 2 0,-3-2 0,3 4 0,-3-4 0,3 2 0,0 0 0,-5-2 0,-2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0:51.7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0:52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35 967 24575,'10'-39'0,"-6"-4"0,7 10 0,-4-17 0,3 7 0,1-7 0,-5 0 0,4-2 0,-9-17 0,5-2 0,-6-8 0,-3 25 0,0 1 0,-3-16 0,0 15 0,0 4 0,0 13 0,-1-13 0,4 35 0,-3 10 0,-2 27 0,1-1 0,2 32 0,-5-27 0,4 22 0,-2-15 0,-1 26 0,8-4 0,-4 33 0,5-31 0,0 2 0,0-28 0,0-9 0,0-4 0,0 8 0,0-12 0,0 5 0,-3-13 0,0-4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0:55.2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414 651 24575,'-33'-68'0,"1"0"0,-11-17 0,-4-10 0,6 16 0,-4-7 0,-4-15 0,9 32 0,35 72 0,5 29 0,0 12 0,4 43 0,3-20 0,4 20 0,0-35 0,0-2 0,-2-17 0,0-3 0,-2-12 0,-3-2 0,1 8 0,-4-12 0,1 12 0,1-18 0,-7-44 0,-1-6 0,-6-36 0,-1 19 0,5 20 0,0 10 0,1 9 0,-2 4 0,-2-4 0,6 12 0,-2-4 0,-5 36 0,8 0 0,-12 17 0,11-8 0,-5 0 0,-5 20 0,3-5 0,1 13 0,5-9 0,5-5 0,3-3 0,1-15 0,2-16 0,-3-3 0,3-2 0,-3 3 0,0 0 0,0 4 0,-1 0 0,-1 1 0,4 1 0,-1 1 0,2-3 0,1 8 0,1 5 0,3 8 0,-2-6 0,1 4 0,-7-22 0,0 4 0,-3-6 0,2-2 0,1 8 0,1-7 0,-2 7 0,-2-3 0,3 1 0,-3 5 0,3-5 0,0 3 0,0-6 0,0 2 0,0-5 0,-3 8 0,0-5 0,0 8 0,2-7 0,-1 3 0,1-6 0,-2 4 0,0-2 0,0 0 0,3 2 0,-2-5 0,4 5 0,-5-2 0,3 0 0,-3 5 0,0-7 0,3 4 0,2-3 0,-1-1 0,4 1 0,-2 3 0,0-4 0,3 4 0,-4-5 0,4 0 0,0-3 0,0 0 0,2-3 0,-2 0 0,2-3 0,1 2 0,23-1 0,-13 2 0,32-5 0,-28 1 0,10-4 0,-18 1 0,-2 1 0,-1 1 0,-3-1 0,2 0 0,-5 0 0,2 3 0,-5 0 0,5 3 0,-2-2 0,1-1 0,-2-3 0,3 0 0,-4 3 0,7-5 0,-8 7 0,5-7 0,-2 5 0,0-1 0,2 2 0,-5 2 0,5-3 0,-2 0 0,-2-3 0,3 0 0,-6-2 0,2 2 0,-4-5 0,-2 2 0,0-8 0,0-9 0,0-6 0,0-10 0,0-8 0,-4 7 0,3 2 0,-7 10 0,1 4 0,2 8 0,-6-5 0,7 11 0,-9-6 0,6 6 0,-4-4 0,5 8 0,0-7 0,3 9 0,-2-12 0,4 12 0,-4-9 0,4 1 0,-4-5 0,4-2 0,-3-9 0,4 7 0,0-15 0,0 19 0,0-15 0,0 23 0,0-9 0,0 15 0,0-5 0,6 66 0,-4-10-247,3 4 1,2 5 246,5 44 0,-4-23 0,3-8 0,-1-1 0,-3-3 0,1-10 0,1-3 0,1-6 0,1 6 0,-2-22 0,1 7 0,-4-23 0,0 9 0,-3-12 493,-3 0-493,0 2 0,0 1 0,0 0 0,0 5 0,0-8 0,0 7 0,0-6 0,0 7 0,0-8 0,0 5 0,0-8 0,0 5 0,0-2 0,0 0 0,0 2 0,0 1 0,0-2 0,0 1 0,0-5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0:58.7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0 637 24575,'9'-47'0,"6"-7"0,-2-6 0,5-3 0,-5-6 0,-2 17 0,-5 2 0,4 9 0,-6 8 0,1-6 0,2 15 0,-6-7 0,2 9 0,-3 4 0,0 2 0,0 7 0,0 1 0,7 30 0,-2-8 0,9 42 0,-4-13 0,2 18 0,6 7 0,-4 3 0,-1-13 0,0-1 0,1 23 0,-5-14 0,0-1 0,4 11 0,-1 13 0,-5-11 0,-1-16 0,-1 7 0,-4 0 0,5-15 0,-6 5 0,0-18 0,3 2 0,0-15 0,7 9 0,-4-23 0,2 8 0,-4-13 0,-2-6 0,-8-29 0,5 7 0,-5-21 0,3 18 0,3 7 0,-5-4 0,1 12 0,-7-9 0,2 9 0,-15-10 0,10 9 0,-13-4 0,10 9 0,-10-3 0,10 3 0,-1-3 0,12 3 0,0-3 0,3-5 0,1 4 0,2-9 0,0 9 0,2-1 0,1-3 0,1 4 0,-2-4 0,-2 2 0,0 0 0,0-2 0,0 2 0,0-2 0,0 2 0,0-3 0,0 3 0,0-2 0,0-3 0,8-27 0,-3 18 0,6-17 0,-5 31 0,-1 1 0,-1-3 0,-2 4 0,-2-4 0,0 2 0,3-2 0,-3 1 0,3-1 0,-3 3 0,0-1 0,0-3 0,0 3 0,0-2 0,0 2 0,0-3 0,0 3 0,3 1 0,0 0 0,0-2 0,2 1 0,-2-2 0,3 2 0,0 3 0,0-4 0,0 6 0,5-7 0,-4 4 0,11-1 0,-10 2 0,11 0 0,-12 1 0,4-1 0,-5 0 0,0 0 0,2 0 0,-2 1 0,3-1 0,-1 0 0,-1 3 0,4-2 0,-2 1 0,5-4 0,-5 4 0,8-4 0,-10 5 0,6-3 0,-6 3 0,4-2 0,-2 4 0,2-1 0,1 2 0,0 0 0,-1 0 0,6-3 0,-7 2 0,6-1 0,-9 2 0,1-5 0,3 3 0,-4-3 0,4 5 0,-2 0 0,-3 5 0,2 4 0,-2 1 0,-3 4 0,0-8 0,0 5 0,-3 3 0,3 4 0,-6 4 0,2 1 0,-7 7 0,7 12 0,-4 1 0,1 7 0,0-17 0,-4-9 0,2-3 0,0-13 0,3 13 0,1-11 0,2 9 0,0-10 0,-3 8 0,2-10 0,-1 6 0,2-6 0,0 9 0,0-8 0,0 10 0,0-8 0,0 2 0,0-4 0,0 3 0,0-4 0,0 9 0,0-9 0,0 4 0,-13-8 0,7 0 0,-13-3 0,13-3 0,-5 3 0,2-5 0,0 1 0,-2 1 0,4 1 0,-1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37 266 24575,'-10'-55'0,"-2"12"0,12 7 0,-4 18 0,4 5 0,0 6 0,-2-3 0,-1 2 0,0-1 0,0-5 0,3 5 0,0-2 0,0 3 0,0 0 0,0 41 0,5-10 0,-4 46 0,8-9 0,-7-8 0,5-7 0,-6-17 0,4-9 0,-5 3 0,8 3 0,-4-11 0,4 4 0,-5-11 0,-1 3 0,1-1 0,-3-1 0,5 1 0,-2 1 0,1-3 0,-2 3 0,1-1 0,0 0 0,2-1 0,6-5 0,-7-20 0,4-6 0,-8-18 0,-5 1 0,4 0 0,-7 9 0,8 6 0,-6 7 0,5 8 0,-4-5 0,2 6 0,0-5 0,1 3 0,-1 0 0,3 2 0,-3-7 0,3 9 0,0-6 0,0 5 0,0 2 0,5-7 0,-1 6 0,1-4 0,0 3 0,-4 2 0,6-5 0,-5 3 0,3-3 0,-5 2 0,0-2 0,0 3 0,0-1 0,0-2 0,0 3 0,0-1 0,0-2 0,0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1:04.6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37 680 24575,'3'-22'0,"-1"1"0,-2 14 0,0-1 0,0-5 0,0-3 0,0-2 0,0 1 0,0 6 0,-3-16 0,2 12 0,-2-9 0,0 13 0,3 4 0,-5-4 0,4 2 0,-2 0 0,3-2 0,0 2 0,-2 0 0,-1-10 0,-1 11 0,-1-8 0,5 10 0,-3-2 0,0-1 0,3 0 0,-3-2 0,3 2 0,0 0 0,0-2 0,0 2 0,0-1 0,0 0 0,3-2 0,1-5 0,2-4 0,-2 4 0,-2-5 0,1 10 0,-3-5 0,6 0 0,-6 7 0,3-9 0,-3 12 0,2-9 0,-1 9 0,2-4 0,2 3 0,-4 1 0,7-4 0,-5 5 0,5-2 0,2 4 0,-1 2 0,6 2 0,-5 0 0,11 0 0,5 0 0,-1 0 0,14 0 0,-6 0 0,9 0 0,-8 0 0,3 0 0,-18 0 0,2 0 0,-9 0 0,-1 0 0,6 0 0,5 0 0,-3 0 0,5 0 0,-14 0 0,1 0 0,-3 0 0,1 0 0,3 0 0,14 0 0,-11 0 0,11 0 0,-17-3 0,2 0 0,-4 0 0,4 5 0,-5 5 0,3 4 0,-4-2 0,-1 0 0,1-1 0,-2 1 0,0 3 0,0-1 0,-3 14 0,0-5 0,0 16 0,0-20 0,0 12 0,0-19 0,0 12 0,0-14 0,0 7 0,-3-8 0,0 3 0,-3 2 0,3-4 0,0 4 0,3 2 0,-2-5 0,-1 11 0,-1-12 0,2 6 0,2-6 0,0 4 0,0-2 0,0 2 0,0 1 0,0 2 0,0-2 0,0 5 0,0-7 0,0 1 0,0-3 0,0 1 0,0 3 0,0-3 0,0 2 0,-3-5 0,0 5 0,-3-4 0,0 1 0,1-2 0,-4 0 0,0-3 0,0 2 0,-2-4 0,5 1 0,-5-2 0,-3 0 0,-3 4 0,-1-4 0,2 6 0,-1-2 0,4 1 0,-4 1 0,8-3 0,-2 3 0,5-6 0,-5 0 0,-1 0 0,3-3 0,-5 3 0,8 0 0,-5 0 0,2 0 0,0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12:18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28 24575,'-6'39'0,"1"0"0,5 1 0,0-1 0,0 1 0,0-8 0,0-7 0,0-12 0,0-3 0,0-3 0,18-17 0,-14 7 0,16-15 0,-20 12 0,3-7 0,-3 4 0,0-12 0,7-9 0,-6 6 0,9-9 0,-10 20 0,5-5 0,-2 8 0,1-4 0,1 3 0,-2-2 0,0 3 0,2-1 0,-2 4 0,7 6 0,-3-7 0,4 8 0,-3-3 0,0 3 0,4-5 0,-4 4 0,0-7 0,0 5 0,1-2 0,0 2 0,-14 22 0,5-8 0,-12 15 0,11-15 0,-4-5 0,5 4 0,-6 4 0,5-2 0,-4 4 0,4 0 0,-1-4 0,2 4 0,0-7 0,0-1 0,0 3 0,0-5 0,0 7 0,0-4 0,0 0 0,0 1 0,0-1 0,0 0 0,0 1 0,-3-1 0,3 0 0,-3 1 0,3-1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 24575,'0'54'0,"0"-2"0,0-20 0,0-3 0,0-7 0,0-8 0,0-1 0,0-7 0,0 2 0,0 3 0,0-2 0,3 2 0,0-3 0,0 1 0,-1 2 0,-2-2 0,0 1 0,0-35 0,0 13 0,0-29 0,0 12 0,-4-3 0,3 1 0,-8-7 0,8 19 0,-3-5 0,1 11 0,2 3 0,-1-3 0,2 7 0,0-2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1EBB2-6E1E-3EF2-1E0A-037E9F5F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0F6BC-7CDD-2023-EB1C-78C962E42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60A52-E170-05C2-7038-84FFF5521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64586-625E-7954-A4AB-D14C3B30E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61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DF4F1-A289-8327-3689-AA145A033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6B7C4-DE19-180B-C879-3E11A1BA0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71D79-F518-5EE8-D1AF-A8713ADC5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08A33-7569-8616-47EF-452D84DEC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255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712B1-C560-C3BE-FD11-6521F01CD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1809CA-72C5-F679-73A6-807B2CBBD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24638-F184-7103-B2EF-58A04BA83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28572-AD87-E6D6-464D-C9D06D132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059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B28BB-7C1A-70D3-F80B-070C3159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2B9EDE-D146-8CFB-E06A-E18116CB8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28185-EEB6-EF8F-7CEC-8865C1187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B6373-0D98-9D58-0A62-AFAA7E6AE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925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82C1C-44CB-051E-E865-A7B940304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A6D362-86AA-C084-A273-69EFFF65A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40C0A6-00FF-9135-41E3-B995A5D15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E6F45-ABEC-8380-FF94-3F080ABCA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08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60798-C991-CB86-B9B4-91E5A55F0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A40A6-A9E4-3EC7-64E3-386C28D21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457F7-4B37-E7DF-87F9-0C1DFFE5C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7D0C1-8567-1EDA-B675-1084290BD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299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8B1E-EBBC-942C-C5F3-F9C81099F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2971B-0CDB-5D23-DE38-FED677B02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71299A-36AD-7FC3-D04D-2079D333A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07660-5AD9-06E4-52E0-0BFB0201E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3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1EBB2-6E1E-3EF2-1E0A-037E9F5F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0F6BC-7CDD-2023-EB1C-78C962E42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60A52-E170-05C2-7038-84FFF5521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64586-625E-7954-A4AB-D14C3B30E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50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CEFB1-DBAE-2E0C-4861-8338675D7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10615C-5029-903C-2DFF-0D0341F9D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76D00E-9EA0-FD72-78A6-2EAC31ABE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F0ED5-E2CE-7CA9-15BB-FD7E6854E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56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EFE43-A011-215D-2BA2-57839AC86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179CE-AEE7-7132-AAD8-B58214372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040CEE-D3FD-0662-F469-CD51EF3C3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5837E-8608-A9BE-FCAD-15B67797E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1EBB2-6E1E-3EF2-1E0A-037E9F5F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0F6BC-7CDD-2023-EB1C-78C962E42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60A52-E170-05C2-7038-84FFF5521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64586-625E-7954-A4AB-D14C3B30E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32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C67E5-C43D-DAFC-1FBE-3695DEEA4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F9B7DB-9856-C7C4-9EB6-DAAFE1D9E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C2AF28-7ADC-A6F8-0B5A-F103C2FF7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643D4-4A19-0DAA-7992-A3E07970F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356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C87C8-15C1-86C7-65A4-6F71B1977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E69D0-6030-0F62-41BA-7344D1643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9DA12-0F85-2425-1FA9-49D478FCD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83702-07BA-4E69-DB53-89ED823F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58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274E7-3A9E-E175-70C9-D1FED16A1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42B39-19DA-3E1F-8D6A-52F251860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463D1-EDFC-9411-1AA4-38657E609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DC97A-F78B-E3F7-A0D5-03559C96C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4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customXml" Target="../ink/ink5.xml"/><Relationship Id="rId3" Type="http://schemas.microsoft.com/office/2007/relationships/media" Target="../media/media2.m4a"/><Relationship Id="rId21" Type="http://schemas.openxmlformats.org/officeDocument/2006/relationships/image" Target="../media/image90.png"/><Relationship Id="rId34" Type="http://schemas.openxmlformats.org/officeDocument/2006/relationships/image" Target="../media/image16.png"/><Relationship Id="rId7" Type="http://schemas.microsoft.com/office/2007/relationships/media" Target="../media/media4.m4a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12.png"/><Relationship Id="rId25" Type="http://schemas.openxmlformats.org/officeDocument/2006/relationships/image" Target="../media/image110.png"/><Relationship Id="rId33" Type="http://schemas.openxmlformats.org/officeDocument/2006/relationships/image" Target="../media/image15.png"/><Relationship Id="rId2" Type="http://schemas.openxmlformats.org/officeDocument/2006/relationships/audio" Target="../media/media1.m4a"/><Relationship Id="rId16" Type="http://schemas.openxmlformats.org/officeDocument/2006/relationships/image" Target="../media/image11.png"/><Relationship Id="rId29" Type="http://schemas.openxmlformats.org/officeDocument/2006/relationships/customXml" Target="../ink/ink7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24" Type="http://schemas.openxmlformats.org/officeDocument/2006/relationships/customXml" Target="../ink/ink4.xml"/><Relationship Id="rId32" Type="http://schemas.openxmlformats.org/officeDocument/2006/relationships/image" Target="../media/image14.png"/><Relationship Id="rId5" Type="http://schemas.microsoft.com/office/2007/relationships/media" Target="../media/media3.m4a"/><Relationship Id="rId15" Type="http://schemas.openxmlformats.org/officeDocument/2006/relationships/image" Target="../media/image10.png"/><Relationship Id="rId23" Type="http://schemas.openxmlformats.org/officeDocument/2006/relationships/image" Target="../media/image100.png"/><Relationship Id="rId28" Type="http://schemas.openxmlformats.org/officeDocument/2006/relationships/customXml" Target="../ink/ink6.xml"/><Relationship Id="rId10" Type="http://schemas.openxmlformats.org/officeDocument/2006/relationships/audio" Target="../media/media5.m4a"/><Relationship Id="rId19" Type="http://schemas.openxmlformats.org/officeDocument/2006/relationships/customXml" Target="../ink/ink2.xml"/><Relationship Id="rId31" Type="http://schemas.openxmlformats.org/officeDocument/2006/relationships/customXml" Target="../ink/ink9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9.png"/><Relationship Id="rId22" Type="http://schemas.openxmlformats.org/officeDocument/2006/relationships/customXml" Target="../ink/ink3.xml"/><Relationship Id="rId27" Type="http://schemas.openxmlformats.org/officeDocument/2006/relationships/image" Target="../media/image120.png"/><Relationship Id="rId30" Type="http://schemas.openxmlformats.org/officeDocument/2006/relationships/customXml" Target="../ink/ink8.xml"/><Relationship Id="rId35" Type="http://schemas.openxmlformats.org/officeDocument/2006/relationships/image" Target="../media/image17.png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38.png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image" Target="../media/image14.png"/><Relationship Id="rId21" Type="http://schemas.openxmlformats.org/officeDocument/2006/relationships/image" Target="../media/image42.png"/><Relationship Id="rId7" Type="http://schemas.openxmlformats.org/officeDocument/2006/relationships/image" Target="../media/image35.png"/><Relationship Id="rId12" Type="http://schemas.openxmlformats.org/officeDocument/2006/relationships/customXml" Target="../ink/ink13.xml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11" Type="http://schemas.openxmlformats.org/officeDocument/2006/relationships/image" Target="../media/image37.png"/><Relationship Id="rId24" Type="http://schemas.openxmlformats.org/officeDocument/2006/relationships/customXml" Target="../ink/ink19.xml"/><Relationship Id="rId5" Type="http://schemas.openxmlformats.org/officeDocument/2006/relationships/image" Target="../media/image18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10" Type="http://schemas.openxmlformats.org/officeDocument/2006/relationships/customXml" Target="../ink/ink12.xml"/><Relationship Id="rId19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customXml" Target="../ink/ink2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Kinderkunst, Darstellung enthält.&#10;&#10;Automatisch generierte Beschreibung">
            <a:extLst>
              <a:ext uri="{FF2B5EF4-FFF2-40B4-BE49-F238E27FC236}">
                <a16:creationId xmlns:a16="http://schemas.microsoft.com/office/drawing/2014/main" id="{5038F5C1-CD68-BAFE-8365-FCC6D567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29000"/>
            <a:ext cx="1295400" cy="1524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4B503C8-264B-285F-8725-740F4C0C5E1C}"/>
              </a:ext>
            </a:extLst>
          </p:cNvPr>
          <p:cNvSpPr/>
          <p:nvPr/>
        </p:nvSpPr>
        <p:spPr>
          <a:xfrm>
            <a:off x="5861304" y="2450592"/>
            <a:ext cx="2578480" cy="24963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3230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2BCE4D-8280-3053-36AB-B56D5BCF227A}"/>
              </a:ext>
            </a:extLst>
          </p:cNvPr>
          <p:cNvSpPr txBox="1"/>
          <p:nvPr/>
        </p:nvSpPr>
        <p:spPr>
          <a:xfrm>
            <a:off x="5980492" y="2883140"/>
            <a:ext cx="2386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Welcher 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Tag 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heute?</a:t>
            </a:r>
          </a:p>
          <a:p>
            <a:pPr algn="ctr"/>
            <a:endParaRPr lang="de-D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Heute ist...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3D356-21D9-8407-07F2-3B942BFB7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Clipart, Darstellung, Cartoon enthält.&#10;&#10;Automatisch generierte Beschreibung">
            <a:extLst>
              <a:ext uri="{FF2B5EF4-FFF2-40B4-BE49-F238E27FC236}">
                <a16:creationId xmlns:a16="http://schemas.microsoft.com/office/drawing/2014/main" id="{4036C453-6C75-063F-AB20-DC653BB9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5" y="1133855"/>
            <a:ext cx="3875525" cy="5094979"/>
          </a:xfrm>
          <a:prstGeom prst="rect">
            <a:avLst/>
          </a:prstGeom>
        </p:spPr>
      </p:pic>
      <p:pic>
        <p:nvPicPr>
          <p:cNvPr id="8" name="Grafik 7" descr="Ein Bild, das Text, Clipart, Cartoon enthält.&#10;&#10;Automatisch generierte Beschreibung">
            <a:extLst>
              <a:ext uri="{FF2B5EF4-FFF2-40B4-BE49-F238E27FC236}">
                <a16:creationId xmlns:a16="http://schemas.microsoft.com/office/drawing/2014/main" id="{22BE3459-FB5A-1B4F-56F6-7148D3AC2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700" y="1117824"/>
            <a:ext cx="3515860" cy="50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5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9B27-BB5B-A0AD-CA08-C4D249608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Cartoon, Screenshot enthält.&#10;&#10;Automatisch generierte Beschreibung">
            <a:extLst>
              <a:ext uri="{FF2B5EF4-FFF2-40B4-BE49-F238E27FC236}">
                <a16:creationId xmlns:a16="http://schemas.microsoft.com/office/drawing/2014/main" id="{4BFF58F8-CA0E-0D83-E50C-1D0E4834F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08" y="1122547"/>
            <a:ext cx="7263384" cy="49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2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B216F-6890-929D-4BB0-F46B1B181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Cartoon, Diagramm enthält.&#10;&#10;Automatisch generierte Beschreibung">
            <a:extLst>
              <a:ext uri="{FF2B5EF4-FFF2-40B4-BE49-F238E27FC236}">
                <a16:creationId xmlns:a16="http://schemas.microsoft.com/office/drawing/2014/main" id="{827415FF-3443-3F7C-1F9A-13608F88A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63" y="1224294"/>
            <a:ext cx="7214759" cy="49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22DF1-3B02-3991-9D46-0E0B85553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5B5675B-3C62-845F-0F17-B3FC045ADF42}"/>
              </a:ext>
            </a:extLst>
          </p:cNvPr>
          <p:cNvSpPr txBox="1"/>
          <p:nvPr/>
        </p:nvSpPr>
        <p:spPr>
          <a:xfrm>
            <a:off x="521688" y="1335024"/>
            <a:ext cx="770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9D9D09-E436-6F7F-2C93-73AF25E4E5E1}"/>
              </a:ext>
            </a:extLst>
          </p:cNvPr>
          <p:cNvGrpSpPr/>
          <p:nvPr/>
        </p:nvGrpSpPr>
        <p:grpSpPr>
          <a:xfrm>
            <a:off x="617395" y="2653966"/>
            <a:ext cx="6215137" cy="1703778"/>
            <a:chOff x="629118" y="3040827"/>
            <a:chExt cx="2831995" cy="77634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635E7AC-B3B8-564D-EBA2-CF0E04903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330" t="25905" r="21671" b="21065"/>
            <a:stretch/>
          </p:blipFill>
          <p:spPr>
            <a:xfrm rot="16200000">
              <a:off x="663119" y="3006826"/>
              <a:ext cx="776345" cy="84434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E163D4A-08A6-0A8A-0CAB-E1788BD60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997" t="26828" r="21046" b="19407"/>
            <a:stretch/>
          </p:blipFill>
          <p:spPr>
            <a:xfrm rot="16200000">
              <a:off x="1677880" y="3006825"/>
              <a:ext cx="776345" cy="84434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C9C329D-BEDF-4B6E-0629-D5F43F5F6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445" t="25143" r="17340" b="21080"/>
            <a:stretch/>
          </p:blipFill>
          <p:spPr>
            <a:xfrm rot="16200000">
              <a:off x="2671704" y="3027762"/>
              <a:ext cx="776344" cy="802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43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3C407-0FCC-53C1-412D-6DEA72ECF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48D169B-1261-AA84-2BF6-F4D3D7BA3C3B}"/>
              </a:ext>
            </a:extLst>
          </p:cNvPr>
          <p:cNvSpPr txBox="1"/>
          <p:nvPr/>
        </p:nvSpPr>
        <p:spPr>
          <a:xfrm>
            <a:off x="521688" y="1335024"/>
            <a:ext cx="770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B3DA96-6648-6CF0-3019-E6C17331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30" t="25905" r="21671" b="21065"/>
          <a:stretch/>
        </p:blipFill>
        <p:spPr>
          <a:xfrm rot="16200000">
            <a:off x="649534" y="2236768"/>
            <a:ext cx="776345" cy="8443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AEECBBD-626F-0907-146F-F73D4E5298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97" t="26828" r="21046" b="19407"/>
          <a:stretch/>
        </p:blipFill>
        <p:spPr>
          <a:xfrm rot="16200000">
            <a:off x="695852" y="3274644"/>
            <a:ext cx="776345" cy="8443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8DE8815-2D2C-DC62-5C00-80397EB6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445" t="25143" r="17340" b="21080"/>
          <a:stretch/>
        </p:blipFill>
        <p:spPr>
          <a:xfrm rot="16200000">
            <a:off x="674914" y="4333458"/>
            <a:ext cx="776344" cy="802474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B1FFA8A0-EA03-2BD8-08F7-19370391DEAB}"/>
              </a:ext>
            </a:extLst>
          </p:cNvPr>
          <p:cNvGrpSpPr/>
          <p:nvPr/>
        </p:nvGrpSpPr>
        <p:grpSpPr>
          <a:xfrm>
            <a:off x="3603814" y="2496018"/>
            <a:ext cx="4067916" cy="352381"/>
            <a:chOff x="3073679" y="1962810"/>
            <a:chExt cx="4067916" cy="352381"/>
          </a:xfrm>
        </p:grpSpPr>
        <p:sp>
          <p:nvSpPr>
            <p:cNvPr id="43" name="Teardrop 42">
              <a:extLst>
                <a:ext uri="{FF2B5EF4-FFF2-40B4-BE49-F238E27FC236}">
                  <a16:creationId xmlns:a16="http://schemas.microsoft.com/office/drawing/2014/main" id="{889DB802-466B-B2AC-138F-652952679230}"/>
                </a:ext>
              </a:extLst>
            </p:cNvPr>
            <p:cNvSpPr/>
            <p:nvPr/>
          </p:nvSpPr>
          <p:spPr>
            <a:xfrm rot="18867430">
              <a:off x="6080785" y="1976258"/>
              <a:ext cx="307326" cy="297623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>
                  <a:alpha val="26248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ardrop 43">
              <a:extLst>
                <a:ext uri="{FF2B5EF4-FFF2-40B4-BE49-F238E27FC236}">
                  <a16:creationId xmlns:a16="http://schemas.microsoft.com/office/drawing/2014/main" id="{1BE9C428-40CB-12E9-7FB3-5297DF1C8FAF}"/>
                </a:ext>
              </a:extLst>
            </p:cNvPr>
            <p:cNvSpPr/>
            <p:nvPr/>
          </p:nvSpPr>
          <p:spPr>
            <a:xfrm rot="18867430">
              <a:off x="5314232" y="1999622"/>
              <a:ext cx="303131" cy="293560"/>
            </a:xfrm>
            <a:prstGeom prst="teardrop">
              <a:avLst/>
            </a:prstGeom>
            <a:solidFill>
              <a:srgbClr val="5AC8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AC8F5"/>
                </a:solidFill>
              </a:endParaRPr>
            </a:p>
          </p:txBody>
        </p:sp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AB37DFF8-8A6E-3CD8-BD57-7431F71B676C}"/>
                </a:ext>
              </a:extLst>
            </p:cNvPr>
            <p:cNvSpPr/>
            <p:nvPr/>
          </p:nvSpPr>
          <p:spPr>
            <a:xfrm rot="18867430">
              <a:off x="6455661" y="1967596"/>
              <a:ext cx="303131" cy="293560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ardrop 45">
              <a:extLst>
                <a:ext uri="{FF2B5EF4-FFF2-40B4-BE49-F238E27FC236}">
                  <a16:creationId xmlns:a16="http://schemas.microsoft.com/office/drawing/2014/main" id="{CEC12317-5376-8F4C-DAFB-24A7491A50E1}"/>
                </a:ext>
              </a:extLst>
            </p:cNvPr>
            <p:cNvSpPr/>
            <p:nvPr/>
          </p:nvSpPr>
          <p:spPr>
            <a:xfrm rot="18867430">
              <a:off x="4195920" y="2001839"/>
              <a:ext cx="303131" cy="293560"/>
            </a:xfrm>
            <a:prstGeom prst="teardrop">
              <a:avLst/>
            </a:prstGeom>
            <a:solidFill>
              <a:srgbClr val="8205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ardrop 46">
              <a:extLst>
                <a:ext uri="{FF2B5EF4-FFF2-40B4-BE49-F238E27FC236}">
                  <a16:creationId xmlns:a16="http://schemas.microsoft.com/office/drawing/2014/main" id="{3009BC48-50FE-937E-E143-5E774065EA0F}"/>
                </a:ext>
              </a:extLst>
            </p:cNvPr>
            <p:cNvSpPr/>
            <p:nvPr/>
          </p:nvSpPr>
          <p:spPr>
            <a:xfrm rot="18867430">
              <a:off x="4929898" y="1981210"/>
              <a:ext cx="303131" cy="293560"/>
            </a:xfrm>
            <a:prstGeom prst="teardrop">
              <a:avLst/>
            </a:prstGeom>
            <a:solidFill>
              <a:srgbClr val="A0C8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id="{161A6B5A-8F21-A189-2171-B275BC60C9BD}"/>
                </a:ext>
              </a:extLst>
            </p:cNvPr>
            <p:cNvSpPr/>
            <p:nvPr/>
          </p:nvSpPr>
          <p:spPr>
            <a:xfrm rot="18867430">
              <a:off x="3068893" y="2007481"/>
              <a:ext cx="303131" cy="293560"/>
            </a:xfrm>
            <a:prstGeom prst="teardrop">
              <a:avLst/>
            </a:prstGeom>
            <a:solidFill>
              <a:srgbClr val="502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ardrop 48">
              <a:extLst>
                <a:ext uri="{FF2B5EF4-FFF2-40B4-BE49-F238E27FC236}">
                  <a16:creationId xmlns:a16="http://schemas.microsoft.com/office/drawing/2014/main" id="{A69D7B76-3D19-C910-3063-05E3EEE0E07A}"/>
                </a:ext>
              </a:extLst>
            </p:cNvPr>
            <p:cNvSpPr/>
            <p:nvPr/>
          </p:nvSpPr>
          <p:spPr>
            <a:xfrm rot="18867430">
              <a:off x="3811226" y="2016846"/>
              <a:ext cx="303131" cy="293560"/>
            </a:xfrm>
            <a:prstGeom prst="teardrop">
              <a:avLst/>
            </a:prstGeom>
            <a:solidFill>
              <a:srgbClr val="FF73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ardrop 49">
              <a:extLst>
                <a:ext uri="{FF2B5EF4-FFF2-40B4-BE49-F238E27FC236}">
                  <a16:creationId xmlns:a16="http://schemas.microsoft.com/office/drawing/2014/main" id="{3DB9BA94-1C47-BADD-5512-0A8EDE0BBE45}"/>
                </a:ext>
              </a:extLst>
            </p:cNvPr>
            <p:cNvSpPr/>
            <p:nvPr/>
          </p:nvSpPr>
          <p:spPr>
            <a:xfrm rot="18867430">
              <a:off x="4566506" y="1986895"/>
              <a:ext cx="303131" cy="293560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ardrop 50">
              <a:extLst>
                <a:ext uri="{FF2B5EF4-FFF2-40B4-BE49-F238E27FC236}">
                  <a16:creationId xmlns:a16="http://schemas.microsoft.com/office/drawing/2014/main" id="{AF3DA392-B957-41CF-4C45-F83B72993048}"/>
                </a:ext>
              </a:extLst>
            </p:cNvPr>
            <p:cNvSpPr/>
            <p:nvPr/>
          </p:nvSpPr>
          <p:spPr>
            <a:xfrm rot="18867430">
              <a:off x="3426532" y="2001840"/>
              <a:ext cx="303131" cy="293560"/>
            </a:xfrm>
            <a:prstGeom prst="teardrop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ardrop 51">
              <a:extLst>
                <a:ext uri="{FF2B5EF4-FFF2-40B4-BE49-F238E27FC236}">
                  <a16:creationId xmlns:a16="http://schemas.microsoft.com/office/drawing/2014/main" id="{F36D3248-A6DB-3774-30A9-341EB2BA4BBC}"/>
                </a:ext>
              </a:extLst>
            </p:cNvPr>
            <p:cNvSpPr/>
            <p:nvPr/>
          </p:nvSpPr>
          <p:spPr>
            <a:xfrm rot="18867430">
              <a:off x="6843249" y="1969422"/>
              <a:ext cx="303131" cy="293560"/>
            </a:xfrm>
            <a:prstGeom prst="teardrop">
              <a:avLst/>
            </a:prstGeom>
            <a:solidFill>
              <a:srgbClr val="7882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ardrop 52">
              <a:extLst>
                <a:ext uri="{FF2B5EF4-FFF2-40B4-BE49-F238E27FC236}">
                  <a16:creationId xmlns:a16="http://schemas.microsoft.com/office/drawing/2014/main" id="{46DF6839-F7D6-179D-A15D-565E59D40457}"/>
                </a:ext>
              </a:extLst>
            </p:cNvPr>
            <p:cNvSpPr/>
            <p:nvPr/>
          </p:nvSpPr>
          <p:spPr>
            <a:xfrm rot="18867430">
              <a:off x="5709378" y="2003857"/>
              <a:ext cx="303131" cy="293560"/>
            </a:xfrm>
            <a:prstGeom prst="teardrop">
              <a:avLst/>
            </a:prstGeom>
            <a:solidFill>
              <a:srgbClr val="EB64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223EB45-F9BD-004B-A01C-030F5444E8D9}"/>
              </a:ext>
            </a:extLst>
          </p:cNvPr>
          <p:cNvSpPr txBox="1"/>
          <p:nvPr/>
        </p:nvSpPr>
        <p:spPr>
          <a:xfrm>
            <a:off x="1498838" y="2447941"/>
            <a:ext cx="1511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Farben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7A5A54-B3BD-2154-9BDE-BEF633BE9886}"/>
              </a:ext>
            </a:extLst>
          </p:cNvPr>
          <p:cNvSpPr txBox="1"/>
          <p:nvPr/>
        </p:nvSpPr>
        <p:spPr>
          <a:xfrm>
            <a:off x="3509286" y="3544896"/>
            <a:ext cx="554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0, 1, 2, 3, 4, 5, 6, 7, 8, 9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214564D-88A2-6053-CBF8-13530C2A74AE}"/>
              </a:ext>
            </a:extLst>
          </p:cNvPr>
          <p:cNvSpPr txBox="1"/>
          <p:nvPr/>
        </p:nvSpPr>
        <p:spPr>
          <a:xfrm>
            <a:off x="1536896" y="3537426"/>
            <a:ext cx="24137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AD3304F-2076-89E2-70B3-C11366956152}"/>
              </a:ext>
            </a:extLst>
          </p:cNvPr>
          <p:cNvSpPr txBox="1"/>
          <p:nvPr/>
        </p:nvSpPr>
        <p:spPr>
          <a:xfrm>
            <a:off x="3575370" y="4698351"/>
            <a:ext cx="1091329" cy="239011"/>
          </a:xfrm>
          <a:prstGeom prst="rect">
            <a:avLst/>
          </a:prstGeom>
          <a:solidFill>
            <a:srgbClr val="5AC8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Montag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543C875-267D-BAF4-4982-32532C1F1C86}"/>
              </a:ext>
            </a:extLst>
          </p:cNvPr>
          <p:cNvSpPr txBox="1"/>
          <p:nvPr/>
        </p:nvSpPr>
        <p:spPr>
          <a:xfrm>
            <a:off x="4716936" y="4698351"/>
            <a:ext cx="1091329" cy="246221"/>
          </a:xfrm>
          <a:prstGeom prst="rect">
            <a:avLst/>
          </a:prstGeom>
          <a:solidFill>
            <a:srgbClr val="0039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Dienstag</a:t>
            </a:r>
            <a:endParaRPr lang="en-US" sz="1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F949A62-7C14-631E-F9BC-A41D3A2B473F}"/>
              </a:ext>
            </a:extLst>
          </p:cNvPr>
          <p:cNvSpPr txBox="1"/>
          <p:nvPr/>
        </p:nvSpPr>
        <p:spPr>
          <a:xfrm>
            <a:off x="5858502" y="4695825"/>
            <a:ext cx="1091329" cy="246221"/>
          </a:xfrm>
          <a:prstGeom prst="rect">
            <a:avLst/>
          </a:prstGeom>
          <a:solidFill>
            <a:srgbClr val="8205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Mittwoch</a:t>
            </a:r>
            <a:endParaRPr lang="en-US" sz="1000" b="1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B9FBEF4-F6E8-7987-1ACE-41DFB0AFD19C}"/>
              </a:ext>
            </a:extLst>
          </p:cNvPr>
          <p:cNvSpPr txBox="1"/>
          <p:nvPr/>
        </p:nvSpPr>
        <p:spPr>
          <a:xfrm>
            <a:off x="8159102" y="4691539"/>
            <a:ext cx="949956" cy="239012"/>
          </a:xfrm>
          <a:prstGeom prst="rect">
            <a:avLst/>
          </a:prstGeom>
          <a:solidFill>
            <a:srgbClr val="EB6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8205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Freitag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ADEA735-C8D9-C333-83BD-6CEDBC8AEBD2}"/>
              </a:ext>
            </a:extLst>
          </p:cNvPr>
          <p:cNvSpPr txBox="1"/>
          <p:nvPr/>
        </p:nvSpPr>
        <p:spPr>
          <a:xfrm>
            <a:off x="3575370" y="5023928"/>
            <a:ext cx="1091328" cy="246221"/>
          </a:xfrm>
          <a:prstGeom prst="rect">
            <a:avLst/>
          </a:prstGeom>
          <a:solidFill>
            <a:srgbClr val="C8B9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Samstag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381511-8E27-052F-16C2-8F4440C61B36}"/>
              </a:ext>
            </a:extLst>
          </p:cNvPr>
          <p:cNvSpPr txBox="1"/>
          <p:nvPr/>
        </p:nvSpPr>
        <p:spPr>
          <a:xfrm>
            <a:off x="4716935" y="5031138"/>
            <a:ext cx="1091327" cy="246221"/>
          </a:xfrm>
          <a:prstGeom prst="rect">
            <a:avLst/>
          </a:prstGeom>
          <a:solidFill>
            <a:srgbClr val="7882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Sonntag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8428318-889B-3B1E-ECFA-88DFA06278E9}"/>
              </a:ext>
            </a:extLst>
          </p:cNvPr>
          <p:cNvSpPr txBox="1"/>
          <p:nvPr/>
        </p:nvSpPr>
        <p:spPr>
          <a:xfrm>
            <a:off x="1536896" y="4614197"/>
            <a:ext cx="48821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Wochentage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70584B2-36DC-075A-3606-B7069A613946}"/>
              </a:ext>
            </a:extLst>
          </p:cNvPr>
          <p:cNvSpPr txBox="1"/>
          <p:nvPr/>
        </p:nvSpPr>
        <p:spPr>
          <a:xfrm>
            <a:off x="7004954" y="4687935"/>
            <a:ext cx="1091330" cy="246221"/>
          </a:xfrm>
          <a:prstGeom prst="rect">
            <a:avLst/>
          </a:prstGeom>
          <a:solidFill>
            <a:srgbClr val="A0C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Donnerstag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1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36A46-89C5-AAA6-9B22-5C77739B4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53EC3FE-DCF0-287C-B520-140433C78D6E}"/>
              </a:ext>
            </a:extLst>
          </p:cNvPr>
          <p:cNvSpPr txBox="1"/>
          <p:nvPr/>
        </p:nvSpPr>
        <p:spPr>
          <a:xfrm>
            <a:off x="521688" y="1335024"/>
            <a:ext cx="770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fliegt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Hause.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BD8DB-EA8F-0E10-CF4D-A67E43C0A3DE}"/>
              </a:ext>
            </a:extLst>
          </p:cNvPr>
          <p:cNvSpPr txBox="1"/>
          <p:nvPr/>
        </p:nvSpPr>
        <p:spPr>
          <a:xfrm>
            <a:off x="521688" y="5522976"/>
            <a:ext cx="770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Freunde-Buch.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fik 5" descr="Ein Bild, das Text, Screenshot, Onlinewerbung, Webseite enthält.&#10;&#10;Automatisch generierte Beschreibung">
            <a:extLst>
              <a:ext uri="{FF2B5EF4-FFF2-40B4-BE49-F238E27FC236}">
                <a16:creationId xmlns:a16="http://schemas.microsoft.com/office/drawing/2014/main" id="{5719866E-8563-46F8-B397-7A34E8866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0125">
            <a:off x="4829929" y="1839824"/>
            <a:ext cx="4498760" cy="2622970"/>
          </a:xfrm>
          <a:prstGeom prst="rect">
            <a:avLst/>
          </a:prstGeom>
        </p:spPr>
      </p:pic>
      <p:pic>
        <p:nvPicPr>
          <p:cNvPr id="2" name="Picture 1" descr="A cartoon of a alien in a spaceship&#10;&#10;Description automatically generated">
            <a:extLst>
              <a:ext uri="{FF2B5EF4-FFF2-40B4-BE49-F238E27FC236}">
                <a16:creationId xmlns:a16="http://schemas.microsoft.com/office/drawing/2014/main" id="{433698EE-9FE2-6557-AD41-A769C32CF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0726">
            <a:off x="1151984" y="1540039"/>
            <a:ext cx="4499839" cy="43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5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DBC07-4EB1-13D0-DF97-85B5F885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489B4-8BBA-9E81-8A56-7416A3B34544}"/>
              </a:ext>
            </a:extLst>
          </p:cNvPr>
          <p:cNvSpPr txBox="1"/>
          <p:nvPr/>
        </p:nvSpPr>
        <p:spPr>
          <a:xfrm>
            <a:off x="585188" y="1335024"/>
            <a:ext cx="770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Freunde-Buch.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phic 5" descr="Pen with solid fill">
            <a:extLst>
              <a:ext uri="{FF2B5EF4-FFF2-40B4-BE49-F238E27FC236}">
                <a16:creationId xmlns:a16="http://schemas.microsoft.com/office/drawing/2014/main" id="{0429FE48-9224-0915-44B5-72F4176C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697" y="2082728"/>
            <a:ext cx="640207" cy="640207"/>
          </a:xfrm>
          <a:prstGeom prst="rect">
            <a:avLst/>
          </a:prstGeom>
        </p:spPr>
      </p:pic>
      <p:pic>
        <p:nvPicPr>
          <p:cNvPr id="7" name="Picture 6" descr="A cartoon of a alien in a spaceship&#10;&#10;Description automatically generated">
            <a:extLst>
              <a:ext uri="{FF2B5EF4-FFF2-40B4-BE49-F238E27FC236}">
                <a16:creationId xmlns:a16="http://schemas.microsoft.com/office/drawing/2014/main" id="{872496F6-2F23-80BE-2626-50F3208FED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0149">
            <a:off x="7438321" y="671458"/>
            <a:ext cx="1362999" cy="1327131"/>
          </a:xfrm>
          <a:prstGeom prst="rect">
            <a:avLst/>
          </a:prstGeom>
        </p:spPr>
      </p:pic>
      <p:pic>
        <p:nvPicPr>
          <p:cNvPr id="2" name="Grafik 1" descr="Ein Bild, das Text, Screenshot, Onlinewerbung, Webseite enthält.&#10;&#10;Automatisch generierte Beschreibung">
            <a:extLst>
              <a:ext uri="{FF2B5EF4-FFF2-40B4-BE49-F238E27FC236}">
                <a16:creationId xmlns:a16="http://schemas.microsoft.com/office/drawing/2014/main" id="{2F5C0E85-CBAF-F341-CED3-E8802BE5C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418" y="2015777"/>
            <a:ext cx="6636637" cy="38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2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98981" y="2933038"/>
            <a:ext cx="448840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…write in a memory book.</a:t>
            </a:r>
          </a:p>
        </p:txBody>
      </p:sp>
      <p:pic>
        <p:nvPicPr>
          <p:cNvPr id="2" name="Picture 1" descr="A cartoon of a alien in a spaceship&#10;&#10;Description automatically generated">
            <a:extLst>
              <a:ext uri="{FF2B5EF4-FFF2-40B4-BE49-F238E27FC236}">
                <a16:creationId xmlns:a16="http://schemas.microsoft.com/office/drawing/2014/main" id="{2C04FD01-A841-ACFE-2501-4B7D28BC47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0726">
            <a:off x="3648502" y="1476031"/>
            <a:ext cx="4499839" cy="43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ew illustrations of chocolate bars and flowers&#10;&#10;Description automatically generated">
            <a:extLst>
              <a:ext uri="{FF2B5EF4-FFF2-40B4-BE49-F238E27FC236}">
                <a16:creationId xmlns:a16="http://schemas.microsoft.com/office/drawing/2014/main" id="{D724E13F-DA03-1022-3600-1EF417EB3A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009" y="2366377"/>
            <a:ext cx="2715126" cy="27297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2C9494-5CC9-6C3B-26D0-9950B0E1161B}"/>
              </a:ext>
            </a:extLst>
          </p:cNvPr>
          <p:cNvSpPr txBox="1"/>
          <p:nvPr/>
        </p:nvSpPr>
        <p:spPr>
          <a:xfrm>
            <a:off x="605762" y="3166263"/>
            <a:ext cx="770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Gratulation!</a:t>
            </a:r>
          </a:p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Tschüss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4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CE67A-8F7B-A789-64EC-F42E9AEB4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, Entwurf, Clipart, Darstellung enthält.&#10;&#10;Automatisch generierte Beschreibung">
            <a:extLst>
              <a:ext uri="{FF2B5EF4-FFF2-40B4-BE49-F238E27FC236}">
                <a16:creationId xmlns:a16="http://schemas.microsoft.com/office/drawing/2014/main" id="{BBCCD861-0B60-56C5-1781-2BB4D4AD3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527" y="3920426"/>
            <a:ext cx="1690567" cy="1877112"/>
          </a:xfrm>
          <a:prstGeom prst="rect">
            <a:avLst/>
          </a:prstGeom>
        </p:spPr>
      </p:pic>
      <p:pic>
        <p:nvPicPr>
          <p:cNvPr id="6" name="Grafik 5" descr="Ein Bild, das Zeichnung, Entwurf, Tierfigur, Säugetier enthält.&#10;&#10;Automatisch generierte Beschreibung">
            <a:extLst>
              <a:ext uri="{FF2B5EF4-FFF2-40B4-BE49-F238E27FC236}">
                <a16:creationId xmlns:a16="http://schemas.microsoft.com/office/drawing/2014/main" id="{9D46E9BB-2B97-B03C-C547-BDFCF9DA3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57" y="4044391"/>
            <a:ext cx="1690566" cy="1974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E3E432-1894-C69B-89B2-1D14152F4510}"/>
              </a:ext>
            </a:extLst>
          </p:cNvPr>
          <p:cNvSpPr txBox="1"/>
          <p:nvPr/>
        </p:nvSpPr>
        <p:spPr>
          <a:xfrm>
            <a:off x="512064" y="1517904"/>
            <a:ext cx="5925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Klassenspaziergang</a:t>
            </a:r>
            <a:endParaRPr lang="en-US" sz="4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8E7AC11-63F4-B74D-8C88-1F59206D0ED6}"/>
              </a:ext>
            </a:extLst>
          </p:cNvPr>
          <p:cNvSpPr txBox="1"/>
          <p:nvPr/>
        </p:nvSpPr>
        <p:spPr>
          <a:xfrm>
            <a:off x="512063" y="2931652"/>
            <a:ext cx="41148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around, dance to the music, </a:t>
            </a:r>
          </a:p>
          <a:p>
            <a:r>
              <a:rPr lang="en-GB" sz="1600" b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freeze when it stops, </a:t>
            </a:r>
          </a:p>
          <a:p>
            <a:r>
              <a:rPr lang="en-GB" sz="1600" b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a partner </a:t>
            </a:r>
          </a:p>
          <a:p>
            <a:r>
              <a:rPr lang="en-GB" sz="1600" b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start the conversation! </a:t>
            </a:r>
          </a:p>
        </p:txBody>
      </p:sp>
      <p:pic>
        <p:nvPicPr>
          <p:cNvPr id="1030" name="Picture 6" descr="Tanzen, Musik, Anmerkungen, Bären">
            <a:extLst>
              <a:ext uri="{FF2B5EF4-FFF2-40B4-BE49-F238E27FC236}">
                <a16:creationId xmlns:a16="http://schemas.microsoft.com/office/drawing/2014/main" id="{39138441-C5CE-54E4-ADB4-0BC1B24E9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8" b="69873"/>
          <a:stretch/>
        </p:blipFill>
        <p:spPr bwMode="auto">
          <a:xfrm>
            <a:off x="8156448" y="3384212"/>
            <a:ext cx="1102233" cy="8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rechblasen, Kommentare, Orange, Blase">
            <a:extLst>
              <a:ext uri="{FF2B5EF4-FFF2-40B4-BE49-F238E27FC236}">
                <a16:creationId xmlns:a16="http://schemas.microsoft.com/office/drawing/2014/main" id="{17EE65B2-B10D-0949-8681-F528556C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44" y="2332865"/>
            <a:ext cx="2394242" cy="21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9F086DB-0D76-ADD9-A334-D1458292451A}"/>
                  </a:ext>
                </a:extLst>
              </p14:cNvPr>
              <p14:cNvContentPartPr/>
              <p14:nvPr/>
            </p14:nvContentPartPr>
            <p14:xfrm>
              <a:off x="8608032" y="4144680"/>
              <a:ext cx="574200" cy="140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9F086DB-0D76-ADD9-A334-D145829245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45392" y="4081680"/>
                <a:ext cx="699840" cy="2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35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FC66-821A-615B-B0D5-86EC774F8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chrift, Clipart, Lächeln, Grafiken enthält.&#10;&#10;Automatisch generierte Beschreibung">
            <a:extLst>
              <a:ext uri="{FF2B5EF4-FFF2-40B4-BE49-F238E27FC236}">
                <a16:creationId xmlns:a16="http://schemas.microsoft.com/office/drawing/2014/main" id="{2A9DCFDB-9CB6-8006-94D9-C323A97CC2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5282" y="1231051"/>
            <a:ext cx="1145595" cy="129228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A0B2D1-BADD-0A9B-D163-488821905F5C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Wie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geht’s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7" name="Hallo wie geht's">
            <a:hlinkClick r:id="" action="ppaction://media"/>
            <a:extLst>
              <a:ext uri="{FF2B5EF4-FFF2-40B4-BE49-F238E27FC236}">
                <a16:creationId xmlns:a16="http://schemas.microsoft.com/office/drawing/2014/main" id="{F24F2687-FD6C-0DA3-7072-F29FF6516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72740" y="1331562"/>
            <a:ext cx="406400" cy="406400"/>
          </a:xfrm>
          <a:prstGeom prst="rect">
            <a:avLst/>
          </a:prstGeom>
        </p:spPr>
      </p:pic>
      <p:pic>
        <p:nvPicPr>
          <p:cNvPr id="4" name="Grafik 3" descr="Ein Bild, das Smiley, Cartoon, Clipart enthält.&#10;&#10;Automatisch generierte Beschreibung">
            <a:extLst>
              <a:ext uri="{FF2B5EF4-FFF2-40B4-BE49-F238E27FC236}">
                <a16:creationId xmlns:a16="http://schemas.microsoft.com/office/drawing/2014/main" id="{576C41C8-9528-40A2-FA35-4AE58930A7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9450" y="2533688"/>
            <a:ext cx="1037261" cy="1086320"/>
          </a:xfrm>
          <a:prstGeom prst="rect">
            <a:avLst/>
          </a:prstGeom>
        </p:spPr>
      </p:pic>
      <p:pic>
        <p:nvPicPr>
          <p:cNvPr id="5" name="Grafik 4" descr="Ein Bild, das Schrift, Clipart, Grafiken, Text enthält.&#10;&#10;Automatisch generierte Beschreibung">
            <a:extLst>
              <a:ext uri="{FF2B5EF4-FFF2-40B4-BE49-F238E27FC236}">
                <a16:creationId xmlns:a16="http://schemas.microsoft.com/office/drawing/2014/main" id="{CDE6D1B4-E7BB-D165-27F4-7CF9643452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4483" y="5018606"/>
            <a:ext cx="1027389" cy="1173253"/>
          </a:xfrm>
          <a:prstGeom prst="rect">
            <a:avLst/>
          </a:prstGeom>
        </p:spPr>
      </p:pic>
      <p:pic>
        <p:nvPicPr>
          <p:cNvPr id="6" name="Grafik 5" descr="Ein Bild, das Clipart, Schrift, Text, Design enthält.&#10;&#10;Automatisch generierte Beschreibung">
            <a:extLst>
              <a:ext uri="{FF2B5EF4-FFF2-40B4-BE49-F238E27FC236}">
                <a16:creationId xmlns:a16="http://schemas.microsoft.com/office/drawing/2014/main" id="{AF90118B-30F3-3305-A722-505DC53D2E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6123" y="3703056"/>
            <a:ext cx="1119923" cy="1173253"/>
          </a:xfrm>
          <a:prstGeom prst="rect">
            <a:avLst/>
          </a:prstGeom>
        </p:spPr>
      </p:pic>
      <p:pic>
        <p:nvPicPr>
          <p:cNvPr id="7" name="Gut">
            <a:hlinkClick r:id="" action="ppaction://media"/>
            <a:extLst>
              <a:ext uri="{FF2B5EF4-FFF2-40B4-BE49-F238E27FC236}">
                <a16:creationId xmlns:a16="http://schemas.microsoft.com/office/drawing/2014/main" id="{087AA62D-7786-932C-5D16-C2A9F6EBB0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64843" y="2592937"/>
            <a:ext cx="516506" cy="516506"/>
          </a:xfrm>
          <a:prstGeom prst="rect">
            <a:avLst/>
          </a:prstGeom>
        </p:spPr>
      </p:pic>
      <p:pic>
        <p:nvPicPr>
          <p:cNvPr id="8" name="Sehr gut 2">
            <a:hlinkClick r:id="" action="ppaction://media"/>
            <a:extLst>
              <a:ext uri="{FF2B5EF4-FFF2-40B4-BE49-F238E27FC236}">
                <a16:creationId xmlns:a16="http://schemas.microsoft.com/office/drawing/2014/main" id="{03A2298E-5791-9E1F-B764-C55194D497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64843" y="1331562"/>
            <a:ext cx="516506" cy="516506"/>
          </a:xfrm>
          <a:prstGeom prst="rect">
            <a:avLst/>
          </a:prstGeom>
        </p:spPr>
      </p:pic>
      <p:pic>
        <p:nvPicPr>
          <p:cNvPr id="9" name="Es geht">
            <a:hlinkClick r:id="" action="ppaction://media"/>
            <a:extLst>
              <a:ext uri="{FF2B5EF4-FFF2-40B4-BE49-F238E27FC236}">
                <a16:creationId xmlns:a16="http://schemas.microsoft.com/office/drawing/2014/main" id="{D0304C0F-FF98-D98E-9DEC-C9DAD741B1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64843" y="3748558"/>
            <a:ext cx="512134" cy="512134"/>
          </a:xfrm>
          <a:prstGeom prst="rect">
            <a:avLst/>
          </a:prstGeom>
        </p:spPr>
      </p:pic>
      <p:pic>
        <p:nvPicPr>
          <p:cNvPr id="10" name="Nicht gut">
            <a:hlinkClick r:id="" action="ppaction://media"/>
            <a:extLst>
              <a:ext uri="{FF2B5EF4-FFF2-40B4-BE49-F238E27FC236}">
                <a16:creationId xmlns:a16="http://schemas.microsoft.com/office/drawing/2014/main" id="{740CA533-D3CF-AEC8-1D4E-74B1A3C69B9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62143" y="4899807"/>
            <a:ext cx="512134" cy="5121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18B81C9-BB3F-B000-0F40-C358EC6AEEC6}"/>
                  </a:ext>
                </a:extLst>
              </p14:cNvPr>
              <p14:cNvContentPartPr/>
              <p14:nvPr/>
            </p14:nvContentPartPr>
            <p14:xfrm>
              <a:off x="8035920" y="3262777"/>
              <a:ext cx="38160" cy="188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18B81C9-BB3F-B000-0F40-C358EC6AEE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72920" y="3200137"/>
                <a:ext cx="1638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6EEC498-6402-9218-1CAF-017A831FCABC}"/>
                  </a:ext>
                </a:extLst>
              </p14:cNvPr>
              <p14:cNvContentPartPr/>
              <p14:nvPr/>
            </p14:nvContentPartPr>
            <p14:xfrm>
              <a:off x="7928280" y="1988017"/>
              <a:ext cx="69480" cy="112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6EEC498-6402-9218-1CAF-017A831FCA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65280" y="1925377"/>
                <a:ext cx="1951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D3C69C4-ADE3-7577-7E09-7219C8DCFE90}"/>
                  </a:ext>
                </a:extLst>
              </p14:cNvPr>
              <p14:cNvContentPartPr/>
              <p14:nvPr/>
            </p14:nvContentPartPr>
            <p14:xfrm>
              <a:off x="8044200" y="4390657"/>
              <a:ext cx="9360" cy="111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D3C69C4-ADE3-7577-7E09-7219C8DCFE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81560" y="4328017"/>
                <a:ext cx="13500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03BACA0-49AA-9D77-5991-36856D34F8CF}"/>
              </a:ext>
            </a:extLst>
          </p:cNvPr>
          <p:cNvGrpSpPr/>
          <p:nvPr/>
        </p:nvGrpSpPr>
        <p:grpSpPr>
          <a:xfrm>
            <a:off x="8050680" y="5698177"/>
            <a:ext cx="72000" cy="86040"/>
            <a:chOff x="8050680" y="5698177"/>
            <a:chExt cx="7200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9DFD211-19EC-34D0-9898-D72D6C7D1276}"/>
                    </a:ext>
                  </a:extLst>
                </p14:cNvPr>
                <p14:cNvContentPartPr/>
                <p14:nvPr/>
              </p14:nvContentPartPr>
              <p14:xfrm>
                <a:off x="8050680" y="5752537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9DFD211-19EC-34D0-9898-D72D6C7D12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87680" y="56895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7EA957-7813-0D61-1D38-7F35637EB310}"/>
                    </a:ext>
                  </a:extLst>
                </p14:cNvPr>
                <p14:cNvContentPartPr/>
                <p14:nvPr/>
              </p14:nvContentPartPr>
              <p14:xfrm>
                <a:off x="8122320" y="5698177"/>
                <a:ext cx="3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7EA957-7813-0D61-1D38-7F35637EB3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59320" y="563517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84A5260-61A6-C0D5-ACA2-48C1D9A3B0AD}"/>
                    </a:ext>
                  </a:extLst>
                </p14:cNvPr>
                <p14:cNvContentPartPr/>
                <p14:nvPr/>
              </p14:nvContentPartPr>
              <p14:xfrm>
                <a:off x="8051400" y="5783857"/>
                <a:ext cx="360" cy="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84A5260-61A6-C0D5-ACA2-48C1D9A3B0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88400" y="572121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3FC87D4-9FAD-DF70-DF4A-DE8A69C6047C}"/>
                  </a:ext>
                </a:extLst>
              </p14:cNvPr>
              <p14:cNvContentPartPr/>
              <p14:nvPr/>
            </p14:nvContentPartPr>
            <p14:xfrm>
              <a:off x="8033400" y="5777737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3FC87D4-9FAD-DF70-DF4A-DE8A69C604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70400" y="571509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44B7770-3D66-D5E2-7781-2737C10E3A2D}"/>
                  </a:ext>
                </a:extLst>
              </p14:cNvPr>
              <p14:cNvContentPartPr/>
              <p14:nvPr/>
            </p14:nvContentPartPr>
            <p14:xfrm>
              <a:off x="8033400" y="5777737"/>
              <a:ext cx="3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44B7770-3D66-D5E2-7781-2737C10E3A2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70400" y="5715097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Grafik 5">
            <a:extLst>
              <a:ext uri="{FF2B5EF4-FFF2-40B4-BE49-F238E27FC236}">
                <a16:creationId xmlns:a16="http://schemas.microsoft.com/office/drawing/2014/main" id="{3747DD3D-4164-B5BC-8A62-5E62D21F0177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4" y="1975837"/>
            <a:ext cx="1037260" cy="1037260"/>
          </a:xfrm>
          <a:prstGeom prst="rect">
            <a:avLst/>
          </a:prstGeom>
        </p:spPr>
      </p:pic>
      <p:sp>
        <p:nvSpPr>
          <p:cNvPr id="26" name="Rounded Rectangular Callout 13">
            <a:extLst>
              <a:ext uri="{FF2B5EF4-FFF2-40B4-BE49-F238E27FC236}">
                <a16:creationId xmlns:a16="http://schemas.microsoft.com/office/drawing/2014/main" id="{B35F61B2-8A5A-5EF2-3689-558FF0F858D9}"/>
              </a:ext>
            </a:extLst>
          </p:cNvPr>
          <p:cNvSpPr/>
          <p:nvPr/>
        </p:nvSpPr>
        <p:spPr>
          <a:xfrm>
            <a:off x="550875" y="2851888"/>
            <a:ext cx="2859843" cy="939191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EB38F724-3604-9310-891F-91737348C3D6}"/>
              </a:ext>
            </a:extLst>
          </p:cNvPr>
          <p:cNvSpPr txBox="1"/>
          <p:nvPr/>
        </p:nvSpPr>
        <p:spPr>
          <a:xfrm>
            <a:off x="748906" y="2989624"/>
            <a:ext cx="24667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 …!</a:t>
            </a:r>
            <a:b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geht‘s?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ular Callout 23">
            <a:extLst>
              <a:ext uri="{FF2B5EF4-FFF2-40B4-BE49-F238E27FC236}">
                <a16:creationId xmlns:a16="http://schemas.microsoft.com/office/drawing/2014/main" id="{36194DAA-5EE3-0F11-0742-A882D629C748}"/>
              </a:ext>
            </a:extLst>
          </p:cNvPr>
          <p:cNvSpPr/>
          <p:nvPr/>
        </p:nvSpPr>
        <p:spPr>
          <a:xfrm>
            <a:off x="3673554" y="3626722"/>
            <a:ext cx="2491286" cy="1173253"/>
          </a:xfrm>
          <a:prstGeom prst="wedgeRoundRectCallout">
            <a:avLst>
              <a:gd name="adj1" fmla="val -46401"/>
              <a:gd name="adj2" fmla="val 98489"/>
              <a:gd name="adj3" fmla="val 16667"/>
            </a:avLst>
          </a:prstGeom>
          <a:solidFill>
            <a:srgbClr val="78828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E49E131A-6A95-77FF-DE8E-077925855A60}"/>
              </a:ext>
            </a:extLst>
          </p:cNvPr>
          <p:cNvSpPr txBox="1"/>
          <p:nvPr/>
        </p:nvSpPr>
        <p:spPr>
          <a:xfrm>
            <a:off x="3675258" y="3729159"/>
            <a:ext cx="255161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 …!</a:t>
            </a:r>
            <a:b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geht‘s ...  Und dir?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" name="Grafik 6">
            <a:extLst>
              <a:ext uri="{FF2B5EF4-FFF2-40B4-BE49-F238E27FC236}">
                <a16:creationId xmlns:a16="http://schemas.microsoft.com/office/drawing/2014/main" id="{A51D2683-3BD1-0BEA-E5C7-01C0CF716643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215" y="2789087"/>
            <a:ext cx="1015663" cy="1015663"/>
          </a:xfrm>
          <a:prstGeom prst="rect">
            <a:avLst/>
          </a:prstGeom>
        </p:spPr>
      </p:pic>
      <p:sp>
        <p:nvSpPr>
          <p:cNvPr id="34" name="Rounded Rectangular Callout 28">
            <a:extLst>
              <a:ext uri="{FF2B5EF4-FFF2-40B4-BE49-F238E27FC236}">
                <a16:creationId xmlns:a16="http://schemas.microsoft.com/office/drawing/2014/main" id="{5356B6D9-6C32-31BB-1CE5-1F552CC2DDDB}"/>
              </a:ext>
            </a:extLst>
          </p:cNvPr>
          <p:cNvSpPr/>
          <p:nvPr/>
        </p:nvSpPr>
        <p:spPr>
          <a:xfrm>
            <a:off x="550875" y="4628438"/>
            <a:ext cx="2859843" cy="1331075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FDFFDA1B-9A39-F7E3-9966-93C4E0EFE1C0}"/>
              </a:ext>
            </a:extLst>
          </p:cNvPr>
          <p:cNvSpPr txBox="1"/>
          <p:nvPr/>
        </p:nvSpPr>
        <p:spPr>
          <a:xfrm>
            <a:off x="748906" y="4766174"/>
            <a:ext cx="2466755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de-D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geht es ...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2C2FF1B4-FA9F-5FA2-A925-6736DAD27BD2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8" y="3770610"/>
            <a:ext cx="1037260" cy="1037260"/>
          </a:xfrm>
          <a:prstGeom prst="rect">
            <a:avLst/>
          </a:prstGeom>
        </p:spPr>
      </p:pic>
      <p:pic>
        <p:nvPicPr>
          <p:cNvPr id="37" name="Grafik 6">
            <a:extLst>
              <a:ext uri="{FF2B5EF4-FFF2-40B4-BE49-F238E27FC236}">
                <a16:creationId xmlns:a16="http://schemas.microsoft.com/office/drawing/2014/main" id="{64E421A2-B789-823D-90A1-3132169924AA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64" y="2839651"/>
            <a:ext cx="429015" cy="429015"/>
          </a:xfrm>
          <a:prstGeom prst="rect">
            <a:avLst/>
          </a:prstGeom>
        </p:spPr>
      </p:pic>
      <p:pic>
        <p:nvPicPr>
          <p:cNvPr id="38" name="Grafik 5">
            <a:extLst>
              <a:ext uri="{FF2B5EF4-FFF2-40B4-BE49-F238E27FC236}">
                <a16:creationId xmlns:a16="http://schemas.microsoft.com/office/drawing/2014/main" id="{6B2FD5AB-FF1A-5A71-B69F-B385259B07DE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697" y="3618263"/>
            <a:ext cx="389069" cy="38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9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03842-6F29-5F01-E9B0-62DE247F6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2EC9BD0-DCDA-5B10-FA09-6AA9D596383C}"/>
              </a:ext>
            </a:extLst>
          </p:cNvPr>
          <p:cNvSpPr txBox="1"/>
          <p:nvPr/>
        </p:nvSpPr>
        <p:spPr>
          <a:xfrm>
            <a:off x="521688" y="1335024"/>
            <a:ext cx="459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fik 5">
            <a:extLst>
              <a:ext uri="{FF2B5EF4-FFF2-40B4-BE49-F238E27FC236}">
                <a16:creationId xmlns:a16="http://schemas.microsoft.com/office/drawing/2014/main" id="{ACF4E063-3592-6C02-B086-7DA69D26D0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4" y="1975837"/>
            <a:ext cx="1037260" cy="1037260"/>
          </a:xfrm>
          <a:prstGeom prst="rect">
            <a:avLst/>
          </a:prstGeom>
        </p:spPr>
      </p:pic>
      <p:sp>
        <p:nvSpPr>
          <p:cNvPr id="26" name="Rounded Rectangular Callout 13">
            <a:extLst>
              <a:ext uri="{FF2B5EF4-FFF2-40B4-BE49-F238E27FC236}">
                <a16:creationId xmlns:a16="http://schemas.microsoft.com/office/drawing/2014/main" id="{C3BAFBD6-E246-DC0F-BCC9-DF6DE6C233B2}"/>
              </a:ext>
            </a:extLst>
          </p:cNvPr>
          <p:cNvSpPr/>
          <p:nvPr/>
        </p:nvSpPr>
        <p:spPr>
          <a:xfrm>
            <a:off x="550876" y="2851888"/>
            <a:ext cx="3024040" cy="1171152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5C846189-6BF2-DCBE-626C-A756809A3438}"/>
              </a:ext>
            </a:extLst>
          </p:cNvPr>
          <p:cNvSpPr txBox="1"/>
          <p:nvPr/>
        </p:nvSpPr>
        <p:spPr>
          <a:xfrm>
            <a:off x="748906" y="2989624"/>
            <a:ext cx="24667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deine Lieblingsfarbe?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ular Callout 23">
            <a:extLst>
              <a:ext uri="{FF2B5EF4-FFF2-40B4-BE49-F238E27FC236}">
                <a16:creationId xmlns:a16="http://schemas.microsoft.com/office/drawing/2014/main" id="{D79BAD9B-790F-4929-2731-57F06118938F}"/>
              </a:ext>
            </a:extLst>
          </p:cNvPr>
          <p:cNvSpPr/>
          <p:nvPr/>
        </p:nvSpPr>
        <p:spPr>
          <a:xfrm>
            <a:off x="4111758" y="3514238"/>
            <a:ext cx="3024040" cy="1173253"/>
          </a:xfrm>
          <a:prstGeom prst="wedgeRoundRectCallout">
            <a:avLst>
              <a:gd name="adj1" fmla="val -46401"/>
              <a:gd name="adj2" fmla="val 98489"/>
              <a:gd name="adj3" fmla="val 16667"/>
            </a:avLst>
          </a:prstGeom>
          <a:solidFill>
            <a:srgbClr val="78828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15A72FFA-57F7-7C87-4A88-0EED01BF92EB}"/>
              </a:ext>
            </a:extLst>
          </p:cNvPr>
          <p:cNvSpPr txBox="1"/>
          <p:nvPr/>
        </p:nvSpPr>
        <p:spPr>
          <a:xfrm>
            <a:off x="4071413" y="3593032"/>
            <a:ext cx="30240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Und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33" name="Grafik 6">
            <a:extLst>
              <a:ext uri="{FF2B5EF4-FFF2-40B4-BE49-F238E27FC236}">
                <a16:creationId xmlns:a16="http://schemas.microsoft.com/office/drawing/2014/main" id="{309DCF49-2244-A3A6-30DD-C13435CDBF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168" y="2670355"/>
            <a:ext cx="1015663" cy="1015663"/>
          </a:xfrm>
          <a:prstGeom prst="rect">
            <a:avLst/>
          </a:prstGeom>
        </p:spPr>
      </p:pic>
      <p:sp>
        <p:nvSpPr>
          <p:cNvPr id="34" name="Rounded Rectangular Callout 28">
            <a:extLst>
              <a:ext uri="{FF2B5EF4-FFF2-40B4-BE49-F238E27FC236}">
                <a16:creationId xmlns:a16="http://schemas.microsoft.com/office/drawing/2014/main" id="{E17B83BD-0FAD-74F5-DDB7-A43E622FB10A}"/>
              </a:ext>
            </a:extLst>
          </p:cNvPr>
          <p:cNvSpPr/>
          <p:nvPr/>
        </p:nvSpPr>
        <p:spPr>
          <a:xfrm>
            <a:off x="550875" y="4628438"/>
            <a:ext cx="3024040" cy="1331075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2ADFB503-BF5A-DA5D-5BCB-5453D1EABA0D}"/>
              </a:ext>
            </a:extLst>
          </p:cNvPr>
          <p:cNvSpPr txBox="1"/>
          <p:nvPr/>
        </p:nvSpPr>
        <p:spPr>
          <a:xfrm>
            <a:off x="748906" y="4766174"/>
            <a:ext cx="246675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Lieblingsfarbe ist ...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D79E6D13-1AF5-1893-0211-CB1AEE248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8" y="3770610"/>
            <a:ext cx="1037260" cy="1037260"/>
          </a:xfrm>
          <a:prstGeom prst="rect">
            <a:avLst/>
          </a:prstGeom>
        </p:spPr>
      </p:pic>
      <p:pic>
        <p:nvPicPr>
          <p:cNvPr id="3" name="Grafik 2" descr="Ein Bild, das Text, Screenshot, Schrift, Farbigkeit enthält.&#10;&#10;Automatisch generierte Beschreibung">
            <a:extLst>
              <a:ext uri="{FF2B5EF4-FFF2-40B4-BE49-F238E27FC236}">
                <a16:creationId xmlns:a16="http://schemas.microsoft.com/office/drawing/2014/main" id="{AF745296-0AAF-4AE0-BC0C-9AC2022DB4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155"/>
          <a:stretch/>
        </p:blipFill>
        <p:spPr>
          <a:xfrm>
            <a:off x="7591952" y="1217138"/>
            <a:ext cx="1792360" cy="493776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6A00D78-8B2A-1E01-B85D-9FC34B96B5A4}"/>
              </a:ext>
            </a:extLst>
          </p:cNvPr>
          <p:cNvGrpSpPr/>
          <p:nvPr/>
        </p:nvGrpSpPr>
        <p:grpSpPr>
          <a:xfrm>
            <a:off x="8912952" y="1380600"/>
            <a:ext cx="276480" cy="323280"/>
            <a:chOff x="8912952" y="1380600"/>
            <a:chExt cx="27648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A1FEC77-0003-4479-F4CA-B27CBE34FC29}"/>
                    </a:ext>
                  </a:extLst>
                </p14:cNvPr>
                <p14:cNvContentPartPr/>
                <p14:nvPr/>
              </p14:nvContentPartPr>
              <p14:xfrm>
                <a:off x="9117432" y="1380600"/>
                <a:ext cx="48960" cy="224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A1FEC77-0003-4479-F4CA-B27CBE34FC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54432" y="1317960"/>
                  <a:ext cx="1746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750F0B6-490B-6F31-F07D-8251E000382D}"/>
                    </a:ext>
                  </a:extLst>
                </p14:cNvPr>
                <p14:cNvContentPartPr/>
                <p14:nvPr/>
              </p14:nvContentPartPr>
              <p14:xfrm>
                <a:off x="8912952" y="1418760"/>
                <a:ext cx="276480" cy="285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750F0B6-490B-6F31-F07D-8251E00038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50312" y="1355760"/>
                  <a:ext cx="402120" cy="41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81CEA2D-EF5A-19C0-15AC-6CF67CA3FE6E}"/>
                  </a:ext>
                </a:extLst>
              </p14:cNvPr>
              <p14:cNvContentPartPr/>
              <p14:nvPr/>
            </p14:nvContentPartPr>
            <p14:xfrm>
              <a:off x="9050472" y="1971720"/>
              <a:ext cx="280440" cy="3474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81CEA2D-EF5A-19C0-15AC-6CF67CA3FE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87832" y="1908720"/>
                <a:ext cx="406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8619F8B-A42D-E0CD-F652-1F413CD9380E}"/>
                  </a:ext>
                </a:extLst>
              </p14:cNvPr>
              <p14:cNvContentPartPr/>
              <p14:nvPr/>
            </p14:nvContentPartPr>
            <p14:xfrm>
              <a:off x="9212472" y="3144240"/>
              <a:ext cx="181080" cy="441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8619F8B-A42D-E0CD-F652-1F413CD938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49832" y="3081600"/>
                <a:ext cx="306720" cy="56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87C7ECB-EC1D-097B-1F24-408EDABB268D}"/>
              </a:ext>
            </a:extLst>
          </p:cNvPr>
          <p:cNvGrpSpPr/>
          <p:nvPr/>
        </p:nvGrpSpPr>
        <p:grpSpPr>
          <a:xfrm>
            <a:off x="8987832" y="3773520"/>
            <a:ext cx="326520" cy="895320"/>
            <a:chOff x="8987832" y="3773520"/>
            <a:chExt cx="326520" cy="8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2532091-0A5A-D49B-EA00-8F45BF026778}"/>
                    </a:ext>
                  </a:extLst>
                </p14:cNvPr>
                <p14:cNvContentPartPr/>
                <p14:nvPr/>
              </p14:nvContentPartPr>
              <p14:xfrm>
                <a:off x="9044352" y="3773520"/>
                <a:ext cx="270000" cy="328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2532091-0A5A-D49B-EA00-8F45BF0267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81352" y="3710520"/>
                  <a:ext cx="3956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8A819DC-78D5-2A1F-A30A-743F827C0A8C}"/>
                    </a:ext>
                  </a:extLst>
                </p14:cNvPr>
                <p14:cNvContentPartPr/>
                <p14:nvPr/>
              </p14:nvContentPartPr>
              <p14:xfrm>
                <a:off x="9047232" y="4044960"/>
                <a:ext cx="23400" cy="142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8A819DC-78D5-2A1F-A30A-743F827C0A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84592" y="3981960"/>
                  <a:ext cx="149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EE6B3F3-739D-D594-9717-F273629052DB}"/>
                    </a:ext>
                  </a:extLst>
                </p14:cNvPr>
                <p14:cNvContentPartPr/>
                <p14:nvPr/>
              </p14:nvContentPartPr>
              <p14:xfrm>
                <a:off x="9059832" y="4044960"/>
                <a:ext cx="360" cy="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EE6B3F3-739D-D594-9717-F273629052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96832" y="39819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E7E22D6-5083-4FF4-30C1-DCDE61115782}"/>
                    </a:ext>
                  </a:extLst>
                </p14:cNvPr>
                <p14:cNvContentPartPr/>
                <p14:nvPr/>
              </p14:nvContentPartPr>
              <p14:xfrm>
                <a:off x="9156312" y="4208400"/>
                <a:ext cx="39960" cy="348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E7E22D6-5083-4FF4-30C1-DCDE611157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93312" y="4145760"/>
                  <a:ext cx="1656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AE7D591-B655-905E-7E2E-B38C8828A61F}"/>
                    </a:ext>
                  </a:extLst>
                </p14:cNvPr>
                <p14:cNvContentPartPr/>
                <p14:nvPr/>
              </p14:nvContentPartPr>
              <p14:xfrm>
                <a:off x="8987832" y="4115160"/>
                <a:ext cx="266400" cy="553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AE7D591-B655-905E-7E2E-B38C8828A6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25192" y="4052160"/>
                  <a:ext cx="392040" cy="67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445E7D9-2F6D-7E9B-F1FD-DD696FCBC145}"/>
                  </a:ext>
                </a:extLst>
              </p14:cNvPr>
              <p14:cNvContentPartPr/>
              <p14:nvPr/>
            </p14:nvContentPartPr>
            <p14:xfrm>
              <a:off x="9124272" y="4844520"/>
              <a:ext cx="232200" cy="5094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445E7D9-2F6D-7E9B-F1FD-DD696FCBC1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61272" y="4781880"/>
                <a:ext cx="35784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3A8B6ED-A048-1D90-DBC0-EEA18C26FFE8}"/>
                  </a:ext>
                </a:extLst>
              </p14:cNvPr>
              <p14:cNvContentPartPr/>
              <p14:nvPr/>
            </p14:nvContentPartPr>
            <p14:xfrm>
              <a:off x="9086472" y="5548320"/>
              <a:ext cx="252720" cy="2448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3A8B6ED-A048-1D90-DBC0-EEA18C26FFE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23472" y="5485680"/>
                <a:ext cx="378360" cy="3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08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FC66-821A-615B-B0D5-86EC774F8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5A0B2D1-BADD-0A9B-D163-488821905F5C}"/>
              </a:ext>
            </a:extLst>
          </p:cNvPr>
          <p:cNvSpPr txBox="1"/>
          <p:nvPr/>
        </p:nvSpPr>
        <p:spPr>
          <a:xfrm>
            <a:off x="521688" y="1335024"/>
            <a:ext cx="406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Lieblingstier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fik 5">
            <a:extLst>
              <a:ext uri="{FF2B5EF4-FFF2-40B4-BE49-F238E27FC236}">
                <a16:creationId xmlns:a16="http://schemas.microsoft.com/office/drawing/2014/main" id="{3747DD3D-4164-B5BC-8A62-5E62D21F01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4" y="1975837"/>
            <a:ext cx="1037260" cy="1037260"/>
          </a:xfrm>
          <a:prstGeom prst="rect">
            <a:avLst/>
          </a:prstGeom>
        </p:spPr>
      </p:pic>
      <p:sp>
        <p:nvSpPr>
          <p:cNvPr id="26" name="Rounded Rectangular Callout 13">
            <a:extLst>
              <a:ext uri="{FF2B5EF4-FFF2-40B4-BE49-F238E27FC236}">
                <a16:creationId xmlns:a16="http://schemas.microsoft.com/office/drawing/2014/main" id="{B35F61B2-8A5A-5EF2-3689-558FF0F858D9}"/>
              </a:ext>
            </a:extLst>
          </p:cNvPr>
          <p:cNvSpPr/>
          <p:nvPr/>
        </p:nvSpPr>
        <p:spPr>
          <a:xfrm>
            <a:off x="550876" y="2851888"/>
            <a:ext cx="2845238" cy="1015663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EB38F724-3604-9310-891F-91737348C3D6}"/>
              </a:ext>
            </a:extLst>
          </p:cNvPr>
          <p:cNvSpPr txBox="1"/>
          <p:nvPr/>
        </p:nvSpPr>
        <p:spPr>
          <a:xfrm>
            <a:off x="748906" y="2989624"/>
            <a:ext cx="24667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dein Lieblingstier?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ular Callout 23">
            <a:extLst>
              <a:ext uri="{FF2B5EF4-FFF2-40B4-BE49-F238E27FC236}">
                <a16:creationId xmlns:a16="http://schemas.microsoft.com/office/drawing/2014/main" id="{36194DAA-5EE3-0F11-0742-A882D629C748}"/>
              </a:ext>
            </a:extLst>
          </p:cNvPr>
          <p:cNvSpPr/>
          <p:nvPr/>
        </p:nvSpPr>
        <p:spPr>
          <a:xfrm>
            <a:off x="3243955" y="3986869"/>
            <a:ext cx="2014096" cy="1400955"/>
          </a:xfrm>
          <a:prstGeom prst="wedgeRoundRectCallout">
            <a:avLst>
              <a:gd name="adj1" fmla="val -46401"/>
              <a:gd name="adj2" fmla="val 98489"/>
              <a:gd name="adj3" fmla="val 16667"/>
            </a:avLst>
          </a:prstGeom>
          <a:solidFill>
            <a:srgbClr val="78828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E49E131A-6A95-77FF-DE8E-077925855A60}"/>
              </a:ext>
            </a:extLst>
          </p:cNvPr>
          <p:cNvSpPr txBox="1"/>
          <p:nvPr/>
        </p:nvSpPr>
        <p:spPr>
          <a:xfrm>
            <a:off x="3221587" y="3999900"/>
            <a:ext cx="1961665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en-US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Lieblingstier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</a:t>
            </a:r>
          </a:p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en-US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deins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33" name="Grafik 6">
            <a:extLst>
              <a:ext uri="{FF2B5EF4-FFF2-40B4-BE49-F238E27FC236}">
                <a16:creationId xmlns:a16="http://schemas.microsoft.com/office/drawing/2014/main" id="{A51D2683-3BD1-0BEA-E5C7-01C0CF7166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750" y="3139600"/>
            <a:ext cx="1015663" cy="1015663"/>
          </a:xfrm>
          <a:prstGeom prst="rect">
            <a:avLst/>
          </a:prstGeom>
        </p:spPr>
      </p:pic>
      <p:sp>
        <p:nvSpPr>
          <p:cNvPr id="34" name="Rounded Rectangular Callout 28">
            <a:extLst>
              <a:ext uri="{FF2B5EF4-FFF2-40B4-BE49-F238E27FC236}">
                <a16:creationId xmlns:a16="http://schemas.microsoft.com/office/drawing/2014/main" id="{5356B6D9-6C32-31BB-1CE5-1F552CC2DDDB}"/>
              </a:ext>
            </a:extLst>
          </p:cNvPr>
          <p:cNvSpPr/>
          <p:nvPr/>
        </p:nvSpPr>
        <p:spPr>
          <a:xfrm>
            <a:off x="550875" y="4628439"/>
            <a:ext cx="2491287" cy="1098154"/>
          </a:xfrm>
          <a:prstGeom prst="wedgeRoundRectCallout">
            <a:avLst>
              <a:gd name="adj1" fmla="val 39317"/>
              <a:gd name="adj2" fmla="val 78795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FDFFDA1B-9A39-F7E3-9966-93C4E0EFE1C0}"/>
              </a:ext>
            </a:extLst>
          </p:cNvPr>
          <p:cNvSpPr txBox="1"/>
          <p:nvPr/>
        </p:nvSpPr>
        <p:spPr>
          <a:xfrm>
            <a:off x="575407" y="4710929"/>
            <a:ext cx="246675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Lieblingstier ist ...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2C2FF1B4-FA9F-5FA2-A925-6736DAD27B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8" y="3770610"/>
            <a:ext cx="1037260" cy="1037260"/>
          </a:xfrm>
          <a:prstGeom prst="rect">
            <a:avLst/>
          </a:prstGeom>
        </p:spPr>
      </p:pic>
      <p:sp>
        <p:nvSpPr>
          <p:cNvPr id="2" name="Rectangle 31">
            <a:extLst>
              <a:ext uri="{FF2B5EF4-FFF2-40B4-BE49-F238E27FC236}">
                <a16:creationId xmlns:a16="http://schemas.microsoft.com/office/drawing/2014/main" id="{0A46E140-25A1-35CA-775C-A29B500A0BB0}"/>
              </a:ext>
            </a:extLst>
          </p:cNvPr>
          <p:cNvSpPr/>
          <p:nvPr/>
        </p:nvSpPr>
        <p:spPr>
          <a:xfrm>
            <a:off x="7509044" y="2001979"/>
            <a:ext cx="2182290" cy="4096253"/>
          </a:xfrm>
          <a:prstGeom prst="rect">
            <a:avLst/>
          </a:prstGeom>
          <a:noFill/>
          <a:ln w="25400">
            <a:solidFill>
              <a:srgbClr val="A0C8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83D77C51-80C5-3ECA-26AD-434751483E29}"/>
              </a:ext>
            </a:extLst>
          </p:cNvPr>
          <p:cNvSpPr/>
          <p:nvPr/>
        </p:nvSpPr>
        <p:spPr>
          <a:xfrm>
            <a:off x="5510699" y="3821933"/>
            <a:ext cx="1770100" cy="2276299"/>
          </a:xfrm>
          <a:prstGeom prst="rect">
            <a:avLst/>
          </a:prstGeom>
          <a:noFill/>
          <a:ln w="254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id="{58782A94-99ED-5366-AE6D-5863F5B5730A}"/>
              </a:ext>
            </a:extLst>
          </p:cNvPr>
          <p:cNvSpPr/>
          <p:nvPr/>
        </p:nvSpPr>
        <p:spPr>
          <a:xfrm>
            <a:off x="5510699" y="1975837"/>
            <a:ext cx="1770100" cy="1725246"/>
          </a:xfrm>
          <a:prstGeom prst="rect">
            <a:avLst/>
          </a:prstGeom>
          <a:noFill/>
          <a:ln w="25400">
            <a:solidFill>
              <a:srgbClr val="EB6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0DCBF68E-EED9-1B91-A986-EAE1D27BFB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94396" y="2111872"/>
            <a:ext cx="891674" cy="480086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F2B434E7-7F63-A7EB-547D-11E86487BB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44714" y="3164060"/>
            <a:ext cx="1071019" cy="715071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E451E1E8-CFE6-14E1-2C5F-88EA5EB5EE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01377" y="2582839"/>
            <a:ext cx="1550524" cy="1085362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ACC4F54A-1227-D17C-1DBE-8576B42AED1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56117" y="5015151"/>
            <a:ext cx="1071020" cy="957273"/>
          </a:xfrm>
          <a:prstGeom prst="rect">
            <a:avLst/>
          </a:prstGeom>
        </p:spPr>
      </p:pic>
      <p:pic>
        <p:nvPicPr>
          <p:cNvPr id="30" name="Picture 17">
            <a:extLst>
              <a:ext uri="{FF2B5EF4-FFF2-40B4-BE49-F238E27FC236}">
                <a16:creationId xmlns:a16="http://schemas.microsoft.com/office/drawing/2014/main" id="{14C8AF65-C387-51B8-B1D9-E40B1D464D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82592" y="4014800"/>
            <a:ext cx="1579805" cy="1089983"/>
          </a:xfrm>
          <a:prstGeom prst="rect">
            <a:avLst/>
          </a:prstGeom>
        </p:spPr>
      </p:pic>
      <p:pic>
        <p:nvPicPr>
          <p:cNvPr id="39" name="Picture 18">
            <a:extLst>
              <a:ext uri="{FF2B5EF4-FFF2-40B4-BE49-F238E27FC236}">
                <a16:creationId xmlns:a16="http://schemas.microsoft.com/office/drawing/2014/main" id="{A1F07C2C-9A04-DA70-184B-39F11ABF3E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9"/>
          <a:stretch/>
        </p:blipFill>
        <p:spPr>
          <a:xfrm>
            <a:off x="6219478" y="3986869"/>
            <a:ext cx="917798" cy="786524"/>
          </a:xfrm>
          <a:prstGeom prst="rect">
            <a:avLst/>
          </a:prstGeom>
        </p:spPr>
      </p:pic>
      <p:sp>
        <p:nvSpPr>
          <p:cNvPr id="40" name="TextBox 23">
            <a:extLst>
              <a:ext uri="{FF2B5EF4-FFF2-40B4-BE49-F238E27FC236}">
                <a16:creationId xmlns:a16="http://schemas.microsoft.com/office/drawing/2014/main" id="{5346C46A-F108-9331-D82B-4B11EE5BC778}"/>
              </a:ext>
            </a:extLst>
          </p:cNvPr>
          <p:cNvSpPr txBox="1"/>
          <p:nvPr/>
        </p:nvSpPr>
        <p:spPr>
          <a:xfrm>
            <a:off x="7694477" y="2051607"/>
            <a:ext cx="85277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</a:p>
          <a:p>
            <a:pPr algn="ctr"/>
            <a:r>
              <a:rPr lang="en-US" sz="15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Küken</a:t>
            </a:r>
            <a:endParaRPr lang="en-US" sz="15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" name="Picture 22" descr="A group of animals on a black background&#10;&#10;Description automatically generated">
            <a:extLst>
              <a:ext uri="{FF2B5EF4-FFF2-40B4-BE49-F238E27FC236}">
                <a16:creationId xmlns:a16="http://schemas.microsoft.com/office/drawing/2014/main" id="{6DE9E1F0-D16D-89AC-3A15-0CA31E79160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80412" y="5306745"/>
            <a:ext cx="1245685" cy="596098"/>
          </a:xfrm>
          <a:prstGeom prst="rect">
            <a:avLst/>
          </a:prstGeom>
        </p:spPr>
      </p:pic>
      <p:sp>
        <p:nvSpPr>
          <p:cNvPr id="42" name="TextBox 24">
            <a:extLst>
              <a:ext uri="{FF2B5EF4-FFF2-40B4-BE49-F238E27FC236}">
                <a16:creationId xmlns:a16="http://schemas.microsoft.com/office/drawing/2014/main" id="{6DCDEC9E-C9CB-C5EA-D6C5-C69B1E331B1F}"/>
              </a:ext>
            </a:extLst>
          </p:cNvPr>
          <p:cNvSpPr txBox="1"/>
          <p:nvPr/>
        </p:nvSpPr>
        <p:spPr>
          <a:xfrm>
            <a:off x="5591192" y="4012183"/>
            <a:ext cx="85277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</a:p>
          <a:p>
            <a:pPr algn="ctr"/>
            <a:r>
              <a:rPr lang="en-US" sz="15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Hahn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Box 25">
            <a:extLst>
              <a:ext uri="{FF2B5EF4-FFF2-40B4-BE49-F238E27FC236}">
                <a16:creationId xmlns:a16="http://schemas.microsoft.com/office/drawing/2014/main" id="{8050BA2F-D49C-17E2-DD9D-05E31E7C4AEC}"/>
              </a:ext>
            </a:extLst>
          </p:cNvPr>
          <p:cNvSpPr txBox="1"/>
          <p:nvPr/>
        </p:nvSpPr>
        <p:spPr>
          <a:xfrm>
            <a:off x="5532819" y="2191243"/>
            <a:ext cx="85277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</a:p>
          <a:p>
            <a:pPr algn="ctr"/>
            <a:r>
              <a:rPr lang="en-US" sz="15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Kuh</a:t>
            </a:r>
          </a:p>
        </p:txBody>
      </p:sp>
      <p:sp>
        <p:nvSpPr>
          <p:cNvPr id="44" name="TextBox 26">
            <a:extLst>
              <a:ext uri="{FF2B5EF4-FFF2-40B4-BE49-F238E27FC236}">
                <a16:creationId xmlns:a16="http://schemas.microsoft.com/office/drawing/2014/main" id="{CC666168-1225-4866-076C-0A22D27A1B2D}"/>
              </a:ext>
            </a:extLst>
          </p:cNvPr>
          <p:cNvSpPr txBox="1"/>
          <p:nvPr/>
        </p:nvSpPr>
        <p:spPr>
          <a:xfrm>
            <a:off x="5532819" y="4833826"/>
            <a:ext cx="85277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</a:p>
          <a:p>
            <a:pPr algn="ctr"/>
            <a:r>
              <a:rPr lang="en-US" sz="15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Esel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28">
            <a:extLst>
              <a:ext uri="{FF2B5EF4-FFF2-40B4-BE49-F238E27FC236}">
                <a16:creationId xmlns:a16="http://schemas.microsoft.com/office/drawing/2014/main" id="{B2B56D4B-CC39-6B89-553B-214942174F46}"/>
              </a:ext>
            </a:extLst>
          </p:cNvPr>
          <p:cNvSpPr txBox="1"/>
          <p:nvPr/>
        </p:nvSpPr>
        <p:spPr>
          <a:xfrm>
            <a:off x="8109842" y="2779137"/>
            <a:ext cx="85277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</a:p>
          <a:p>
            <a:pPr algn="ctr"/>
            <a:r>
              <a:rPr lang="en-US" sz="15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Schaf</a:t>
            </a:r>
            <a:endParaRPr lang="en-US" sz="15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393BF5B1-36CF-991E-3B74-D2923C52FAD6}"/>
              </a:ext>
            </a:extLst>
          </p:cNvPr>
          <p:cNvSpPr txBox="1"/>
          <p:nvPr/>
        </p:nvSpPr>
        <p:spPr>
          <a:xfrm>
            <a:off x="7513906" y="3802877"/>
            <a:ext cx="85277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</a:p>
          <a:p>
            <a:pPr algn="ctr"/>
            <a:r>
              <a:rPr lang="en-US" sz="15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Pferd</a:t>
            </a:r>
            <a:endParaRPr lang="en-US" sz="15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Box 30">
            <a:extLst>
              <a:ext uri="{FF2B5EF4-FFF2-40B4-BE49-F238E27FC236}">
                <a16:creationId xmlns:a16="http://schemas.microsoft.com/office/drawing/2014/main" id="{FE25AB09-8DA2-5646-BAF8-E258CB502E47}"/>
              </a:ext>
            </a:extLst>
          </p:cNvPr>
          <p:cNvSpPr txBox="1"/>
          <p:nvPr/>
        </p:nvSpPr>
        <p:spPr>
          <a:xfrm>
            <a:off x="7407192" y="5090999"/>
            <a:ext cx="150657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</a:p>
          <a:p>
            <a:pPr algn="ctr"/>
            <a:r>
              <a:rPr lang="en-US" sz="15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Schwein</a:t>
            </a:r>
            <a:endParaRPr lang="en-US" sz="15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8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4D068-1F4A-E352-7A37-A92AEB7BB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8C52FA5-217E-2365-E2CB-E7E2B7B0F08F}"/>
              </a:ext>
            </a:extLst>
          </p:cNvPr>
          <p:cNvSpPr txBox="1"/>
          <p:nvPr/>
        </p:nvSpPr>
        <p:spPr>
          <a:xfrm>
            <a:off x="521688" y="1335024"/>
            <a:ext cx="459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fik 5">
            <a:extLst>
              <a:ext uri="{FF2B5EF4-FFF2-40B4-BE49-F238E27FC236}">
                <a16:creationId xmlns:a16="http://schemas.microsoft.com/office/drawing/2014/main" id="{7B6095A9-DE57-45C8-8D2C-FF56E79B9E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4" y="1975837"/>
            <a:ext cx="1037260" cy="1037260"/>
          </a:xfrm>
          <a:prstGeom prst="rect">
            <a:avLst/>
          </a:prstGeom>
        </p:spPr>
      </p:pic>
      <p:sp>
        <p:nvSpPr>
          <p:cNvPr id="26" name="Rounded Rectangular Callout 13">
            <a:extLst>
              <a:ext uri="{FF2B5EF4-FFF2-40B4-BE49-F238E27FC236}">
                <a16:creationId xmlns:a16="http://schemas.microsoft.com/office/drawing/2014/main" id="{C21ACBAC-5136-71F9-1A11-0DD5DE15003B}"/>
              </a:ext>
            </a:extLst>
          </p:cNvPr>
          <p:cNvSpPr/>
          <p:nvPr/>
        </p:nvSpPr>
        <p:spPr>
          <a:xfrm>
            <a:off x="539417" y="2847844"/>
            <a:ext cx="2859843" cy="1173253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761306D3-0B58-DA23-69B8-B51DCC29DBD8}"/>
              </a:ext>
            </a:extLst>
          </p:cNvPr>
          <p:cNvSpPr txBox="1"/>
          <p:nvPr/>
        </p:nvSpPr>
        <p:spPr>
          <a:xfrm>
            <a:off x="748906" y="2989624"/>
            <a:ext cx="24667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dein Lieblingsessen?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ular Callout 23">
            <a:extLst>
              <a:ext uri="{FF2B5EF4-FFF2-40B4-BE49-F238E27FC236}">
                <a16:creationId xmlns:a16="http://schemas.microsoft.com/office/drawing/2014/main" id="{1161393A-EF55-302F-C69F-E9AF78F645E8}"/>
              </a:ext>
            </a:extLst>
          </p:cNvPr>
          <p:cNvSpPr/>
          <p:nvPr/>
        </p:nvSpPr>
        <p:spPr>
          <a:xfrm>
            <a:off x="3818995" y="3514047"/>
            <a:ext cx="3024040" cy="1173253"/>
          </a:xfrm>
          <a:prstGeom prst="wedgeRoundRectCallout">
            <a:avLst>
              <a:gd name="adj1" fmla="val -46401"/>
              <a:gd name="adj2" fmla="val 98489"/>
              <a:gd name="adj3" fmla="val 16667"/>
            </a:avLst>
          </a:prstGeom>
          <a:solidFill>
            <a:srgbClr val="78828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60E89125-FF8F-701F-0B1D-045F7A0657F0}"/>
              </a:ext>
            </a:extLst>
          </p:cNvPr>
          <p:cNvSpPr txBox="1"/>
          <p:nvPr/>
        </p:nvSpPr>
        <p:spPr>
          <a:xfrm>
            <a:off x="3703877" y="3571244"/>
            <a:ext cx="30240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Und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deins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33" name="Grafik 6">
            <a:extLst>
              <a:ext uri="{FF2B5EF4-FFF2-40B4-BE49-F238E27FC236}">
                <a16:creationId xmlns:a16="http://schemas.microsoft.com/office/drawing/2014/main" id="{C95C99B3-BEFE-2A11-5D19-F7947D0460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168" y="2670355"/>
            <a:ext cx="1015663" cy="1015663"/>
          </a:xfrm>
          <a:prstGeom prst="rect">
            <a:avLst/>
          </a:prstGeom>
        </p:spPr>
      </p:pic>
      <p:sp>
        <p:nvSpPr>
          <p:cNvPr id="34" name="Rounded Rectangular Callout 28">
            <a:extLst>
              <a:ext uri="{FF2B5EF4-FFF2-40B4-BE49-F238E27FC236}">
                <a16:creationId xmlns:a16="http://schemas.microsoft.com/office/drawing/2014/main" id="{59FA300C-72A5-799F-E303-43545689F06F}"/>
              </a:ext>
            </a:extLst>
          </p:cNvPr>
          <p:cNvSpPr/>
          <p:nvPr/>
        </p:nvSpPr>
        <p:spPr>
          <a:xfrm>
            <a:off x="550875" y="4628439"/>
            <a:ext cx="2859843" cy="1278586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760D037B-053C-3239-C0DB-5ECBB7FFFD7D}"/>
              </a:ext>
            </a:extLst>
          </p:cNvPr>
          <p:cNvSpPr txBox="1"/>
          <p:nvPr/>
        </p:nvSpPr>
        <p:spPr>
          <a:xfrm>
            <a:off x="748906" y="4766174"/>
            <a:ext cx="246675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Lieblingsessen ist ...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3BE95299-1075-2E86-95BB-7D706E1A25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8" y="3770610"/>
            <a:ext cx="1037260" cy="1037260"/>
          </a:xfrm>
          <a:prstGeom prst="rect">
            <a:avLst/>
          </a:prstGeom>
        </p:spPr>
      </p:pic>
      <p:pic>
        <p:nvPicPr>
          <p:cNvPr id="15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FC8A7DBA-4E0E-A98D-2353-F68E6F405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546" y="3339456"/>
            <a:ext cx="1564539" cy="798843"/>
          </a:xfrm>
          <a:prstGeom prst="rect">
            <a:avLst/>
          </a:prstGeom>
        </p:spPr>
      </p:pic>
      <p:pic>
        <p:nvPicPr>
          <p:cNvPr id="16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2CB2E954-1F47-7CF8-D7D0-3D07424F8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035" y="1091079"/>
            <a:ext cx="2193659" cy="1288109"/>
          </a:xfrm>
          <a:prstGeom prst="rect">
            <a:avLst/>
          </a:prstGeom>
        </p:spPr>
      </p:pic>
      <p:pic>
        <p:nvPicPr>
          <p:cNvPr id="17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860B141E-C187-D35D-81D1-7CD90EFEC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257" y="2788225"/>
            <a:ext cx="1571922" cy="449744"/>
          </a:xfrm>
          <a:prstGeom prst="rect">
            <a:avLst/>
          </a:prstGeom>
        </p:spPr>
      </p:pic>
      <p:pic>
        <p:nvPicPr>
          <p:cNvPr id="18" name="Grafik 17" descr="Ein Bild, das Softdrink, Blechdose, Behälter, Zylinder enthält.&#10;&#10;Automatisch generierte Beschreibung">
            <a:extLst>
              <a:ext uri="{FF2B5EF4-FFF2-40B4-BE49-F238E27FC236}">
                <a16:creationId xmlns:a16="http://schemas.microsoft.com/office/drawing/2014/main" id="{778F2BA1-826F-59E7-8FE2-1622D0F0B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0134" y="2944897"/>
            <a:ext cx="604991" cy="789119"/>
          </a:xfrm>
          <a:prstGeom prst="rect">
            <a:avLst/>
          </a:prstGeom>
        </p:spPr>
      </p:pic>
      <p:pic>
        <p:nvPicPr>
          <p:cNvPr id="29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F355EA33-49CD-3095-A531-45D7AE712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9167" y="1138495"/>
            <a:ext cx="2215852" cy="1288108"/>
          </a:xfrm>
          <a:prstGeom prst="rect">
            <a:avLst/>
          </a:prstGeom>
        </p:spPr>
      </p:pic>
      <p:pic>
        <p:nvPicPr>
          <p:cNvPr id="30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29BE0484-9696-3628-F7A9-384A0F9156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18041">
            <a:off x="7453513" y="1814004"/>
            <a:ext cx="2106197" cy="1246270"/>
          </a:xfrm>
          <a:prstGeom prst="rect">
            <a:avLst/>
          </a:prstGeom>
        </p:spPr>
      </p:pic>
      <p:pic>
        <p:nvPicPr>
          <p:cNvPr id="37" name="Picture 39" descr="A pizza with pepperoni and cheese&#10;&#10;Description automatically generated">
            <a:extLst>
              <a:ext uri="{FF2B5EF4-FFF2-40B4-BE49-F238E27FC236}">
                <a16:creationId xmlns:a16="http://schemas.microsoft.com/office/drawing/2014/main" id="{BFB00D1D-7FAE-0667-2E24-A1E28CA8E6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4237" y="3848026"/>
            <a:ext cx="1597686" cy="798843"/>
          </a:xfrm>
          <a:prstGeom prst="rect">
            <a:avLst/>
          </a:prstGeom>
        </p:spPr>
      </p:pic>
      <p:pic>
        <p:nvPicPr>
          <p:cNvPr id="38" name="Picture 37" descr="A hamburger with a bun&#10;&#10;Description automatically generated">
            <a:extLst>
              <a:ext uri="{FF2B5EF4-FFF2-40B4-BE49-F238E27FC236}">
                <a16:creationId xmlns:a16="http://schemas.microsoft.com/office/drawing/2014/main" id="{3A69D892-4C39-1D6E-C6B4-2957702A52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3014" y="4585033"/>
            <a:ext cx="807947" cy="530215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6AA08F2B-FA7C-7985-A5F9-9E7F922ED3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4663" y="4705588"/>
            <a:ext cx="1473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8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44579-E01D-7A7C-AF7F-A00182A8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BC88DA2-B9E6-C00F-CFDE-16DAEBC41513}"/>
              </a:ext>
            </a:extLst>
          </p:cNvPr>
          <p:cNvSpPr txBox="1"/>
          <p:nvPr/>
        </p:nvSpPr>
        <p:spPr>
          <a:xfrm>
            <a:off x="521688" y="1335024"/>
            <a:ext cx="459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fik 5">
            <a:extLst>
              <a:ext uri="{FF2B5EF4-FFF2-40B4-BE49-F238E27FC236}">
                <a16:creationId xmlns:a16="http://schemas.microsoft.com/office/drawing/2014/main" id="{9551008C-F06A-B251-7B94-80FBF39A21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4" y="1975837"/>
            <a:ext cx="1037260" cy="1037260"/>
          </a:xfrm>
          <a:prstGeom prst="rect">
            <a:avLst/>
          </a:prstGeom>
        </p:spPr>
      </p:pic>
      <p:sp>
        <p:nvSpPr>
          <p:cNvPr id="26" name="Rounded Rectangular Callout 13">
            <a:extLst>
              <a:ext uri="{FF2B5EF4-FFF2-40B4-BE49-F238E27FC236}">
                <a16:creationId xmlns:a16="http://schemas.microsoft.com/office/drawing/2014/main" id="{857670C4-5060-571A-B080-ED155AF6236E}"/>
              </a:ext>
            </a:extLst>
          </p:cNvPr>
          <p:cNvSpPr/>
          <p:nvPr/>
        </p:nvSpPr>
        <p:spPr>
          <a:xfrm>
            <a:off x="550875" y="2851888"/>
            <a:ext cx="2859843" cy="1171152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F4DF5ADC-67CE-1C2C-5B97-9FEBB449EC22}"/>
              </a:ext>
            </a:extLst>
          </p:cNvPr>
          <p:cNvSpPr txBox="1"/>
          <p:nvPr/>
        </p:nvSpPr>
        <p:spPr>
          <a:xfrm>
            <a:off x="748906" y="2989624"/>
            <a:ext cx="24667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machst du gern?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ular Callout 23">
            <a:extLst>
              <a:ext uri="{FF2B5EF4-FFF2-40B4-BE49-F238E27FC236}">
                <a16:creationId xmlns:a16="http://schemas.microsoft.com/office/drawing/2014/main" id="{613713AA-B1A5-738D-B435-D79AB1A5343C}"/>
              </a:ext>
            </a:extLst>
          </p:cNvPr>
          <p:cNvSpPr/>
          <p:nvPr/>
        </p:nvSpPr>
        <p:spPr>
          <a:xfrm>
            <a:off x="3637792" y="3455185"/>
            <a:ext cx="2423888" cy="1173253"/>
          </a:xfrm>
          <a:prstGeom prst="wedgeRoundRectCallout">
            <a:avLst>
              <a:gd name="adj1" fmla="val -46401"/>
              <a:gd name="adj2" fmla="val 98489"/>
              <a:gd name="adj3" fmla="val 16667"/>
            </a:avLst>
          </a:prstGeom>
          <a:solidFill>
            <a:srgbClr val="78828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D5683610-3B3F-6B92-5C8E-68C2F9DB9ABE}"/>
              </a:ext>
            </a:extLst>
          </p:cNvPr>
          <p:cNvSpPr txBox="1"/>
          <p:nvPr/>
        </p:nvSpPr>
        <p:spPr>
          <a:xfrm>
            <a:off x="3401574" y="3581734"/>
            <a:ext cx="302404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…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du?</a:t>
            </a:r>
          </a:p>
        </p:txBody>
      </p:sp>
      <p:pic>
        <p:nvPicPr>
          <p:cNvPr id="33" name="Grafik 6">
            <a:extLst>
              <a:ext uri="{FF2B5EF4-FFF2-40B4-BE49-F238E27FC236}">
                <a16:creationId xmlns:a16="http://schemas.microsoft.com/office/drawing/2014/main" id="{E9DB8B35-8EB7-78CF-5344-177B53BF10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337" y="2653434"/>
            <a:ext cx="1015663" cy="1015663"/>
          </a:xfrm>
          <a:prstGeom prst="rect">
            <a:avLst/>
          </a:prstGeom>
        </p:spPr>
      </p:pic>
      <p:sp>
        <p:nvSpPr>
          <p:cNvPr id="34" name="Rounded Rectangular Callout 28">
            <a:extLst>
              <a:ext uri="{FF2B5EF4-FFF2-40B4-BE49-F238E27FC236}">
                <a16:creationId xmlns:a16="http://schemas.microsoft.com/office/drawing/2014/main" id="{F50146CA-F6BF-4EA9-DD42-86A6AB87160C}"/>
              </a:ext>
            </a:extLst>
          </p:cNvPr>
          <p:cNvSpPr/>
          <p:nvPr/>
        </p:nvSpPr>
        <p:spPr>
          <a:xfrm>
            <a:off x="550875" y="4628438"/>
            <a:ext cx="2859843" cy="936945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F3C3F88B-5C2D-0BFA-B612-BBFB33B21447}"/>
              </a:ext>
            </a:extLst>
          </p:cNvPr>
          <p:cNvSpPr txBox="1"/>
          <p:nvPr/>
        </p:nvSpPr>
        <p:spPr>
          <a:xfrm>
            <a:off x="666638" y="4880970"/>
            <a:ext cx="246675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... gern ...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8F4F44B4-FFCA-80A2-5019-E649DDFE4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8" y="3770610"/>
            <a:ext cx="1037260" cy="1037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07EEA22-B4D4-0A14-A8EE-079B53F072E6}"/>
                  </a:ext>
                </a:extLst>
              </p14:cNvPr>
              <p14:cNvContentPartPr/>
              <p14:nvPr/>
            </p14:nvContentPartPr>
            <p14:xfrm>
              <a:off x="5334912" y="5773320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07EEA22-B4D4-0A14-A8EE-079B53F072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1912" y="5710680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Grafik 9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C58E1019-1B07-7E01-ACC1-A24DE23AD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689" y="1309177"/>
            <a:ext cx="2504405" cy="2359919"/>
          </a:xfrm>
          <a:prstGeom prst="rect">
            <a:avLst/>
          </a:prstGeom>
        </p:spPr>
      </p:pic>
      <p:pic>
        <p:nvPicPr>
          <p:cNvPr id="12" name="Grafik 11" descr="Ein Bild, das Text, Screenshot, Cartoon enthält.&#10;&#10;Automatisch generierte Beschreibung">
            <a:extLst>
              <a:ext uri="{FF2B5EF4-FFF2-40B4-BE49-F238E27FC236}">
                <a16:creationId xmlns:a16="http://schemas.microsoft.com/office/drawing/2014/main" id="{F5420C2C-8C2A-B825-02C6-0CFDE1F10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7889" y="3521428"/>
            <a:ext cx="2363229" cy="26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7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FC66-821A-615B-B0D5-86EC774F8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5A0B2D1-BADD-0A9B-D163-488821905F5C}"/>
              </a:ext>
            </a:extLst>
          </p:cNvPr>
          <p:cNvSpPr txBox="1"/>
          <p:nvPr/>
        </p:nvSpPr>
        <p:spPr>
          <a:xfrm>
            <a:off x="521689" y="1335024"/>
            <a:ext cx="540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fliegt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heute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Hause.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cartoon of a alien in a spaceship&#10;&#10;Description automatically generated">
            <a:extLst>
              <a:ext uri="{FF2B5EF4-FFF2-40B4-BE49-F238E27FC236}">
                <a16:creationId xmlns:a16="http://schemas.microsoft.com/office/drawing/2014/main" id="{DABE9A27-DF37-5122-4899-91A001ED6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759" y="1274063"/>
            <a:ext cx="5831214" cy="56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5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2D1A2-0662-27A9-EAB0-A48F8576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Cartoon, Screenshot, Darstellung enthält.&#10;&#10;Automatisch generierte Beschreibung">
            <a:extLst>
              <a:ext uri="{FF2B5EF4-FFF2-40B4-BE49-F238E27FC236}">
                <a16:creationId xmlns:a16="http://schemas.microsoft.com/office/drawing/2014/main" id="{FE48ECC1-640A-C847-EE62-30A2F0CD6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81"/>
          <a:stretch/>
        </p:blipFill>
        <p:spPr>
          <a:xfrm>
            <a:off x="232035" y="1175144"/>
            <a:ext cx="9441930" cy="50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255</Words>
  <Application>Microsoft Macintosh PowerPoint</Application>
  <PresentationFormat>A4-Papier (210 x 297 mm)</PresentationFormat>
  <Paragraphs>86</Paragraphs>
  <Slides>18</Slides>
  <Notes>15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56</cp:revision>
  <dcterms:created xsi:type="dcterms:W3CDTF">2024-08-27T16:27:59Z</dcterms:created>
  <dcterms:modified xsi:type="dcterms:W3CDTF">2025-04-08T09:39:07Z</dcterms:modified>
</cp:coreProperties>
</file>