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8" r:id="rId2"/>
    <p:sldId id="321" r:id="rId3"/>
    <p:sldId id="322" r:id="rId4"/>
    <p:sldId id="323" r:id="rId5"/>
    <p:sldId id="325" r:id="rId6"/>
    <p:sldId id="331" r:id="rId7"/>
    <p:sldId id="295" r:id="rId8"/>
    <p:sldId id="324" r:id="rId9"/>
    <p:sldId id="330" r:id="rId10"/>
    <p:sldId id="326" r:id="rId11"/>
    <p:sldId id="297" r:id="rId12"/>
    <p:sldId id="327" r:id="rId13"/>
    <p:sldId id="328" r:id="rId14"/>
    <p:sldId id="329" r:id="rId15"/>
    <p:sldId id="313" r:id="rId16"/>
    <p:sldId id="315" r:id="rId17"/>
    <p:sldId id="256" r:id="rId18"/>
    <p:sldId id="320" r:id="rId19"/>
    <p:sldId id="274" r:id="rId20"/>
    <p:sldId id="264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A0C814"/>
    <a:srgbClr val="EB6400"/>
    <a:srgbClr val="788287"/>
    <a:srgbClr val="743C28"/>
    <a:srgbClr val="C8B987"/>
    <a:srgbClr val="82055F"/>
    <a:srgbClr val="823905"/>
    <a:srgbClr val="5AC8F5"/>
    <a:srgbClr val="FF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6"/>
    <p:restoredTop sz="92754"/>
  </p:normalViewPr>
  <p:slideViewPr>
    <p:cSldViewPr snapToGrid="0">
      <p:cViewPr varScale="1">
        <p:scale>
          <a:sx n="134" d="100"/>
          <a:sy n="134" d="100"/>
        </p:scale>
        <p:origin x="2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0:46.9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37 266 24575,'-10'-55'0,"-2"12"0,12 7 0,-4 18 0,4 5 0,0 6 0,-2-3 0,-1 2 0,0-1 0,0-5 0,3 5 0,0-2 0,0 3 0,0 0 0,0 41 0,5-10 0,-4 46 0,8-9 0,-7-8 0,5-7 0,-6-17 0,4-9 0,-5 3 0,8 3 0,-4-11 0,4 4 0,-5-11 0,-1 3 0,1-1 0,-3-1 0,5 1 0,-2 1 0,1-3 0,-2 3 0,1-1 0,0 0 0,2-1 0,6-5 0,-7-20 0,4-6 0,-8-18 0,-5 1 0,4 0 0,-7 9 0,8 6 0,-6 7 0,5 8 0,-4-5 0,2 6 0,0-5 0,1 3 0,-1 0 0,3 2 0,-3-7 0,3 9 0,0-6 0,0 5 0,0 2 0,5-7 0,-1 6 0,1-4 0,0 3 0,-4 2 0,6-5 0,-5 3 0,3-3 0,-5 2 0,0-2 0,0 3 0,0-1 0,0-2 0,0 3 0,0-1 0,0-2 0,0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1:34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28 24575,'-6'39'0,"1"0"0,5 1 0,0-1 0,0 1 0,0-8 0,0-7 0,0-12 0,0-3 0,0-3 0,18-17 0,-14 7 0,16-15 0,-20 12 0,3-7 0,-3 4 0,0-12 0,7-9 0,-6 6 0,9-9 0,-10 20 0,5-5 0,-2 8 0,1-4 0,1 3 0,-2-2 0,0 3 0,2-1 0,-2 4 0,7 6 0,-3-7 0,4 8 0,-3-3 0,0 3 0,4-5 0,-4 4 0,0-7 0,0 5 0,1-2 0,0 2 0,-14 22 0,5-8 0,-12 15 0,11-15 0,-4-5 0,5 4 0,-6 4 0,5-2 0,-4 4 0,4 0 0,-1-4 0,2 4 0,0-7 0,0-1 0,0 3 0,0-5 0,0 7 0,0-4 0,0 0 0,0 1 0,0-1 0,0 0 0,0 1 0,-3-1 0,3 0 0,-3 1 0,3-1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1:34.4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1 24575,'0'54'0,"0"-2"0,0-20 0,0-3 0,0-7 0,0-8 0,0-1 0,0-7 0,0 2 0,0 3 0,0-2 0,3 2 0,0-3 0,0 1 0,-1 2 0,-2-2 0,0 1 0,0-35 0,0 13 0,0-29 0,0 12 0,-4-3 0,3 1 0,-8-7 0,8 19 0,-3-5 0,1 11 0,2 3 0,-1-3 0,2 7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1:34.4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1:34.4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1:34.4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1:34.4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1:34.4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6:55.0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35,'34'15,"-6"1,-22-16,7 5,5-4,-2 1,2-2,-7 3,4-2,2 1,-2-2,1 5,-1-4,-1 5,3-6,-3 0,3 0,0 0,-2 0,1 0,-1 0,2 0,-3 0,3-8,-3 3,1-5,1 7,-1 0,0 1,1 1,1-2,1 3,-4 0,2-5,-4 4,5-4,3 5,-8 0,7-3,-7 3,5-3,0-2,-2 4,1-4,-1 2,-1 0,3-2,-3 1,1-3,-1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6:57.4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49,'53'0,"-7"-3,-24 2,-5-2,3 0,-7 2,16-7,-10 7,11-3,-8 4,0 0,0 0,-1 0,11 0,-8-4,3 4,-11-4,-2 4,0 0,3 0,-2 0,1 0,-1 0,2 0,-3 0,5 0,-6 0,4-5,-1 4,-3-4,6 5,-5 0,1 0,1-2,-1 1,2-2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6:59.4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31,'40'3,"-8"-1,-21-2,-3 0,14 6,-8-5,12 4,1-5,14 0,3 0,13 0,-6 0,8 0,-8 0,-2 0,-17 0,6 0,22-3,-25 2,22-5,-40 5,5-1,-5 2,4 0,-9 0,11 0,-9 0,2 0,2 0,-7 0,17 0,-9 0,8 0,-13 0,6 0,-7 0,8 0,-6 0,4-3,-5 0,3-2,-2-1,-1-2,-3-1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0:49.8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28 24575,'-6'39'0,"1"0"0,5 1 0,0-1 0,0 1 0,0-8 0,0-7 0,0-12 0,0-3 0,0-3 0,18-17 0,-14 7 0,16-15 0,-20 12 0,3-7 0,-3 4 0,0-12 0,7-9 0,-6 6 0,9-9 0,-10 20 0,5-5 0,-2 8 0,1-4 0,1 3 0,-2-2 0,0 3 0,2-1 0,-2 4 0,7 6 0,-3-7 0,4 8 0,-3-3 0,0 3 0,4-5 0,-4 4 0,0-7 0,0 5 0,1-2 0,0 2 0,-14 22 0,5-8 0,-12 15 0,11-15 0,-4-5 0,5 4 0,-6 4 0,5-2 0,-4 4 0,4 0 0,-1-4 0,2 4 0,0-7 0,0-1 0,0 3 0,0-5 0,0 7 0,0-4 0,0 0 0,0 1 0,0-1 0,0 0 0,0 1 0,-3-1 0,3 0 0,-3 1 0,3-1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7:01.0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25,'81'0,"-4"0,-26 0,-11 0,-1 0,-6 0,0 0,-2 0,-14 0,4 0,-9 0,7 0,-5 0,6-3,-5 2,3-2,-3 3,-1 0,3 0,0 0,0-3,1 3,-2-3,-1 3,-1-2,3-1,-3-1,1 2,-1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7:04.6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1,'66'9,"-1"3,-24-5,1-1,7 3,1-4,-15 3,4-4,-21 2,7-2,-6-1,17 4,-16-4,8 1,-16-2,2 1,2 0,-3 3,3 0,-2 2,-2-4,5 3,-3-4,1 3,1 0,-1-6,2 2,-2-4,1 2,-1 0,2-3,-3 3,3-8,-5 4,4-2,-1 4,-1 2,3 0,-3 0,3 0,-2 2,1-1,-1 2,-1-1,3 1,-3 3,3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7:06.9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0,'40'3,"-6"-2,-18 4,-3-1,7 3,6 1,-2-1,6 2,-8-2,0 0,-10-1,6 0,-6-1,15 1,-3 0,6-2,-9 2,-3-5,-2 2,0 0,-3-3,6 8,-5-7,1 7,1-5,-4 3,5-3,-3 2,1-4,4 6,-7-6,5 7,-1-5,-6 3,11 0,-11-3,7 2,-1 0,-6 2,9 1,-7-5,2 0,3 2,-5 1,2 5,-3 1,0-1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7:12.6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128 0,'44'0,"-5"0,-22 0,-1 0,0 0,0 3,1 0,-1 0,1 5,-4-7,8 6,-11-6,16 5,-12-3,7 1,-5 2,1-5,5 2,2-1,-6-1,0 4,-6-2,2 0,3 2,-2-4,1 7,-2-5,1 3,4-3,-6-3,8 2,-11 1,9 0,-4 0,-1-3,3 3,-3 0,1 2,-1 4,-3-1,3 4,-5-1,5-2,-3 4,1-8,4 5,-1-9,0 1,1-2,-1 0,-1 5,3-4,-3 4,3-5,-2 0,-52 11,28-9,-40 8,41-10,2 0,-18 5,15-3,-14 3,9 0,4-4,-11 7,1-8,4 3,-5-3,10-3,-4 3,-2-3,3 3,-3-3,-2-2,-2 1,0-1,5 2,5 0,-6 0,2 1,-5-1,3 2,3-1,-5-1,4 0,0 0,-3-5,5 5,-7-6,6 6,-3 1,0-1,5 3,-7-6,7 6,-2-5,-5-1,9 2,-9-3,7 4,-2-3,-5 3,6 0,-6 3,5 0,-1 0,-1 0,1 0,-2 0,3 0,-3 0,3 0,-4 0,4 0,-3 0,3 0,-3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7:16.2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1,'43'4,"-4"-1,-17-3,-5 0,-1 0,5 2,-7 2,12-1,-4-1,-6-2,7 0,-11 0,5 0,5 0,-9 0,9 0,-12 0,11 0,-8 0,3 0,1 0,1 0,-3 0,6 0,-7 0,9 0,-2 0,-3 3,2 1,-7-1,8 5,-9-7,5 7,-1-4,11 6,-3-2,22 5,-25-5,10-1,-23-5,6 1,3-2,-4 4,8-2,-9 0,3 0,6-3,-10 0,10 2,-9 1,2 3,3 0,-5-1,4 1,1 0,-4-1,5 1,-3 2,-3-4,7 6,-10-6,13 9,-9-6,3 1,0 3,-6-10,9 10,-4-11,-1 5,3-2,-5 3,4-3,-1 5,-1-7,3 7,-3-3,-2 2,4 4,-6-5,6 5,-1-3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7:17.8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12,'71'-6,"5"1,-15 5,15 0,-14 0,-11 0,-5 0,-26 0,6 2,-16-1,6 4,-2-5,4 3,7-3,-10 0,2 0,-1 0,-1 3,3-3,-2 3,-5-3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7:17.8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8:11.34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99,'33'22,"0"-5,-20-12,16-5,-10 3,19-3,-19 0,13 0,-21 0,4 0,1 0,-6 0,12 0,-7 0,-1 0,2 0,2 0,-1 0,-2 0,1 0,-2 3,1-3,4 3,-7-3,5 0,-3 0,3-3,-2 3,1-8,-4 4,5-7,-5 5,4-2,-4 2,7-2,-4 2,0 0,1 1,-2 2,2-3,0 0,-2 1,-2-1,4 0,-1 3,-1-5,3 5,-5-3,4-4,-1 8,-1-6,10 8,-10 0,4-2,-2-1,-6 0,-44 8,25-4,-39 7,42-8,-7 0,-16 0,3-3,-6 2,16-2,5 3,-5 0,-1 0,-5 0,0 0,5 0,1 0,0 0,3 0,-6 0,2 0,2 0,-2 0,4 0,-2 0,-2 0,2 0,-1 0,1 0,-2 0,3 0,-3 0,3 0,-3 0,2 0,-1 0,1 0,-2 0,3 0,-3 0,0 0,2 0,-2 2,3-1,0 2,-3 2,2-4,1 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8:15.00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75,'60'-7,"-9"-2,15 8,-13-4,6 1,-18-1,-11 0,-8-1,-5 5,-1-5,0 3,-3 0,6-2,-5 4,1-1,1 2,-1 0,2 0,-3-3,3 0,-3 0,1 0,1 3,-1 0,2 0,0 0,3 3,-5 0,1 0,-2 0,-37 19,20-16,-33 19,27-22,1 1,-18 3,13-6,-9 7,7-5,5 0,-12 0,7-3,-2 0,4 0,-2 0,-2 0,2 0,-1 2,-1-1,-3 2,4-3,1 0,1 5,-2-4,-1 4,1-5,4 2,-7-1,6 2,-6-1,5 1,-1 1,-1-2,1-2,1 3,-3-3,3 3,-1-1,-1 1,1 1,1 1,-3-2,3 3,-1-3,-1 2,1-2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8:17.13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0 149,'55'-11,"-3"4,-3-3,-15 5,13-1,-23 0,6 5,8-2,-12 0,12 2,-16-6,0 4,-4-3,1 0,-7 0,7 3,1 1,-2-1,1 2,-7-1,9-1,-10 3,9-3,-3 3,-6 0,9 0,-8 0,3 0,7 0,-9 0,10 0,-5 0,3 0,-4 0,-1 0,1 0,-2-2,2 1,0-6,-5 5,4-3,-1 0,-1 4,3-7,4 8,0-3,14 3,-11 0,6 0,-13 0,-1 0,-2-5,1 4,5-7,-1 8,-1-3,-2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0:51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1 24575,'0'54'0,"0"-2"0,0-20 0,0-3 0,0-7 0,0-8 0,0-1 0,0-7 0,0 2 0,0 3 0,0-2 0,3 2 0,0-3 0,0 1 0,-1 2 0,-2-2 0,0 1 0,0-35 0,0 13 0,0-29 0,0 12 0,-4-3 0,3 1 0,-8-7 0,8 19 0,-3-5 0,1 11 0,2 3 0,-1-3 0,2 7 0,0-2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8:18.76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0 112,'76'-8,"-8"-5,-1 7,-16-1,-2-3,-16 7,-10-2,-5-1,-8 6,11-5,-5 2,1-1,1 2,-8 2,9-3,-4 3,2-5,-2 2,-1-3,2 3,-3 0,6 3,-5-5,1 4,1-4,-1 5,2 0,-3-3,3 3,-3-3,3 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8:40.7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0,'69'15,"2"2,-37-13,18 9,-27-8,10 5,-5-9,2 2,1 1,-3-4,-8 4,-7-2,8 1,-12 1,8-2,-3 1,-3 0,6 2,-5 1,1-3,1 2,-1-1,0 1,-2 3,1-1,-2 1,5-2,-3-1,1 1,-1 2,2 1,-3 3,1-6,-1 4,-1-4,5 3,-2 2,-1-5,2 8,-6-8,9 5,-7-3,5 1,0 5,-3-4,-2 0,1-4,-1 2,2-1,13 6,-12-6,9 4,-16-6,6 1,0 0,1-3,2 5,-67-23,14 11,-11-6,-3-2,-20-1,9 1,-5 5,32 0,-5 6,22-2,1 3,2 0,0-3,-3 0,2 0,-1 0,1 3,-2-2,3 1,-10-1,10 2,-7 0,5 0,6 0,-11 0,8-3,-4 2,1-4,1 5,0-5,-1 4,-1-1,2 2,-2 0,3-6,0 5,-3-6,2 3,1-1,0-1,0 3,-6-5,8 7,-7-4,7 5,-2-5,-3-1,5-6,-2-2,3 5,0-2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8:43.53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29 0,'78'0,"-4"0,-15 0,-8 0,6 6,-6-5,17 4,11-5,-23 0,-5 0,-37 0,-1 0,2 0,7 0,-4 3,14-3,-13 3,11-3,-8 3,5 1,-11 0,6-1,-12 0,6 0,-1 5,2 1,-5 0,1-1,-1 0,-3 4,4 0,-9 4,1-1,-5-1,0 3,0-3,-5 1,4 1,-4-1,2-1,-5 0,-9-7,-3-2,-5-5,-5 0,6 0,-6 0,8 0,-5-4,9 4,-8-9,16 8,-11-4,6 2,-1 3,-2-8,6 4,-7-6,6 6,-3-1,0 0,5 4,-13-7,14 7,-6-1,-1-1,5-2,-7 1,7-4,-5 5,0 0,5 0,-7 3,7 0,-5-2,0-4,3 0,-5-2,6 2,-6 3,7-2,-4 4,1-2,-2 1,2-1,-1 0,1 0,1 1,-3 1,3-2,-3 3,2 0,-8 0,-1 0,1 0,2 0,9 0,-2 0,0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8:47.36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1,'62'17,"-18"-3,-5-5,-22-5,-1 2,-5 0,6-3,-5 5,7-7,-2 4,-4-5,5 5,-6 1,3 0,1 0,-4-1,5 1,-3-2,1 1,1-3,-1-1,2 4,0-2,0 3,0 0,-2-1,4 1,-7-3,5 0,4-3,-3 0,4 0,-8 0,-1 2,7 1,-4 0,10 0,-13-3,7 0,-7 0,3 0,0 0,0 0,3 0,-4 0,4 0,-7 0,15 0,-9 0,4 0,-6 0,-4 0,4 0,-1 0,2 0,0 0,-3 0,6 0,-5 0,4-3,-7 3,7-3,-1 6,-3 0,5 3,-5-2,7 2,-5-5,-1 2,-2-3,0 5,3-3,-2 3,1-3,-1 1,2 3,-2-3,-2 5,1-4,1 4,-1-3,3 1,-5 0,4 2,-4-2,5 0,-58-21,27 5,-45-9,29 8,10 7,-8-4,10 1,-21-6,4 8,-16-11,10 15,7-6,9 7,-1-2,12-2,-7 1,5-2,3 5,-6-3,5-2,-1 4,-1-7,-2 2,6 0,-7 0,7 4,-2-1,-5 0,6-2,-3-1,2-2,2 1,-5-1,3 2,-3 3,2 1,-1-1,-1 0,4 0,-5 0,6 1,-8 1,2-1,4 2,-2 0,2 0,-11 0,1 0,-11 0,16 0,-10-4,16 4,-3-6,-3 5,9-1,-11 2,6 0,0 0,-4 0,7 0,-4 0,1 0,-2 0,2 0,-1 0,1-3,-2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09:48:49.6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62,'43'0,"-4"-4,-17 4,0-4,0 1,-1 2,1-5,0 5,-5-2,-1 0,3 3,-9-3,11 3,-9 0,2 0,5-5,-6 4,3-4,1 5,-5 0,7 0,-4 0,-1 0,3 0,-3-3,4 3,-1-3,-3 3,3 0,-3 0,3 0,-2 0,1 0,-1-5,-1 4,3-4,-3 5,1-3,-1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10:30:39.0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1 361,'90'-11,"-20"0,15-1,1-5,-12 3,14-3,-32 5,0 2,14 1,25-11,-46 19,0-9,2 9,8-10,0 5,-16-1,13-2,-3 2,2 1,-5-2,-20 7,-8-2,4 0,-3 3,13-7,-4 1,17-5,20 1,-6-2,15 6,-19 1,-7 2,-16-1,-5 1,-14-3,4 5,1-2,-5 3,4-3,-8 3,4-5,4 4,-7-2,5 3,-3 0,-6 0,18-2,-13 1,16-4,-18 5,10-5,-12 1,4 1,2 1,-4 2,9 0,-10-3,4 0,-1-3,-1 3,5 1,-6-1,3 0,3-3,-8 3,10-2,-7 4,-1-1,8-1,-11 3,9 10,-10-2,2 11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10:30:39.5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268 1,'3'50,"-3"-12,-3-35,-21-3,9 0,-12 0,10 0,5 0,-7-3,4 3,-2-3,1 3,1 0,-2 0,2 0,-1-5,1 4,1-4,0 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10:30:39.6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10:30:46.95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1 444,'62'-27,"-13"5,-10 12,-7-3,17 1,3-6,-14 8,-1 2,-28 5,2 3,7 0,-2 0,20 0,-12 0,14 0,-18 0,11 0,-18 0,6 0,-3 0,-1-2,17-5,-10 2,10-4,-10 6,-5-1,4-1,-11 4,9-2,2 3,1 0,7-3,-7 2,0-5,0 2,-1 0,-4 1,9-1,-12 1,12-1,-14 2,4-1,15-3,-10-1,16 0,-15 1,8 0,4-1,-2 1,0-2,-15 7,2-4,-7 5,5-5,0 3,-5-3,7 5,-7 0,5-2,7 1,-3-5,14 6,-3-8,17 7,-15-4,13 1,-23 3,2-4,-5 5,-9-2,10-2,-10 1,9 1,-3 2,3-3,1 2,0-6,0 6,4-5,-7 5,7-5,-13 6,15-8,-13 6,13-4,-15 4,3 1,6-7,-4 3,4-4,-3 5,-10 2,10-1,-7 3,5-5,0 1,-3 1,1-2,1 5,-1-6,-1 3,3 0,-3-2,1 4,1-1,-1 2,-1-3,3 0,-3 0,1 1,1 2,-1 0,2 0,-2-3,-2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10:31:14.8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0,'64'0,"16"6,-8 2,14-1,-8 5,-17-3,1-1,18 2,7 3,-1 0,-3-4,1-1,-1 1,-13-2,-13-3,-3 2,-9 4,14 1,-27 2,33-2,-18-6,38 6,-23-10,5 10,-8-4,27 4,-29-4,27-2,-42-5,-1 0,-11 0,-10 0,-6 0,2 0,1 3,-1-3,7 3,-6-3,5 3,-5-2,4 5,-9-5,9 8,-8-6,3 6,3-6,-5-1,5 1,-3-3,-3 3,6-3,-5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0:54.0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10:31:22.57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7,'79'-7,"-13"8,3 0,-20 9,-1-9,38 3,-18-4,-12 0,0 0,8 6,4-1,-10 2,-16 2,7-8,-17 3,3-4,-19 0,2 0,-2 5,-5-1,12 5,-6-2,5 0,17-3,3 4,17-1,1 0,9 3,-24-9,-2 7,-27-7,-7 1,9 3,-7-1,8 2,-3 2,-5-7,9 11,-9-10,8 8,-7-4,12 3,-1 3,14-1,0-4,15 7,-24-11,11 9,-29-11,8 5,-3-3,0 3,6-3,-8 2,10-2,-13 3,6-3,1 5,4-2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6T10:31:23.2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0,'34'16,"-5"-3,-21-11,1 1,12 3,-9 0,6-1,-5-1,0-2,7 1,-6 0,0 3,2-6,0 0,1-6,-1 3,-1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0:54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0:55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0:56.5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0:56.5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0:41:34.4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37 266 24575,'-10'-55'0,"-2"12"0,12 7 0,-4 18 0,4 5 0,0 6 0,-2-3 0,-1 2 0,0-1 0,0-5 0,3 5 0,0-2 0,0 3 0,0 0 0,0 41 0,5-10 0,-4 46 0,8-9 0,-7-8 0,5-7 0,-6-17 0,4-9 0,-5 3 0,8 3 0,-4-11 0,4 4 0,-5-11 0,-1 3 0,1-1 0,-3-1 0,5 1 0,-2 1 0,1-3 0,-2 3 0,1-1 0,0 0 0,2-1 0,6-5 0,-7-20 0,4-6 0,-8-18 0,-5 1 0,4 0 0,-7 9 0,8 6 0,-6 7 0,5 8 0,-4-5 0,2 6 0,0-5 0,1 3 0,-1 0 0,3 2 0,-3-7 0,3 9 0,0-6 0,0 5 0,0 2 0,5-7 0,-1 6 0,1-4 0,0 3 0,-4 2 0,6-5 0,-5 3 0,3-3 0,-5 2 0,0-2 0,0 3 0,0-1 0,0-2 0,0 3 0,0-1 0,0-2 0,0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1EBB2-6E1E-3EF2-1E0A-037E9F5F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00F6BC-7CDD-2023-EB1C-78C962E42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60A52-E170-05C2-7038-84FFF5521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64586-625E-7954-A4AB-D14C3B30E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67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8D1A1-CDD4-0A5D-8164-FC4E1B84E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760B7B-4A06-5415-FFB8-FA23297E8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51B4D6-875C-4687-F83D-F32C4057C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8DCFF-7A1E-3A13-6CC5-08C4296D1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436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5B3F7-6466-519A-442D-BF3C38A7E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0BE106-B812-2458-6413-7C496D040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198F04-A11C-FAF4-DA33-77829A49C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59104-4A02-2286-8476-371F4680A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933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554CF-C16F-0C93-CC9C-1C069A484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06D69F-770B-146D-14BE-79F254EAFE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63083-817C-2B17-4754-F14BB2ABD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44D68-57DB-6117-B80C-A8B7FAB88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06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F6CAD-1857-6588-AD46-7453CD63F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4D227E-ED55-58A9-D82B-CA3CA483D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A1A0AB-A260-1F66-C4A4-9B3A40E4E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CAFC2-2719-2607-E010-3288A152D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655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1EBB2-6E1E-3EF2-1E0A-037E9F5F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00F6BC-7CDD-2023-EB1C-78C962E42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60A52-E170-05C2-7038-84FFF5521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64586-625E-7954-A4AB-D14C3B30E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324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D6952-22B2-F01E-F61C-A5F667231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C6B58-209A-48B1-0DF3-4A5A05FD8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510C8-2FC8-8CD9-2317-7548DE317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5CFB8-935E-CF9F-0317-0CB61D7BC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526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583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4D77B-8FAC-B3B2-547F-0FBC08E12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215E16-9154-A969-2EB4-D4F90D0FC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808C0A-B4F2-D820-168A-8D88087E6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EC06F-F855-2A55-A38B-1F977EA19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649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A577-7F41-C8F2-F53F-D38319D3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9AFA6-C0BD-EC79-62BE-6AE9A7EA6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DFD82-2418-0FAF-327C-84B080F17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7952-CA72-2573-3BF7-A71F969C8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98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1EBB2-6E1E-3EF2-1E0A-037E9F5F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00F6BC-7CDD-2023-EB1C-78C962E42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60A52-E170-05C2-7038-84FFF5521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64586-625E-7954-A4AB-D14C3B30E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61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1EBB2-6E1E-3EF2-1E0A-037E9F5F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00F6BC-7CDD-2023-EB1C-78C962E42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60A52-E170-05C2-7038-84FFF5521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64586-625E-7954-A4AB-D14C3B30E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34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5B48B-2738-DD7E-2586-EDCB3EC30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91282E-AD8B-398C-6247-D6DDB1C637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5994D-8FE8-1648-F46B-C247369E4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9918C-C84E-DE21-98F3-D591814E3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84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B5FBD-88CD-7170-1E32-8F4DA7617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43167F-30EB-1E58-426E-DF87D48E1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46FBF-E1AB-79DB-ADD8-5945E88DF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466C2-834F-7E30-E119-7A0C322C6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50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75550-66F6-C8A2-061C-72432F795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D18897-8D60-070A-0CE5-226E530FD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32C3A1-EC3F-3D75-D951-32146EB8A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8C824-2656-268C-2267-AF174A24F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165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3E1A3-99C4-CEDA-7682-14AB351C7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E75C89-59A7-9A24-8088-E346E67E7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3C5C87-E278-450B-3D3C-0D61EDBE0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4AC92-B2F0-C660-6644-D3B37F66F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21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DE56E-88D7-335F-9944-994AC71CE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B73001-CF20-F6C7-3B2F-DEE2CB763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CEAC10-8DB7-7638-8D67-FE8846A1D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B42AE-C0D7-EF1A-7F19-284D44A66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417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58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07.03.25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7JPo9baLnQ?feature=oembed" TargetMode="Externa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18" Type="http://schemas.openxmlformats.org/officeDocument/2006/relationships/customXml" Target="../ink/ink1.xml"/><Relationship Id="rId26" Type="http://schemas.openxmlformats.org/officeDocument/2006/relationships/customXml" Target="../ink/ink5.xml"/><Relationship Id="rId3" Type="http://schemas.microsoft.com/office/2007/relationships/media" Target="../media/media2.m4a"/><Relationship Id="rId21" Type="http://schemas.openxmlformats.org/officeDocument/2006/relationships/image" Target="../media/image10.png"/><Relationship Id="rId7" Type="http://schemas.microsoft.com/office/2007/relationships/media" Target="../media/media4.m4a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png"/><Relationship Id="rId25" Type="http://schemas.openxmlformats.org/officeDocument/2006/relationships/image" Target="../media/image12.png"/><Relationship Id="rId2" Type="http://schemas.openxmlformats.org/officeDocument/2006/relationships/audio" Target="../media/media1.m4a"/><Relationship Id="rId16" Type="http://schemas.openxmlformats.org/officeDocument/2006/relationships/image" Target="../media/image5.png"/><Relationship Id="rId20" Type="http://schemas.openxmlformats.org/officeDocument/2006/relationships/customXml" Target="../ink/ink2.xml"/><Relationship Id="rId29" Type="http://schemas.openxmlformats.org/officeDocument/2006/relationships/customXml" Target="../ink/ink8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1.xml"/><Relationship Id="rId24" Type="http://schemas.openxmlformats.org/officeDocument/2006/relationships/customXml" Target="../ink/ink4.xm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23" Type="http://schemas.openxmlformats.org/officeDocument/2006/relationships/image" Target="../media/image11.png"/><Relationship Id="rId28" Type="http://schemas.openxmlformats.org/officeDocument/2006/relationships/customXml" Target="../ink/ink7.xml"/><Relationship Id="rId10" Type="http://schemas.openxmlformats.org/officeDocument/2006/relationships/audio" Target="../media/media5.m4a"/><Relationship Id="rId19" Type="http://schemas.openxmlformats.org/officeDocument/2006/relationships/image" Target="../media/image9.png"/><Relationship Id="rId31" Type="http://schemas.openxmlformats.org/officeDocument/2006/relationships/image" Target="../media/image8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png"/><Relationship Id="rId22" Type="http://schemas.openxmlformats.org/officeDocument/2006/relationships/customXml" Target="../ink/ink3.xml"/><Relationship Id="rId27" Type="http://schemas.openxmlformats.org/officeDocument/2006/relationships/customXml" Target="../ink/ink6.xml"/><Relationship Id="rId30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26" Type="http://schemas.openxmlformats.org/officeDocument/2006/relationships/customXml" Target="../ink/ink12.xml"/><Relationship Id="rId3" Type="http://schemas.microsoft.com/office/2007/relationships/media" Target="../media/media1.m4a"/><Relationship Id="rId21" Type="http://schemas.openxmlformats.org/officeDocument/2006/relationships/image" Target="../media/image9.png"/><Relationship Id="rId34" Type="http://schemas.openxmlformats.org/officeDocument/2006/relationships/image" Target="../media/image16.png"/><Relationship Id="rId7" Type="http://schemas.microsoft.com/office/2007/relationships/media" Target="../media/media3.m4a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33" Type="http://schemas.openxmlformats.org/officeDocument/2006/relationships/image" Target="../media/image15.png"/><Relationship Id="rId2" Type="http://schemas.openxmlformats.org/officeDocument/2006/relationships/audio" Target="../media/media6.m4a"/><Relationship Id="rId16" Type="http://schemas.openxmlformats.org/officeDocument/2006/relationships/image" Target="../media/image4.png"/><Relationship Id="rId29" Type="http://schemas.openxmlformats.org/officeDocument/2006/relationships/customXml" Target="../ink/ink14.xml"/><Relationship Id="rId1" Type="http://schemas.microsoft.com/office/2007/relationships/media" Target="../media/media6.m4a"/><Relationship Id="rId6" Type="http://schemas.openxmlformats.org/officeDocument/2006/relationships/audio" Target="../media/media2.m4a"/><Relationship Id="rId11" Type="http://schemas.openxmlformats.org/officeDocument/2006/relationships/slideLayout" Target="../slideLayouts/slideLayout1.xml"/><Relationship Id="rId24" Type="http://schemas.openxmlformats.org/officeDocument/2006/relationships/customXml" Target="../ink/ink11.xml"/><Relationship Id="rId32" Type="http://schemas.openxmlformats.org/officeDocument/2006/relationships/image" Target="../media/image14.png"/><Relationship Id="rId5" Type="http://schemas.microsoft.com/office/2007/relationships/media" Target="../media/media2.m4a"/><Relationship Id="rId15" Type="http://schemas.openxmlformats.org/officeDocument/2006/relationships/image" Target="../media/image3.png"/><Relationship Id="rId23" Type="http://schemas.openxmlformats.org/officeDocument/2006/relationships/image" Target="../media/image10.png"/><Relationship Id="rId28" Type="http://schemas.openxmlformats.org/officeDocument/2006/relationships/customXml" Target="../ink/ink13.xml"/><Relationship Id="rId10" Type="http://schemas.openxmlformats.org/officeDocument/2006/relationships/audio" Target="../media/media4.m4a"/><Relationship Id="rId19" Type="http://schemas.openxmlformats.org/officeDocument/2006/relationships/customXml" Target="../ink/ink9.xml"/><Relationship Id="rId31" Type="http://schemas.openxmlformats.org/officeDocument/2006/relationships/customXml" Target="../ink/ink16.xml"/><Relationship Id="rId4" Type="http://schemas.openxmlformats.org/officeDocument/2006/relationships/audio" Target="../media/media1.m4a"/><Relationship Id="rId9" Type="http://schemas.microsoft.com/office/2007/relationships/media" Target="../media/media4.m4a"/><Relationship Id="rId14" Type="http://schemas.openxmlformats.org/officeDocument/2006/relationships/image" Target="../media/image13.png"/><Relationship Id="rId22" Type="http://schemas.openxmlformats.org/officeDocument/2006/relationships/customXml" Target="../ink/ink10.xml"/><Relationship Id="rId27" Type="http://schemas.openxmlformats.org/officeDocument/2006/relationships/image" Target="../media/image12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8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.xml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9" Type="http://schemas.openxmlformats.org/officeDocument/2006/relationships/customXml" Target="../ink/ink34.xml"/><Relationship Id="rId21" Type="http://schemas.openxmlformats.org/officeDocument/2006/relationships/customXml" Target="../ink/ink25.xml"/><Relationship Id="rId34" Type="http://schemas.openxmlformats.org/officeDocument/2006/relationships/image" Target="../media/image34.png"/><Relationship Id="rId42" Type="http://schemas.openxmlformats.org/officeDocument/2006/relationships/image" Target="../media/image38.png"/><Relationship Id="rId47" Type="http://schemas.openxmlformats.org/officeDocument/2006/relationships/image" Target="../media/image40.png"/><Relationship Id="rId50" Type="http://schemas.openxmlformats.org/officeDocument/2006/relationships/customXml" Target="../ink/ink40.xml"/><Relationship Id="rId7" Type="http://schemas.openxmlformats.org/officeDocument/2006/relationships/customXml" Target="../ink/ink18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29" Type="http://schemas.openxmlformats.org/officeDocument/2006/relationships/customXml" Target="../ink/ink29.xml"/><Relationship Id="rId11" Type="http://schemas.openxmlformats.org/officeDocument/2006/relationships/customXml" Target="../ink/ink20.xml"/><Relationship Id="rId24" Type="http://schemas.openxmlformats.org/officeDocument/2006/relationships/image" Target="../media/image29.png"/><Relationship Id="rId32" Type="http://schemas.openxmlformats.org/officeDocument/2006/relationships/image" Target="../media/image33.png"/><Relationship Id="rId37" Type="http://schemas.openxmlformats.org/officeDocument/2006/relationships/customXml" Target="../ink/ink33.xml"/><Relationship Id="rId40" Type="http://schemas.openxmlformats.org/officeDocument/2006/relationships/image" Target="../media/image37.png"/><Relationship Id="rId45" Type="http://schemas.openxmlformats.org/officeDocument/2006/relationships/customXml" Target="../ink/ink37.xml"/><Relationship Id="rId53" Type="http://schemas.openxmlformats.org/officeDocument/2006/relationships/image" Target="../media/image43.png"/><Relationship Id="rId5" Type="http://schemas.openxmlformats.org/officeDocument/2006/relationships/customXml" Target="../ink/ink17.xml"/><Relationship Id="rId10" Type="http://schemas.openxmlformats.org/officeDocument/2006/relationships/image" Target="../media/image22.png"/><Relationship Id="rId19" Type="http://schemas.openxmlformats.org/officeDocument/2006/relationships/customXml" Target="../ink/ink24.xml"/><Relationship Id="rId31" Type="http://schemas.openxmlformats.org/officeDocument/2006/relationships/customXml" Target="../ink/ink30.xml"/><Relationship Id="rId44" Type="http://schemas.openxmlformats.org/officeDocument/2006/relationships/image" Target="../media/image39.png"/><Relationship Id="rId52" Type="http://schemas.openxmlformats.org/officeDocument/2006/relationships/customXml" Target="../ink/ink41.xml"/><Relationship Id="rId4" Type="http://schemas.openxmlformats.org/officeDocument/2006/relationships/image" Target="../media/image19.png"/><Relationship Id="rId9" Type="http://schemas.openxmlformats.org/officeDocument/2006/relationships/customXml" Target="../ink/ink19.xml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customXml" Target="../ink/ink28.xml"/><Relationship Id="rId30" Type="http://schemas.openxmlformats.org/officeDocument/2006/relationships/image" Target="../media/image32.png"/><Relationship Id="rId35" Type="http://schemas.openxmlformats.org/officeDocument/2006/relationships/customXml" Target="../ink/ink32.xml"/><Relationship Id="rId43" Type="http://schemas.openxmlformats.org/officeDocument/2006/relationships/customXml" Target="../ink/ink36.xml"/><Relationship Id="rId48" Type="http://schemas.openxmlformats.org/officeDocument/2006/relationships/customXml" Target="../ink/ink39.xml"/><Relationship Id="rId8" Type="http://schemas.openxmlformats.org/officeDocument/2006/relationships/image" Target="../media/image21.png"/><Relationship Id="rId51" Type="http://schemas.openxmlformats.org/officeDocument/2006/relationships/image" Target="../media/image42.png"/><Relationship Id="rId3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customXml" Target="../ink/ink23.xml"/><Relationship Id="rId25" Type="http://schemas.openxmlformats.org/officeDocument/2006/relationships/customXml" Target="../ink/ink27.xml"/><Relationship Id="rId33" Type="http://schemas.openxmlformats.org/officeDocument/2006/relationships/customXml" Target="../ink/ink31.xml"/><Relationship Id="rId38" Type="http://schemas.openxmlformats.org/officeDocument/2006/relationships/image" Target="../media/image36.png"/><Relationship Id="rId46" Type="http://schemas.openxmlformats.org/officeDocument/2006/relationships/customXml" Target="../ink/ink38.xml"/><Relationship Id="rId20" Type="http://schemas.openxmlformats.org/officeDocument/2006/relationships/image" Target="../media/image27.png"/><Relationship Id="rId41" Type="http://schemas.openxmlformats.org/officeDocument/2006/relationships/customXml" Target="../ink/ink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5" Type="http://schemas.openxmlformats.org/officeDocument/2006/relationships/customXml" Target="../ink/ink22.xml"/><Relationship Id="rId23" Type="http://schemas.openxmlformats.org/officeDocument/2006/relationships/customXml" Target="../ink/ink26.xml"/><Relationship Id="rId28" Type="http://schemas.openxmlformats.org/officeDocument/2006/relationships/image" Target="../media/image31.png"/><Relationship Id="rId36" Type="http://schemas.openxmlformats.org/officeDocument/2006/relationships/image" Target="../media/image35.png"/><Relationship Id="rId4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D12EB-8076-DE5C-BF8E-71751DE624C9}"/>
              </a:ext>
            </a:extLst>
          </p:cNvPr>
          <p:cNvSpPr txBox="1"/>
          <p:nvPr/>
        </p:nvSpPr>
        <p:spPr>
          <a:xfrm>
            <a:off x="512064" y="1517904"/>
            <a:ext cx="2864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Lektion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9</a:t>
            </a:r>
          </a:p>
        </p:txBody>
      </p:sp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286AFEB-AE96-BD66-A70B-00E00DB7BF0B}"/>
              </a:ext>
            </a:extLst>
          </p:cNvPr>
          <p:cNvSpPr/>
          <p:nvPr/>
        </p:nvSpPr>
        <p:spPr>
          <a:xfrm>
            <a:off x="4953000" y="2777898"/>
            <a:ext cx="3509483" cy="1858110"/>
          </a:xfrm>
          <a:prstGeom prst="wedgeRoundRectCallout">
            <a:avLst>
              <a:gd name="adj1" fmla="val -50320"/>
              <a:gd name="adj2" fmla="val 107944"/>
              <a:gd name="adj3" fmla="val 16667"/>
            </a:avLst>
          </a:prstGeom>
          <a:solidFill>
            <a:srgbClr val="5AC8F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287"/>
              </a:solidFill>
              <a:highlight>
                <a:srgbClr val="788287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9FDF18-7410-5897-AFA2-BCAB8A4187DB}"/>
              </a:ext>
            </a:extLst>
          </p:cNvPr>
          <p:cNvSpPr txBox="1"/>
          <p:nvPr/>
        </p:nvSpPr>
        <p:spPr>
          <a:xfrm>
            <a:off x="521689" y="1335024"/>
            <a:ext cx="786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Präsentiere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Person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Klasse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CA128C-001D-C033-9920-8F2388F65C27}"/>
              </a:ext>
            </a:extLst>
          </p:cNvPr>
          <p:cNvSpPr txBox="1"/>
          <p:nvPr/>
        </p:nvSpPr>
        <p:spPr>
          <a:xfrm>
            <a:off x="5052533" y="3053253"/>
            <a:ext cx="3482984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Sein Lieblingstier ist … .</a:t>
            </a:r>
          </a:p>
          <a:p>
            <a:pPr>
              <a:spcAft>
                <a:spcPts val="600"/>
              </a:spcAft>
            </a:pPr>
            <a:r>
              <a:rPr lang="de-DE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Sein Lieblingsessen ist … .</a:t>
            </a:r>
          </a:p>
          <a:p>
            <a:pPr>
              <a:spcAft>
                <a:spcPts val="600"/>
              </a:spcAft>
            </a:pPr>
            <a:r>
              <a:rPr lang="de-DE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Seine Lieblingsfarbe ist ... . </a:t>
            </a:r>
          </a:p>
          <a:p>
            <a:pPr>
              <a:spcAft>
                <a:spcPts val="600"/>
              </a:spcAft>
            </a:pPr>
            <a:r>
              <a:rPr lang="de-DE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... gern ... . </a:t>
            </a:r>
            <a:endParaRPr lang="en-US" sz="1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2B8A1C1D-FDB4-87BD-48A1-33A45089FF24}"/>
              </a:ext>
            </a:extLst>
          </p:cNvPr>
          <p:cNvSpPr/>
          <p:nvPr/>
        </p:nvSpPr>
        <p:spPr>
          <a:xfrm>
            <a:off x="845741" y="2777898"/>
            <a:ext cx="3482984" cy="1858110"/>
          </a:xfrm>
          <a:prstGeom prst="wedgeRoundRectCallout">
            <a:avLst>
              <a:gd name="adj1" fmla="val 55583"/>
              <a:gd name="adj2" fmla="val 110518"/>
              <a:gd name="adj3" fmla="val 16667"/>
            </a:avLst>
          </a:prstGeom>
          <a:solidFill>
            <a:srgbClr val="0039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287"/>
              </a:solidFill>
              <a:highlight>
                <a:srgbClr val="788287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84085-7058-94ED-B81E-DDCF77F53819}"/>
              </a:ext>
            </a:extLst>
          </p:cNvPr>
          <p:cNvSpPr txBox="1"/>
          <p:nvPr/>
        </p:nvSpPr>
        <p:spPr>
          <a:xfrm>
            <a:off x="945274" y="3014618"/>
            <a:ext cx="3482984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 Lieblingstier ist... .</a:t>
            </a:r>
          </a:p>
          <a:p>
            <a:pPr>
              <a:spcAft>
                <a:spcPts val="600"/>
              </a:spcAft>
            </a:pPr>
            <a:r>
              <a:rPr lang="de-DE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 Lieblingsessen ist … .</a:t>
            </a:r>
          </a:p>
          <a:p>
            <a:pPr>
              <a:spcAft>
                <a:spcPts val="600"/>
              </a:spcAft>
            </a:pPr>
            <a:r>
              <a:rPr lang="de-DE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Ihre Lieblingsfarbe ist … .</a:t>
            </a:r>
          </a:p>
          <a:p>
            <a:pPr>
              <a:spcAft>
                <a:spcPts val="600"/>
              </a:spcAft>
            </a:pPr>
            <a:r>
              <a:rPr lang="de-DE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... gern ...</a:t>
            </a:r>
            <a:endParaRPr lang="en-US" sz="1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7BB392-4457-8B80-E4C1-5CA2F8673547}"/>
              </a:ext>
            </a:extLst>
          </p:cNvPr>
          <p:cNvSpPr txBox="1"/>
          <p:nvPr/>
        </p:nvSpPr>
        <p:spPr>
          <a:xfrm>
            <a:off x="5308841" y="2423033"/>
            <a:ext cx="2683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1C4314-20AF-61CD-FAFC-B2DC74039F67}"/>
              </a:ext>
            </a:extLst>
          </p:cNvPr>
          <p:cNvSpPr txBox="1"/>
          <p:nvPr/>
        </p:nvSpPr>
        <p:spPr>
          <a:xfrm>
            <a:off x="945274" y="2423033"/>
            <a:ext cx="2683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863FD-4ABD-70EF-2CC1-8D7682A85BB6}"/>
              </a:ext>
            </a:extLst>
          </p:cNvPr>
          <p:cNvSpPr txBox="1"/>
          <p:nvPr/>
        </p:nvSpPr>
        <p:spPr>
          <a:xfrm>
            <a:off x="4428258" y="5573959"/>
            <a:ext cx="1027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</a:p>
        </p:txBody>
      </p:sp>
      <p:pic>
        <p:nvPicPr>
          <p:cNvPr id="3" name="Grafik 5">
            <a:extLst>
              <a:ext uri="{FF2B5EF4-FFF2-40B4-BE49-F238E27FC236}">
                <a16:creationId xmlns:a16="http://schemas.microsoft.com/office/drawing/2014/main" id="{B43D91B3-839A-CF55-9225-2A6D8A0C02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962" y="1912707"/>
            <a:ext cx="1037260" cy="1037260"/>
          </a:xfrm>
          <a:prstGeom prst="rect">
            <a:avLst/>
          </a:prstGeom>
        </p:spPr>
      </p:pic>
      <p:pic>
        <p:nvPicPr>
          <p:cNvPr id="4" name="Grafik 6">
            <a:extLst>
              <a:ext uri="{FF2B5EF4-FFF2-40B4-BE49-F238E27FC236}">
                <a16:creationId xmlns:a16="http://schemas.microsoft.com/office/drawing/2014/main" id="{759F088A-9CF9-1564-E3D9-03B4504F2A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086" y="1923505"/>
            <a:ext cx="1015663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ACF53-2AA5-4756-C4CE-C8C8E5F4F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487E96E-5220-704C-D790-CE7555B856E2}"/>
              </a:ext>
            </a:extLst>
          </p:cNvPr>
          <p:cNvSpPr txBox="1"/>
          <p:nvPr/>
        </p:nvSpPr>
        <p:spPr>
          <a:xfrm>
            <a:off x="521689" y="1335024"/>
            <a:ext cx="76322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Person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Klasse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präsentieren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introduce a classmate!</a:t>
            </a:r>
            <a:endParaRPr lang="en-US" sz="20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A cartoon of a dog wearing a red apron&#10;&#10;Description automatically generated">
            <a:extLst>
              <a:ext uri="{FF2B5EF4-FFF2-40B4-BE49-F238E27FC236}">
                <a16:creationId xmlns:a16="http://schemas.microsoft.com/office/drawing/2014/main" id="{890BB658-9AD6-73CD-7535-1993B9649D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909" y="3652099"/>
            <a:ext cx="2365742" cy="2593218"/>
          </a:xfrm>
          <a:prstGeom prst="rect">
            <a:avLst/>
          </a:prstGeom>
        </p:spPr>
      </p:pic>
      <p:pic>
        <p:nvPicPr>
          <p:cNvPr id="6" name="Picture 5" descr="A cartoon of a blue and green furry creature&#10;&#10;Description automatically generated">
            <a:extLst>
              <a:ext uri="{FF2B5EF4-FFF2-40B4-BE49-F238E27FC236}">
                <a16:creationId xmlns:a16="http://schemas.microsoft.com/office/drawing/2014/main" id="{DBA146BE-ACEF-4713-ECFA-32A8E7AE28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4242" y="3201152"/>
            <a:ext cx="2263556" cy="3044165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9B76F130-364E-7331-6A58-CCEF5131D083}"/>
              </a:ext>
            </a:extLst>
          </p:cNvPr>
          <p:cNvSpPr/>
          <p:nvPr/>
        </p:nvSpPr>
        <p:spPr>
          <a:xfrm>
            <a:off x="1144639" y="2581568"/>
            <a:ext cx="2411045" cy="629110"/>
          </a:xfrm>
          <a:prstGeom prst="wedgeEllipseCallout">
            <a:avLst>
              <a:gd name="adj1" fmla="val 35943"/>
              <a:gd name="adj2" fmla="val 73038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A5C36F-4F8D-338B-2450-557170F398B7}"/>
              </a:ext>
            </a:extLst>
          </p:cNvPr>
          <p:cNvSpPr txBox="1"/>
          <p:nvPr/>
        </p:nvSpPr>
        <p:spPr>
          <a:xfrm>
            <a:off x="1091396" y="2712849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Bravo!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7F613BA6-F26C-EE23-E697-76290BAF6A2F}"/>
              </a:ext>
            </a:extLst>
          </p:cNvPr>
          <p:cNvSpPr/>
          <p:nvPr/>
        </p:nvSpPr>
        <p:spPr>
          <a:xfrm>
            <a:off x="6286939" y="2572042"/>
            <a:ext cx="2411045" cy="655559"/>
          </a:xfrm>
          <a:prstGeom prst="wedgeEllipseCallout">
            <a:avLst>
              <a:gd name="adj1" fmla="val -46407"/>
              <a:gd name="adj2" fmla="val 87741"/>
            </a:avLst>
          </a:prstGeom>
          <a:solidFill>
            <a:srgbClr val="003969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B37CE8-3552-605A-3368-2ECEA2A2B10C}"/>
              </a:ext>
            </a:extLst>
          </p:cNvPr>
          <p:cNvSpPr txBox="1"/>
          <p:nvPr/>
        </p:nvSpPr>
        <p:spPr>
          <a:xfrm>
            <a:off x="6252440" y="2712515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 </a:t>
            </a:r>
            <a:r>
              <a:rPr lang="en-US" sz="1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gemacht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6772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7AC5D-AD43-3909-A88A-FDAECE65A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835B449B-D985-D930-B386-03DA44788F0D}"/>
              </a:ext>
            </a:extLst>
          </p:cNvPr>
          <p:cNvSpPr txBox="1"/>
          <p:nvPr/>
        </p:nvSpPr>
        <p:spPr>
          <a:xfrm>
            <a:off x="521689" y="1335024"/>
            <a:ext cx="1412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Wald</a:t>
            </a:r>
          </a:p>
          <a:p>
            <a:endParaRPr lang="en-US" sz="20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9618F-56C9-302F-05D9-F9EADD2AFB9A}"/>
              </a:ext>
            </a:extLst>
          </p:cNvPr>
          <p:cNvSpPr txBox="1"/>
          <p:nvPr/>
        </p:nvSpPr>
        <p:spPr>
          <a:xfrm>
            <a:off x="1091396" y="2712849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Bravo!</a:t>
            </a:r>
          </a:p>
        </p:txBody>
      </p:sp>
      <p:pic>
        <p:nvPicPr>
          <p:cNvPr id="3" name="Grafik 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5702FD2D-437D-5CB7-25B1-3CA1CD955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89" y="1813308"/>
            <a:ext cx="3176157" cy="1799082"/>
          </a:xfrm>
          <a:prstGeom prst="rect">
            <a:avLst/>
          </a:prstGeom>
        </p:spPr>
      </p:pic>
      <p:pic>
        <p:nvPicPr>
          <p:cNvPr id="8" name="Grafik 7" descr="Ein Bild, das Zeichnung, Bild, Kunst, Baum enthält.&#10;&#10;Automatisch generierte Beschreibung">
            <a:extLst>
              <a:ext uri="{FF2B5EF4-FFF2-40B4-BE49-F238E27FC236}">
                <a16:creationId xmlns:a16="http://schemas.microsoft.com/office/drawing/2014/main" id="{463692EC-D491-6DA0-D3AC-D4A3C48B2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328" y="1060853"/>
            <a:ext cx="4581144" cy="53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6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3E54-86C3-F75F-4B26-CF74B357C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46A37E4-C765-2C7E-0FC3-4DE23926722B}"/>
              </a:ext>
            </a:extLst>
          </p:cNvPr>
          <p:cNvSpPr txBox="1"/>
          <p:nvPr/>
        </p:nvSpPr>
        <p:spPr>
          <a:xfrm>
            <a:off x="521689" y="1335024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Wetter</a:t>
            </a:r>
          </a:p>
          <a:p>
            <a:endParaRPr lang="en-US" sz="20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91D88E-3E11-D9FA-576F-7354ACC5146F}"/>
              </a:ext>
            </a:extLst>
          </p:cNvPr>
          <p:cNvSpPr txBox="1"/>
          <p:nvPr/>
        </p:nvSpPr>
        <p:spPr>
          <a:xfrm>
            <a:off x="1091396" y="2712849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Bravo!</a:t>
            </a:r>
          </a:p>
        </p:txBody>
      </p:sp>
      <p:pic>
        <p:nvPicPr>
          <p:cNvPr id="10" name="Grafik 9" descr="Ein Bild, das Entwurf, Blume, Kinderkunst, Kunst enthält.&#10;&#10;Automatisch generierte Beschreibung">
            <a:extLst>
              <a:ext uri="{FF2B5EF4-FFF2-40B4-BE49-F238E27FC236}">
                <a16:creationId xmlns:a16="http://schemas.microsoft.com/office/drawing/2014/main" id="{2D766125-795B-178D-7EC1-4E4174879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89" y="2265181"/>
            <a:ext cx="3348904" cy="214157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F70A2BB-707F-E586-7CE1-7B49CDFE69A7}"/>
              </a:ext>
            </a:extLst>
          </p:cNvPr>
          <p:cNvSpPr txBox="1"/>
          <p:nvPr/>
        </p:nvSpPr>
        <p:spPr>
          <a:xfrm>
            <a:off x="1069876" y="5590841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Wolke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F35EF9B-2A92-3BD5-9886-CE7CA79481B4}"/>
              </a:ext>
            </a:extLst>
          </p:cNvPr>
          <p:cNvSpPr txBox="1"/>
          <p:nvPr/>
        </p:nvSpPr>
        <p:spPr>
          <a:xfrm>
            <a:off x="3286768" y="5529752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Regen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3680C27-DA1F-4113-E5CC-BC7D0481071F}"/>
              </a:ext>
            </a:extLst>
          </p:cNvPr>
          <p:cNvSpPr txBox="1"/>
          <p:nvPr/>
        </p:nvSpPr>
        <p:spPr>
          <a:xfrm>
            <a:off x="2022683" y="5153644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Sonne</a:t>
            </a:r>
          </a:p>
        </p:txBody>
      </p:sp>
      <p:pic>
        <p:nvPicPr>
          <p:cNvPr id="14" name="Grafik 13" descr="Ein Bild, das Text, Screenshot, Cartoon, Design enthält.&#10;&#10;Automatisch generierte Beschreibung">
            <a:extLst>
              <a:ext uri="{FF2B5EF4-FFF2-40B4-BE49-F238E27FC236}">
                <a16:creationId xmlns:a16="http://schemas.microsoft.com/office/drawing/2014/main" id="{079183AC-2E87-2750-9863-33047A537A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999"/>
          <a:stretch/>
        </p:blipFill>
        <p:spPr>
          <a:xfrm>
            <a:off x="5212448" y="1335024"/>
            <a:ext cx="3870592" cy="20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6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4FC7F-952D-7C78-E217-B08F17B18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BF0436E-5455-BFA2-64D3-D4BAC98BC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67" y="1335024"/>
            <a:ext cx="3920813" cy="518502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5D2CBFE-9839-01F7-5C1D-F77A926D7B83}"/>
              </a:ext>
            </a:extLst>
          </p:cNvPr>
          <p:cNvSpPr txBox="1"/>
          <p:nvPr/>
        </p:nvSpPr>
        <p:spPr>
          <a:xfrm>
            <a:off x="521689" y="1335024"/>
            <a:ext cx="1412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Wald</a:t>
            </a:r>
          </a:p>
          <a:p>
            <a:endParaRPr lang="en-US" sz="20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BC5ABE-74A9-9F05-936B-FD12544DB9FD}"/>
              </a:ext>
            </a:extLst>
          </p:cNvPr>
          <p:cNvSpPr txBox="1"/>
          <p:nvPr/>
        </p:nvSpPr>
        <p:spPr>
          <a:xfrm>
            <a:off x="1091396" y="2712849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Bravo!</a:t>
            </a:r>
          </a:p>
        </p:txBody>
      </p:sp>
      <p:pic>
        <p:nvPicPr>
          <p:cNvPr id="7" name="Grafik 6" descr="Ein Bild, das Baum, Text, Zeichnung, Cartoon enthält.&#10;&#10;Automatisch generierte Beschreibung">
            <a:extLst>
              <a:ext uri="{FF2B5EF4-FFF2-40B4-BE49-F238E27FC236}">
                <a16:creationId xmlns:a16="http://schemas.microsoft.com/office/drawing/2014/main" id="{324D8D13-B215-7E59-E3C4-AEBCD1C5A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5700">
            <a:off x="4491940" y="1257658"/>
            <a:ext cx="2199542" cy="3233546"/>
          </a:xfrm>
          <a:prstGeom prst="rect">
            <a:avLst/>
          </a:prstGeom>
        </p:spPr>
      </p:pic>
      <p:pic>
        <p:nvPicPr>
          <p:cNvPr id="14" name="Grafik 13" descr="Ein Bild, das Text, gelb, Screenshot, Diagramm enthält.&#10;&#10;Automatisch generierte Beschreibung">
            <a:extLst>
              <a:ext uri="{FF2B5EF4-FFF2-40B4-BE49-F238E27FC236}">
                <a16:creationId xmlns:a16="http://schemas.microsoft.com/office/drawing/2014/main" id="{2346E674-C7B2-6E95-07C3-08545F0C8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152" y="3529546"/>
            <a:ext cx="3854757" cy="25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2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BFC66-821A-615B-B0D5-86EC774F8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5A0B2D1-BADD-0A9B-D163-488821905F5C}"/>
              </a:ext>
            </a:extLst>
          </p:cNvPr>
          <p:cNvSpPr txBox="1"/>
          <p:nvPr/>
        </p:nvSpPr>
        <p:spPr>
          <a:xfrm>
            <a:off x="521689" y="1335024"/>
            <a:ext cx="358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72E6524-70AE-52C5-2808-C55548D23E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380" b="40358"/>
          <a:stretch/>
        </p:blipFill>
        <p:spPr>
          <a:xfrm>
            <a:off x="268474" y="2025444"/>
            <a:ext cx="7185763" cy="33822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7BD807-799F-8B11-4DCA-3BE81EC13E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295" t="59161" r="3782" b="23679"/>
          <a:stretch/>
        </p:blipFill>
        <p:spPr>
          <a:xfrm>
            <a:off x="7169629" y="3682438"/>
            <a:ext cx="2222091" cy="17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5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DE5D2-3F79-D654-2399-60C251ED9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F6AA9B7-377D-4932-5E49-1B94EDED4D45}"/>
              </a:ext>
            </a:extLst>
          </p:cNvPr>
          <p:cNvSpPr txBox="1"/>
          <p:nvPr/>
        </p:nvSpPr>
        <p:spPr>
          <a:xfrm>
            <a:off x="521688" y="1335024"/>
            <a:ext cx="7707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Foto-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Kalender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655401-C36D-D129-3231-D3B7F17E76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380" b="40358"/>
          <a:stretch/>
        </p:blipFill>
        <p:spPr>
          <a:xfrm>
            <a:off x="268474" y="2025444"/>
            <a:ext cx="7185763" cy="33822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14316A-ACD0-B852-0B7B-4D2EFA4050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295" t="59161" r="3782" b="23679"/>
          <a:stretch/>
        </p:blipFill>
        <p:spPr>
          <a:xfrm>
            <a:off x="7169629" y="3682438"/>
            <a:ext cx="2222091" cy="17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36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9FDF18-7410-5897-AFA2-BCAB8A4187DB}"/>
              </a:ext>
            </a:extLst>
          </p:cNvPr>
          <p:cNvSpPr txBox="1"/>
          <p:nvPr/>
        </p:nvSpPr>
        <p:spPr>
          <a:xfrm>
            <a:off x="521689" y="1335024"/>
            <a:ext cx="4360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Wochentage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7F8CA2-0A83-D07C-BAB2-BF425499E70E}"/>
              </a:ext>
            </a:extLst>
          </p:cNvPr>
          <p:cNvSpPr txBox="1"/>
          <p:nvPr/>
        </p:nvSpPr>
        <p:spPr>
          <a:xfrm>
            <a:off x="494197" y="2061269"/>
            <a:ext cx="18363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hören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91DFBA8-B39F-F9FF-65D5-2153C13EA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1607">
            <a:off x="1053948" y="2497448"/>
            <a:ext cx="882329" cy="7152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902871-2915-8D4E-DD84-C983335D2AC7}"/>
              </a:ext>
            </a:extLst>
          </p:cNvPr>
          <p:cNvSpPr txBox="1"/>
          <p:nvPr/>
        </p:nvSpPr>
        <p:spPr>
          <a:xfrm>
            <a:off x="494196" y="4504577"/>
            <a:ext cx="22080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singen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4" name="Graphic 3" descr="Music notes with solid fill">
            <a:extLst>
              <a:ext uri="{FF2B5EF4-FFF2-40B4-BE49-F238E27FC236}">
                <a16:creationId xmlns:a16="http://schemas.microsoft.com/office/drawing/2014/main" id="{155E9B09-925D-D488-1B5C-E9906FB04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247" y="4827455"/>
            <a:ext cx="645993" cy="645993"/>
          </a:xfrm>
          <a:prstGeom prst="rect">
            <a:avLst/>
          </a:prstGeom>
        </p:spPr>
      </p:pic>
      <p:pic>
        <p:nvPicPr>
          <p:cNvPr id="9" name="Online Media 8" descr="💡 Das Wochentagelied || Kinderlieder zum Lernen">
            <a:hlinkClick r:id="" action="ppaction://media"/>
            <a:extLst>
              <a:ext uri="{FF2B5EF4-FFF2-40B4-BE49-F238E27FC236}">
                <a16:creationId xmlns:a16="http://schemas.microsoft.com/office/drawing/2014/main" id="{CC698BEC-9346-3F41-DEDD-38F5D7897C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25167" y="3187573"/>
            <a:ext cx="1463059" cy="82662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E02CAA9-A285-9360-D01B-2755B792E25F}"/>
              </a:ext>
            </a:extLst>
          </p:cNvPr>
          <p:cNvSpPr txBox="1"/>
          <p:nvPr/>
        </p:nvSpPr>
        <p:spPr>
          <a:xfrm>
            <a:off x="3042223" y="2243434"/>
            <a:ext cx="2208201" cy="369332"/>
          </a:xfrm>
          <a:prstGeom prst="rect">
            <a:avLst/>
          </a:prstGeom>
          <a:solidFill>
            <a:srgbClr val="5AC8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Montag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7BDCC0-6742-BD90-FF23-828C7E0F0B78}"/>
              </a:ext>
            </a:extLst>
          </p:cNvPr>
          <p:cNvSpPr txBox="1"/>
          <p:nvPr/>
        </p:nvSpPr>
        <p:spPr>
          <a:xfrm>
            <a:off x="3553501" y="2685885"/>
            <a:ext cx="2208201" cy="369332"/>
          </a:xfrm>
          <a:prstGeom prst="rect">
            <a:avLst/>
          </a:prstGeom>
          <a:solidFill>
            <a:srgbClr val="0039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Dienstag</a:t>
            </a:r>
            <a:endParaRPr lang="en-US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500330-2391-3C92-BE05-5636A7FD30E0}"/>
              </a:ext>
            </a:extLst>
          </p:cNvPr>
          <p:cNvSpPr txBox="1"/>
          <p:nvPr/>
        </p:nvSpPr>
        <p:spPr>
          <a:xfrm>
            <a:off x="4064779" y="3128337"/>
            <a:ext cx="2208201" cy="369332"/>
          </a:xfrm>
          <a:prstGeom prst="rect">
            <a:avLst/>
          </a:prstGeom>
          <a:solidFill>
            <a:srgbClr val="8205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Mittwoch</a:t>
            </a:r>
            <a:endParaRPr lang="en-US" b="1" dirty="0">
              <a:solidFill>
                <a:srgbClr val="EB6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0D9304-495F-2832-121F-88DD910D7A3D}"/>
              </a:ext>
            </a:extLst>
          </p:cNvPr>
          <p:cNvSpPr txBox="1"/>
          <p:nvPr/>
        </p:nvSpPr>
        <p:spPr>
          <a:xfrm>
            <a:off x="4576057" y="3570789"/>
            <a:ext cx="2208201" cy="369332"/>
          </a:xfrm>
          <a:prstGeom prst="rect">
            <a:avLst/>
          </a:prstGeom>
          <a:solidFill>
            <a:srgbClr val="A0C8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Donnerstag</a:t>
            </a: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FB1222-0BD3-4D7B-AD06-B7DAD9D1A7A8}"/>
              </a:ext>
            </a:extLst>
          </p:cNvPr>
          <p:cNvSpPr txBox="1"/>
          <p:nvPr/>
        </p:nvSpPr>
        <p:spPr>
          <a:xfrm>
            <a:off x="5028341" y="4023073"/>
            <a:ext cx="2208201" cy="369332"/>
          </a:xfrm>
          <a:prstGeom prst="rect">
            <a:avLst/>
          </a:prstGeom>
          <a:solidFill>
            <a:srgbClr val="EB64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205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Freitag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3CEB89-F99A-B0FD-4CA4-BA56A30BB73F}"/>
              </a:ext>
            </a:extLst>
          </p:cNvPr>
          <p:cNvSpPr txBox="1"/>
          <p:nvPr/>
        </p:nvSpPr>
        <p:spPr>
          <a:xfrm>
            <a:off x="5539619" y="4465525"/>
            <a:ext cx="2208201" cy="369332"/>
          </a:xfrm>
          <a:prstGeom prst="rect">
            <a:avLst/>
          </a:prstGeom>
          <a:solidFill>
            <a:srgbClr val="C8B9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43C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Samstag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C76292-2C1F-D2BD-E107-3B12E3BD4183}"/>
              </a:ext>
            </a:extLst>
          </p:cNvPr>
          <p:cNvSpPr txBox="1"/>
          <p:nvPr/>
        </p:nvSpPr>
        <p:spPr>
          <a:xfrm>
            <a:off x="6237711" y="4907977"/>
            <a:ext cx="2208201" cy="369332"/>
          </a:xfrm>
          <a:prstGeom prst="rect">
            <a:avLst/>
          </a:prstGeom>
          <a:solidFill>
            <a:srgbClr val="7882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Sonntag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7F83F0B-26EA-1740-2DDB-1E3C126E7A0B}"/>
              </a:ext>
            </a:extLst>
          </p:cNvPr>
          <p:cNvSpPr txBox="1"/>
          <p:nvPr/>
        </p:nvSpPr>
        <p:spPr>
          <a:xfrm>
            <a:off x="494196" y="4095385"/>
            <a:ext cx="49514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www.youtube.com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watch?v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=A7JPo9baLnQ</a:t>
            </a:r>
          </a:p>
        </p:txBody>
      </p:sp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EBCB7-352F-F2B4-2756-D86348FAE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4AF82A-65CB-9361-5104-4DC66D1118FF}"/>
              </a:ext>
            </a:extLst>
          </p:cNvPr>
          <p:cNvSpPr txBox="1"/>
          <p:nvPr/>
        </p:nvSpPr>
        <p:spPr>
          <a:xfrm>
            <a:off x="521689" y="1335024"/>
            <a:ext cx="3959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Lieblingstag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11EBAA-4983-FBDF-D18D-F832FC97316E}"/>
              </a:ext>
            </a:extLst>
          </p:cNvPr>
          <p:cNvSpPr txBox="1"/>
          <p:nvPr/>
        </p:nvSpPr>
        <p:spPr>
          <a:xfrm>
            <a:off x="6643719" y="2193560"/>
            <a:ext cx="2208201" cy="369332"/>
          </a:xfrm>
          <a:prstGeom prst="rect">
            <a:avLst/>
          </a:prstGeom>
          <a:solidFill>
            <a:srgbClr val="5AC8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Montag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7E8A53-2AC9-21F5-5517-C64C4EECAA18}"/>
              </a:ext>
            </a:extLst>
          </p:cNvPr>
          <p:cNvSpPr txBox="1"/>
          <p:nvPr/>
        </p:nvSpPr>
        <p:spPr>
          <a:xfrm>
            <a:off x="5539618" y="2636011"/>
            <a:ext cx="2208201" cy="369332"/>
          </a:xfrm>
          <a:prstGeom prst="rect">
            <a:avLst/>
          </a:prstGeom>
          <a:solidFill>
            <a:srgbClr val="0039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Dienstag</a:t>
            </a:r>
            <a:endParaRPr lang="en-US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281FE4-91D7-5CD7-2A54-3E14316B90EE}"/>
              </a:ext>
            </a:extLst>
          </p:cNvPr>
          <p:cNvSpPr txBox="1"/>
          <p:nvPr/>
        </p:nvSpPr>
        <p:spPr>
          <a:xfrm>
            <a:off x="7018506" y="3078463"/>
            <a:ext cx="2208201" cy="369332"/>
          </a:xfrm>
          <a:prstGeom prst="rect">
            <a:avLst/>
          </a:prstGeom>
          <a:solidFill>
            <a:srgbClr val="8205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Mittwoch</a:t>
            </a:r>
            <a:endParaRPr lang="en-US" b="1" dirty="0">
              <a:solidFill>
                <a:srgbClr val="EB6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3020A-29E3-F574-092F-9EEAF5717B53}"/>
              </a:ext>
            </a:extLst>
          </p:cNvPr>
          <p:cNvSpPr txBox="1"/>
          <p:nvPr/>
        </p:nvSpPr>
        <p:spPr>
          <a:xfrm>
            <a:off x="5914406" y="3520915"/>
            <a:ext cx="2208201" cy="369332"/>
          </a:xfrm>
          <a:prstGeom prst="rect">
            <a:avLst/>
          </a:prstGeom>
          <a:solidFill>
            <a:srgbClr val="A0C8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Donnerstag</a:t>
            </a: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EDB287-C525-7C97-C6A7-791274F6DA3B}"/>
              </a:ext>
            </a:extLst>
          </p:cNvPr>
          <p:cNvSpPr txBox="1"/>
          <p:nvPr/>
        </p:nvSpPr>
        <p:spPr>
          <a:xfrm>
            <a:off x="7454461" y="3973199"/>
            <a:ext cx="2208201" cy="369332"/>
          </a:xfrm>
          <a:prstGeom prst="rect">
            <a:avLst/>
          </a:prstGeom>
          <a:solidFill>
            <a:srgbClr val="EB64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205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Freitag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CA52A0-7861-2DDD-3BE6-C621413F30E1}"/>
              </a:ext>
            </a:extLst>
          </p:cNvPr>
          <p:cNvSpPr txBox="1"/>
          <p:nvPr/>
        </p:nvSpPr>
        <p:spPr>
          <a:xfrm>
            <a:off x="5914406" y="4415651"/>
            <a:ext cx="2208201" cy="369332"/>
          </a:xfrm>
          <a:prstGeom prst="rect">
            <a:avLst/>
          </a:prstGeom>
          <a:solidFill>
            <a:srgbClr val="C8B9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43C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Samstag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7BA42F-ADFE-CB7D-7E04-441597635ECF}"/>
              </a:ext>
            </a:extLst>
          </p:cNvPr>
          <p:cNvSpPr txBox="1"/>
          <p:nvPr/>
        </p:nvSpPr>
        <p:spPr>
          <a:xfrm>
            <a:off x="6643718" y="4858103"/>
            <a:ext cx="2208201" cy="369332"/>
          </a:xfrm>
          <a:prstGeom prst="rect">
            <a:avLst/>
          </a:prstGeom>
          <a:solidFill>
            <a:srgbClr val="7882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Sonntag</a:t>
            </a:r>
          </a:p>
        </p:txBody>
      </p:sp>
      <p:pic>
        <p:nvPicPr>
          <p:cNvPr id="6" name="Picture 5" descr="A blue figure with a red ball in the air&#10;&#10;Description automatically generated">
            <a:extLst>
              <a:ext uri="{FF2B5EF4-FFF2-40B4-BE49-F238E27FC236}">
                <a16:creationId xmlns:a16="http://schemas.microsoft.com/office/drawing/2014/main" id="{B156E358-73E3-CF4C-2BC4-A2960B6C8E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4" y="1822580"/>
            <a:ext cx="1134248" cy="1134248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4DAA285-F685-475F-C981-8B302309F547}"/>
              </a:ext>
            </a:extLst>
          </p:cNvPr>
          <p:cNvSpPr/>
          <p:nvPr/>
        </p:nvSpPr>
        <p:spPr>
          <a:xfrm>
            <a:off x="1039588" y="2678678"/>
            <a:ext cx="2859843" cy="853810"/>
          </a:xfrm>
          <a:prstGeom prst="wedgeRoundRectCallout">
            <a:avLst>
              <a:gd name="adj1" fmla="val 45392"/>
              <a:gd name="adj2" fmla="val 84291"/>
              <a:gd name="adj3" fmla="val 16667"/>
            </a:avLst>
          </a:prstGeom>
          <a:solidFill>
            <a:srgbClr val="0039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2990AB-141D-0962-7DDB-98764044932B}"/>
              </a:ext>
            </a:extLst>
          </p:cNvPr>
          <p:cNvSpPr txBox="1"/>
          <p:nvPr/>
        </p:nvSpPr>
        <p:spPr>
          <a:xfrm>
            <a:off x="1237619" y="2710976"/>
            <a:ext cx="2466755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ist dein </a:t>
            </a:r>
          </a:p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Lieblingstag?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9272E52-A6B7-F667-F61D-B2B0C9778DED}"/>
              </a:ext>
            </a:extLst>
          </p:cNvPr>
          <p:cNvSpPr/>
          <p:nvPr/>
        </p:nvSpPr>
        <p:spPr>
          <a:xfrm>
            <a:off x="2128680" y="4346289"/>
            <a:ext cx="2859842" cy="853810"/>
          </a:xfrm>
          <a:prstGeom prst="wedgeRoundRectCallout">
            <a:avLst>
              <a:gd name="adj1" fmla="val -46401"/>
              <a:gd name="adj2" fmla="val 98489"/>
              <a:gd name="adj3" fmla="val 16667"/>
            </a:avLst>
          </a:prstGeom>
          <a:solidFill>
            <a:srgbClr val="78828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32387A-EC1C-7A8C-78BB-827ABFE3EBE0}"/>
              </a:ext>
            </a:extLst>
          </p:cNvPr>
          <p:cNvSpPr txBox="1"/>
          <p:nvPr/>
        </p:nvSpPr>
        <p:spPr>
          <a:xfrm>
            <a:off x="2130384" y="4448725"/>
            <a:ext cx="286234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Lieblingstag </a:t>
            </a:r>
            <a:b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 …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27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2F34-9A4A-EDD8-CD3F-17E459F4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22E36F4-D32E-F02E-DC21-1398AB12496D}"/>
              </a:ext>
            </a:extLst>
          </p:cNvPr>
          <p:cNvSpPr txBox="1"/>
          <p:nvPr/>
        </p:nvSpPr>
        <p:spPr>
          <a:xfrm>
            <a:off x="521689" y="1335024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now…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EB54E-D5EA-D2B2-A970-765D2E267DDD}"/>
              </a:ext>
            </a:extLst>
          </p:cNvPr>
          <p:cNvSpPr txBox="1"/>
          <p:nvPr/>
        </p:nvSpPr>
        <p:spPr>
          <a:xfrm>
            <a:off x="598981" y="2933038"/>
            <a:ext cx="4488407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…say how you are,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…introduce a classmate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…present your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day of the week</a:t>
            </a:r>
          </a:p>
        </p:txBody>
      </p:sp>
      <p:pic>
        <p:nvPicPr>
          <p:cNvPr id="4" name="Picture 3" descr="A cartoon of a person in a garment drawing&#10;&#10;Description automatically generated">
            <a:extLst>
              <a:ext uri="{FF2B5EF4-FFF2-40B4-BE49-F238E27FC236}">
                <a16:creationId xmlns:a16="http://schemas.microsoft.com/office/drawing/2014/main" id="{2ADA9CE9-B1B0-68AD-B973-7F0F79B371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723" y="1845424"/>
            <a:ext cx="4790923" cy="36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5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BFC66-821A-615B-B0D5-86EC774F8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5A0B2D1-BADD-0A9B-D163-488821905F5C}"/>
              </a:ext>
            </a:extLst>
          </p:cNvPr>
          <p:cNvSpPr txBox="1"/>
          <p:nvPr/>
        </p:nvSpPr>
        <p:spPr>
          <a:xfrm>
            <a:off x="521689" y="1335024"/>
            <a:ext cx="358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Wie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geht’s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E61176E6-D8A6-0B0C-17E3-25DDACDB6E19}"/>
              </a:ext>
            </a:extLst>
          </p:cNvPr>
          <p:cNvSpPr/>
          <p:nvPr/>
        </p:nvSpPr>
        <p:spPr>
          <a:xfrm>
            <a:off x="716097" y="2596489"/>
            <a:ext cx="2859843" cy="939191"/>
          </a:xfrm>
          <a:prstGeom prst="wedgeRoundRectCallout">
            <a:avLst>
              <a:gd name="adj1" fmla="val 45392"/>
              <a:gd name="adj2" fmla="val 84291"/>
              <a:gd name="adj3" fmla="val 16667"/>
            </a:avLst>
          </a:prstGeom>
          <a:solidFill>
            <a:srgbClr val="0039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8E3059-CB1A-1B86-C493-582EED7698E8}"/>
              </a:ext>
            </a:extLst>
          </p:cNvPr>
          <p:cNvSpPr txBox="1"/>
          <p:nvPr/>
        </p:nvSpPr>
        <p:spPr>
          <a:xfrm>
            <a:off x="914128" y="2734225"/>
            <a:ext cx="24667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 </a:t>
            </a:r>
            <a:r>
              <a:rPr lang="de-DE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Eleri</a:t>
            </a: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b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geht‘s?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5846C890-EB9D-63FF-0B79-D0C8FCA84A87}"/>
              </a:ext>
            </a:extLst>
          </p:cNvPr>
          <p:cNvSpPr/>
          <p:nvPr/>
        </p:nvSpPr>
        <p:spPr>
          <a:xfrm>
            <a:off x="3838776" y="3371323"/>
            <a:ext cx="2491286" cy="1173253"/>
          </a:xfrm>
          <a:prstGeom prst="wedgeRoundRectCallout">
            <a:avLst>
              <a:gd name="adj1" fmla="val -46401"/>
              <a:gd name="adj2" fmla="val 98489"/>
              <a:gd name="adj3" fmla="val 16667"/>
            </a:avLst>
          </a:prstGeom>
          <a:solidFill>
            <a:srgbClr val="78828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BB7E53-DB1D-925F-FFEC-F0333635CA65}"/>
              </a:ext>
            </a:extLst>
          </p:cNvPr>
          <p:cNvSpPr txBox="1"/>
          <p:nvPr/>
        </p:nvSpPr>
        <p:spPr>
          <a:xfrm>
            <a:off x="3840480" y="3473760"/>
            <a:ext cx="255161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 Miki!</a:t>
            </a:r>
            <a:b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 geht‘s gut , </a:t>
            </a:r>
            <a:b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danke. Und dir?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5FC18126-7305-ABBA-8BFC-B6F31667E332}"/>
              </a:ext>
            </a:extLst>
          </p:cNvPr>
          <p:cNvSpPr/>
          <p:nvPr/>
        </p:nvSpPr>
        <p:spPr>
          <a:xfrm>
            <a:off x="716097" y="4373039"/>
            <a:ext cx="2859843" cy="1331075"/>
          </a:xfrm>
          <a:prstGeom prst="wedgeRoundRectCallout">
            <a:avLst>
              <a:gd name="adj1" fmla="val 45392"/>
              <a:gd name="adj2" fmla="val 84291"/>
              <a:gd name="adj3" fmla="val 16667"/>
            </a:avLst>
          </a:prstGeom>
          <a:solidFill>
            <a:srgbClr val="0039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7075E1-0938-F4F6-DDE2-ED5317E2AF36}"/>
              </a:ext>
            </a:extLst>
          </p:cNvPr>
          <p:cNvSpPr txBox="1"/>
          <p:nvPr/>
        </p:nvSpPr>
        <p:spPr>
          <a:xfrm>
            <a:off x="914128" y="4510775"/>
            <a:ext cx="246675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Danke!</a:t>
            </a:r>
            <a:b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 geht es (auch) prima!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 descr="Ein Bild, das Schrift, Clipart, Lächeln, Grafiken enthält.&#10;&#10;Automatisch generierte Beschreibung">
            <a:extLst>
              <a:ext uri="{FF2B5EF4-FFF2-40B4-BE49-F238E27FC236}">
                <a16:creationId xmlns:a16="http://schemas.microsoft.com/office/drawing/2014/main" id="{C820992F-BDC8-CF78-F470-2426CE2937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5282" y="1158353"/>
            <a:ext cx="1145595" cy="1292287"/>
          </a:xfrm>
          <a:prstGeom prst="rect">
            <a:avLst/>
          </a:prstGeom>
        </p:spPr>
      </p:pic>
      <p:pic>
        <p:nvPicPr>
          <p:cNvPr id="10" name="Grafik 9" descr="Ein Bild, das Smiley, Cartoon, Clipart enthält.&#10;&#10;Automatisch generierte Beschreibung">
            <a:extLst>
              <a:ext uri="{FF2B5EF4-FFF2-40B4-BE49-F238E27FC236}">
                <a16:creationId xmlns:a16="http://schemas.microsoft.com/office/drawing/2014/main" id="{73B9421D-86FF-7666-F9ED-161E362914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9450" y="2533688"/>
            <a:ext cx="1037261" cy="1086320"/>
          </a:xfrm>
          <a:prstGeom prst="rect">
            <a:avLst/>
          </a:prstGeom>
        </p:spPr>
      </p:pic>
      <p:pic>
        <p:nvPicPr>
          <p:cNvPr id="12" name="Grafik 11" descr="Ein Bild, das Schrift, Clipart, Grafiken, Text enthält.&#10;&#10;Automatisch generierte Beschreibung">
            <a:extLst>
              <a:ext uri="{FF2B5EF4-FFF2-40B4-BE49-F238E27FC236}">
                <a16:creationId xmlns:a16="http://schemas.microsoft.com/office/drawing/2014/main" id="{46CFA74D-260F-0DB9-E93C-3648190FB8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4483" y="5018606"/>
            <a:ext cx="1027389" cy="1173253"/>
          </a:xfrm>
          <a:prstGeom prst="rect">
            <a:avLst/>
          </a:prstGeom>
        </p:spPr>
      </p:pic>
      <p:pic>
        <p:nvPicPr>
          <p:cNvPr id="15" name="Grafik 14" descr="Ein Bild, das Clipart, Schrift, Text, Design enthält.&#10;&#10;Automatisch generierte Beschreibung">
            <a:extLst>
              <a:ext uri="{FF2B5EF4-FFF2-40B4-BE49-F238E27FC236}">
                <a16:creationId xmlns:a16="http://schemas.microsoft.com/office/drawing/2014/main" id="{1491688A-A263-4EE4-62DE-1D20F264309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6123" y="3703056"/>
            <a:ext cx="1119923" cy="1173253"/>
          </a:xfrm>
          <a:prstGeom prst="rect">
            <a:avLst/>
          </a:prstGeom>
        </p:spPr>
      </p:pic>
      <p:pic>
        <p:nvPicPr>
          <p:cNvPr id="4" name="Gut">
            <a:hlinkClick r:id="" action="ppaction://media"/>
            <a:extLst>
              <a:ext uri="{FF2B5EF4-FFF2-40B4-BE49-F238E27FC236}">
                <a16:creationId xmlns:a16="http://schemas.microsoft.com/office/drawing/2014/main" id="{81158E7C-6951-97FA-E34C-D6BB8E7AE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64843" y="2592937"/>
            <a:ext cx="516506" cy="516506"/>
          </a:xfrm>
          <a:prstGeom prst="rect">
            <a:avLst/>
          </a:prstGeom>
        </p:spPr>
      </p:pic>
      <p:pic>
        <p:nvPicPr>
          <p:cNvPr id="5" name="Sehr gut 2">
            <a:hlinkClick r:id="" action="ppaction://media"/>
            <a:extLst>
              <a:ext uri="{FF2B5EF4-FFF2-40B4-BE49-F238E27FC236}">
                <a16:creationId xmlns:a16="http://schemas.microsoft.com/office/drawing/2014/main" id="{905E44F0-5E07-4E6E-01F3-CA15A2E35F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64843" y="1331562"/>
            <a:ext cx="516506" cy="516506"/>
          </a:xfrm>
          <a:prstGeom prst="rect">
            <a:avLst/>
          </a:prstGeom>
        </p:spPr>
      </p:pic>
      <p:pic>
        <p:nvPicPr>
          <p:cNvPr id="3" name="Es geht">
            <a:hlinkClick r:id="" action="ppaction://media"/>
            <a:extLst>
              <a:ext uri="{FF2B5EF4-FFF2-40B4-BE49-F238E27FC236}">
                <a16:creationId xmlns:a16="http://schemas.microsoft.com/office/drawing/2014/main" id="{8F58BD0F-BE62-0B69-E3CE-137EE9AD24D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64843" y="3748558"/>
            <a:ext cx="512134" cy="512134"/>
          </a:xfrm>
          <a:prstGeom prst="rect">
            <a:avLst/>
          </a:prstGeom>
        </p:spPr>
      </p:pic>
      <p:pic>
        <p:nvPicPr>
          <p:cNvPr id="2" name="Nicht gut">
            <a:hlinkClick r:id="" action="ppaction://media"/>
            <a:extLst>
              <a:ext uri="{FF2B5EF4-FFF2-40B4-BE49-F238E27FC236}">
                <a16:creationId xmlns:a16="http://schemas.microsoft.com/office/drawing/2014/main" id="{18A169D8-2BAF-1CF5-CC36-8DE68C93E5A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62143" y="4899807"/>
            <a:ext cx="512134" cy="5121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A9C97DD-402B-A7F3-FD51-D0D21209C678}"/>
                  </a:ext>
                </a:extLst>
              </p14:cNvPr>
              <p14:cNvContentPartPr/>
              <p14:nvPr/>
            </p14:nvContentPartPr>
            <p14:xfrm>
              <a:off x="8035920" y="3262777"/>
              <a:ext cx="38160" cy="1886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A9C97DD-402B-A7F3-FD51-D0D21209C67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72920" y="3200137"/>
                <a:ext cx="16380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433158C-C4DF-EBDD-F30E-AE0FBF8FCBAE}"/>
                  </a:ext>
                </a:extLst>
              </p14:cNvPr>
              <p14:cNvContentPartPr/>
              <p14:nvPr/>
            </p14:nvContentPartPr>
            <p14:xfrm>
              <a:off x="7928280" y="1988017"/>
              <a:ext cx="69480" cy="112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433158C-C4DF-EBDD-F30E-AE0FBF8FCB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65280" y="1925377"/>
                <a:ext cx="1951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D90B032-0827-94FE-2742-250590E19AFF}"/>
                  </a:ext>
                </a:extLst>
              </p14:cNvPr>
              <p14:cNvContentPartPr/>
              <p14:nvPr/>
            </p14:nvContentPartPr>
            <p14:xfrm>
              <a:off x="8044200" y="4390657"/>
              <a:ext cx="9360" cy="1116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D90B032-0827-94FE-2742-250590E19A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81560" y="4328017"/>
                <a:ext cx="135000" cy="23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8505519-012A-B06C-B0BA-54BC67CB177C}"/>
              </a:ext>
            </a:extLst>
          </p:cNvPr>
          <p:cNvGrpSpPr/>
          <p:nvPr/>
        </p:nvGrpSpPr>
        <p:grpSpPr>
          <a:xfrm>
            <a:off x="8050680" y="5698177"/>
            <a:ext cx="72000" cy="86040"/>
            <a:chOff x="8050680" y="5698177"/>
            <a:chExt cx="7200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621AF7E-F731-0EDE-4998-F505C95B4509}"/>
                    </a:ext>
                  </a:extLst>
                </p14:cNvPr>
                <p14:cNvContentPartPr/>
                <p14:nvPr/>
              </p14:nvContentPartPr>
              <p14:xfrm>
                <a:off x="8050680" y="5752537"/>
                <a:ext cx="360" cy="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621AF7E-F731-0EDE-4998-F505C95B45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87680" y="568953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9D813E8-F486-CBA5-B630-322128B763CF}"/>
                    </a:ext>
                  </a:extLst>
                </p14:cNvPr>
                <p14:cNvContentPartPr/>
                <p14:nvPr/>
              </p14:nvContentPartPr>
              <p14:xfrm>
                <a:off x="8122320" y="5698177"/>
                <a:ext cx="360" cy="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9D813E8-F486-CBA5-B630-322128B763C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59320" y="563517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E70CD0A-CE6F-8504-C323-EC311969D948}"/>
                    </a:ext>
                  </a:extLst>
                </p14:cNvPr>
                <p14:cNvContentPartPr/>
                <p14:nvPr/>
              </p14:nvContentPartPr>
              <p14:xfrm>
                <a:off x="8051400" y="5783857"/>
                <a:ext cx="360" cy="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E70CD0A-CE6F-8504-C323-EC311969D94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88400" y="572121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13C7C3F-500D-98B6-5935-87EF8B4436CC}"/>
                  </a:ext>
                </a:extLst>
              </p14:cNvPr>
              <p14:cNvContentPartPr/>
              <p14:nvPr/>
            </p14:nvContentPartPr>
            <p14:xfrm>
              <a:off x="8033400" y="5777737"/>
              <a:ext cx="360" cy="3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13C7C3F-500D-98B6-5935-87EF8B4436C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70400" y="571509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425C0B52-D0FF-4E70-182D-BF865F2D6E2E}"/>
                  </a:ext>
                </a:extLst>
              </p14:cNvPr>
              <p14:cNvContentPartPr/>
              <p14:nvPr/>
            </p14:nvContentPartPr>
            <p14:xfrm>
              <a:off x="8033400" y="5777737"/>
              <a:ext cx="360" cy="3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425C0B52-D0FF-4E70-182D-BF865F2D6E2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70400" y="5715097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39" name="Picture 7" descr="A cartoon of a dog wearing a red apron&#10;&#10;Description automatically generated">
            <a:extLst>
              <a:ext uri="{FF2B5EF4-FFF2-40B4-BE49-F238E27FC236}">
                <a16:creationId xmlns:a16="http://schemas.microsoft.com/office/drawing/2014/main" id="{39C731E7-9531-E3F8-A414-63ECBE52198F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6097" y="1759130"/>
            <a:ext cx="888397" cy="1015663"/>
          </a:xfrm>
          <a:prstGeom prst="rect">
            <a:avLst/>
          </a:prstGeom>
        </p:spPr>
      </p:pic>
      <p:pic>
        <p:nvPicPr>
          <p:cNvPr id="43" name="Picture 3" descr="A cartoon of a mouse wearing a striped dress&#10;&#10;Description automatically generated">
            <a:extLst>
              <a:ext uri="{FF2B5EF4-FFF2-40B4-BE49-F238E27FC236}">
                <a16:creationId xmlns:a16="http://schemas.microsoft.com/office/drawing/2014/main" id="{61150ECF-60E6-5AA0-6401-53F038AE1E5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548" y="2017519"/>
            <a:ext cx="824340" cy="1712655"/>
          </a:xfrm>
          <a:prstGeom prst="rect">
            <a:avLst/>
          </a:prstGeom>
        </p:spPr>
      </p:pic>
      <p:pic>
        <p:nvPicPr>
          <p:cNvPr id="44" name="Neue Aufnahme 41">
            <a:hlinkClick r:id="" action="ppaction://media"/>
            <a:extLst>
              <a:ext uri="{FF2B5EF4-FFF2-40B4-BE49-F238E27FC236}">
                <a16:creationId xmlns:a16="http://schemas.microsoft.com/office/drawing/2014/main" id="{2BFEF2C7-8049-93A5-7CF1-A502EF7C1CE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344047" y="1285033"/>
            <a:ext cx="609564" cy="6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3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36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blue and green monster holding a white sign&#10;&#10;Description automatically generated">
            <a:extLst>
              <a:ext uri="{FF2B5EF4-FFF2-40B4-BE49-F238E27FC236}">
                <a16:creationId xmlns:a16="http://schemas.microsoft.com/office/drawing/2014/main" id="{AF1EA6E7-659B-8595-E1E8-A22BD31F2E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35" y="1388609"/>
            <a:ext cx="4539315" cy="5710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966CE-5C7E-8EEB-255B-E7289F82B38B}"/>
              </a:ext>
            </a:extLst>
          </p:cNvPr>
          <p:cNvSpPr txBox="1"/>
          <p:nvPr/>
        </p:nvSpPr>
        <p:spPr>
          <a:xfrm rot="20079386">
            <a:off x="2056705" y="2521949"/>
            <a:ext cx="10310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</a:t>
            </a:r>
          </a:p>
          <a:p>
            <a:pPr algn="ctr"/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4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BFC66-821A-615B-B0D5-86EC774F8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Schrift, Clipart, Lächeln, Grafiken enthält.&#10;&#10;Automatisch generierte Beschreibung">
            <a:extLst>
              <a:ext uri="{FF2B5EF4-FFF2-40B4-BE49-F238E27FC236}">
                <a16:creationId xmlns:a16="http://schemas.microsoft.com/office/drawing/2014/main" id="{2A9DCFDB-9CB6-8006-94D9-C323A97CC2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5282" y="1231051"/>
            <a:ext cx="1145595" cy="129228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5A0B2D1-BADD-0A9B-D163-488821905F5C}"/>
              </a:ext>
            </a:extLst>
          </p:cNvPr>
          <p:cNvSpPr txBox="1"/>
          <p:nvPr/>
        </p:nvSpPr>
        <p:spPr>
          <a:xfrm>
            <a:off x="521689" y="1335024"/>
            <a:ext cx="358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Wie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geht’s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7" name="Hallo wie geht's">
            <a:hlinkClick r:id="" action="ppaction://media"/>
            <a:extLst>
              <a:ext uri="{FF2B5EF4-FFF2-40B4-BE49-F238E27FC236}">
                <a16:creationId xmlns:a16="http://schemas.microsoft.com/office/drawing/2014/main" id="{F24F2687-FD6C-0DA3-7072-F29FF65169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72740" y="1331562"/>
            <a:ext cx="406400" cy="406400"/>
          </a:xfrm>
          <a:prstGeom prst="rect">
            <a:avLst/>
          </a:prstGeom>
        </p:spPr>
      </p:pic>
      <p:pic>
        <p:nvPicPr>
          <p:cNvPr id="4" name="Grafik 3" descr="Ein Bild, das Smiley, Cartoon, Clipart enthält.&#10;&#10;Automatisch generierte Beschreibung">
            <a:extLst>
              <a:ext uri="{FF2B5EF4-FFF2-40B4-BE49-F238E27FC236}">
                <a16:creationId xmlns:a16="http://schemas.microsoft.com/office/drawing/2014/main" id="{576C41C8-9528-40A2-FA35-4AE58930A7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9450" y="2533688"/>
            <a:ext cx="1037261" cy="1086320"/>
          </a:xfrm>
          <a:prstGeom prst="rect">
            <a:avLst/>
          </a:prstGeom>
        </p:spPr>
      </p:pic>
      <p:pic>
        <p:nvPicPr>
          <p:cNvPr id="5" name="Grafik 4" descr="Ein Bild, das Schrift, Clipart, Grafiken, Text enthält.&#10;&#10;Automatisch generierte Beschreibung">
            <a:extLst>
              <a:ext uri="{FF2B5EF4-FFF2-40B4-BE49-F238E27FC236}">
                <a16:creationId xmlns:a16="http://schemas.microsoft.com/office/drawing/2014/main" id="{CDE6D1B4-E7BB-D165-27F4-7CF9643452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64483" y="5018606"/>
            <a:ext cx="1027389" cy="1173253"/>
          </a:xfrm>
          <a:prstGeom prst="rect">
            <a:avLst/>
          </a:prstGeom>
        </p:spPr>
      </p:pic>
      <p:pic>
        <p:nvPicPr>
          <p:cNvPr id="6" name="Grafik 5" descr="Ein Bild, das Clipart, Schrift, Text, Design enthält.&#10;&#10;Automatisch generierte Beschreibung">
            <a:extLst>
              <a:ext uri="{FF2B5EF4-FFF2-40B4-BE49-F238E27FC236}">
                <a16:creationId xmlns:a16="http://schemas.microsoft.com/office/drawing/2014/main" id="{AF90118B-30F3-3305-A722-505DC53D2E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36123" y="3703056"/>
            <a:ext cx="1119923" cy="1173253"/>
          </a:xfrm>
          <a:prstGeom prst="rect">
            <a:avLst/>
          </a:prstGeom>
        </p:spPr>
      </p:pic>
      <p:pic>
        <p:nvPicPr>
          <p:cNvPr id="7" name="Gut">
            <a:hlinkClick r:id="" action="ppaction://media"/>
            <a:extLst>
              <a:ext uri="{FF2B5EF4-FFF2-40B4-BE49-F238E27FC236}">
                <a16:creationId xmlns:a16="http://schemas.microsoft.com/office/drawing/2014/main" id="{087AA62D-7786-932C-5D16-C2A9F6EBB0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64843" y="2592937"/>
            <a:ext cx="516506" cy="516506"/>
          </a:xfrm>
          <a:prstGeom prst="rect">
            <a:avLst/>
          </a:prstGeom>
        </p:spPr>
      </p:pic>
      <p:pic>
        <p:nvPicPr>
          <p:cNvPr id="8" name="Sehr gut 2">
            <a:hlinkClick r:id="" action="ppaction://media"/>
            <a:extLst>
              <a:ext uri="{FF2B5EF4-FFF2-40B4-BE49-F238E27FC236}">
                <a16:creationId xmlns:a16="http://schemas.microsoft.com/office/drawing/2014/main" id="{03A2298E-5791-9E1F-B764-C55194D4976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64843" y="1331562"/>
            <a:ext cx="516506" cy="516506"/>
          </a:xfrm>
          <a:prstGeom prst="rect">
            <a:avLst/>
          </a:prstGeom>
        </p:spPr>
      </p:pic>
      <p:pic>
        <p:nvPicPr>
          <p:cNvPr id="9" name="Es geht">
            <a:hlinkClick r:id="" action="ppaction://media"/>
            <a:extLst>
              <a:ext uri="{FF2B5EF4-FFF2-40B4-BE49-F238E27FC236}">
                <a16:creationId xmlns:a16="http://schemas.microsoft.com/office/drawing/2014/main" id="{D0304C0F-FF98-D98E-9DEC-C9DAD741B1A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64843" y="3748558"/>
            <a:ext cx="512134" cy="512134"/>
          </a:xfrm>
          <a:prstGeom prst="rect">
            <a:avLst/>
          </a:prstGeom>
        </p:spPr>
      </p:pic>
      <p:pic>
        <p:nvPicPr>
          <p:cNvPr id="10" name="Nicht gut">
            <a:hlinkClick r:id="" action="ppaction://media"/>
            <a:extLst>
              <a:ext uri="{FF2B5EF4-FFF2-40B4-BE49-F238E27FC236}">
                <a16:creationId xmlns:a16="http://schemas.microsoft.com/office/drawing/2014/main" id="{740CA533-D3CF-AEC8-1D4E-74B1A3C69B9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62143" y="4899807"/>
            <a:ext cx="512134" cy="5121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18B81C9-BB3F-B000-0F40-C358EC6AEEC6}"/>
                  </a:ext>
                </a:extLst>
              </p14:cNvPr>
              <p14:cNvContentPartPr/>
              <p14:nvPr/>
            </p14:nvContentPartPr>
            <p14:xfrm>
              <a:off x="8035920" y="3262777"/>
              <a:ext cx="38160" cy="188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18B81C9-BB3F-B000-0F40-C358EC6AEE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72920" y="3200137"/>
                <a:ext cx="16380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6EEC498-6402-9218-1CAF-017A831FCABC}"/>
                  </a:ext>
                </a:extLst>
              </p14:cNvPr>
              <p14:cNvContentPartPr/>
              <p14:nvPr/>
            </p14:nvContentPartPr>
            <p14:xfrm>
              <a:off x="7928280" y="1988017"/>
              <a:ext cx="69480" cy="1123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6EEC498-6402-9218-1CAF-017A831FCA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65280" y="1925377"/>
                <a:ext cx="1951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D3C69C4-ADE3-7577-7E09-7219C8DCFE90}"/>
                  </a:ext>
                </a:extLst>
              </p14:cNvPr>
              <p14:cNvContentPartPr/>
              <p14:nvPr/>
            </p14:nvContentPartPr>
            <p14:xfrm>
              <a:off x="8044200" y="4390657"/>
              <a:ext cx="9360" cy="111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D3C69C4-ADE3-7577-7E09-7219C8DCFE9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81560" y="4328017"/>
                <a:ext cx="135000" cy="23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03BACA0-49AA-9D77-5991-36856D34F8CF}"/>
              </a:ext>
            </a:extLst>
          </p:cNvPr>
          <p:cNvGrpSpPr/>
          <p:nvPr/>
        </p:nvGrpSpPr>
        <p:grpSpPr>
          <a:xfrm>
            <a:off x="8050680" y="5698177"/>
            <a:ext cx="72000" cy="86040"/>
            <a:chOff x="8050680" y="5698177"/>
            <a:chExt cx="7200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9DFD211-19EC-34D0-9898-D72D6C7D1276}"/>
                    </a:ext>
                  </a:extLst>
                </p14:cNvPr>
                <p14:cNvContentPartPr/>
                <p14:nvPr/>
              </p14:nvContentPartPr>
              <p14:xfrm>
                <a:off x="8050680" y="5752537"/>
                <a:ext cx="360" cy="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9DFD211-19EC-34D0-9898-D72D6C7D127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87680" y="568953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17EA957-7813-0D61-1D38-7F35637EB310}"/>
                    </a:ext>
                  </a:extLst>
                </p14:cNvPr>
                <p14:cNvContentPartPr/>
                <p14:nvPr/>
              </p14:nvContentPartPr>
              <p14:xfrm>
                <a:off x="8122320" y="5698177"/>
                <a:ext cx="360" cy="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17EA957-7813-0D61-1D38-7F35637EB3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59320" y="563517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84A5260-61A6-C0D5-ACA2-48C1D9A3B0AD}"/>
                    </a:ext>
                  </a:extLst>
                </p14:cNvPr>
                <p14:cNvContentPartPr/>
                <p14:nvPr/>
              </p14:nvContentPartPr>
              <p14:xfrm>
                <a:off x="8051400" y="5783857"/>
                <a:ext cx="360" cy="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84A5260-61A6-C0D5-ACA2-48C1D9A3B0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88400" y="572121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3FC87D4-9FAD-DF70-DF4A-DE8A69C6047C}"/>
                  </a:ext>
                </a:extLst>
              </p14:cNvPr>
              <p14:cNvContentPartPr/>
              <p14:nvPr/>
            </p14:nvContentPartPr>
            <p14:xfrm>
              <a:off x="8033400" y="5777737"/>
              <a:ext cx="360" cy="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3FC87D4-9FAD-DF70-DF4A-DE8A69C6047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70400" y="571509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44B7770-3D66-D5E2-7781-2737C10E3A2D}"/>
                  </a:ext>
                </a:extLst>
              </p14:cNvPr>
              <p14:cNvContentPartPr/>
              <p14:nvPr/>
            </p14:nvContentPartPr>
            <p14:xfrm>
              <a:off x="8033400" y="5777737"/>
              <a:ext cx="360" cy="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44B7770-3D66-D5E2-7781-2737C10E3A2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70400" y="5715097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Grafik 5">
            <a:extLst>
              <a:ext uri="{FF2B5EF4-FFF2-40B4-BE49-F238E27FC236}">
                <a16:creationId xmlns:a16="http://schemas.microsoft.com/office/drawing/2014/main" id="{3747DD3D-4164-B5BC-8A62-5E62D21F0177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75" y="2011633"/>
            <a:ext cx="1037260" cy="1037260"/>
          </a:xfrm>
          <a:prstGeom prst="rect">
            <a:avLst/>
          </a:prstGeom>
        </p:spPr>
      </p:pic>
      <p:sp>
        <p:nvSpPr>
          <p:cNvPr id="26" name="Rounded Rectangular Callout 13">
            <a:extLst>
              <a:ext uri="{FF2B5EF4-FFF2-40B4-BE49-F238E27FC236}">
                <a16:creationId xmlns:a16="http://schemas.microsoft.com/office/drawing/2014/main" id="{B35F61B2-8A5A-5EF2-3689-558FF0F858D9}"/>
              </a:ext>
            </a:extLst>
          </p:cNvPr>
          <p:cNvSpPr/>
          <p:nvPr/>
        </p:nvSpPr>
        <p:spPr>
          <a:xfrm>
            <a:off x="550875" y="2851888"/>
            <a:ext cx="2859843" cy="939191"/>
          </a:xfrm>
          <a:prstGeom prst="wedgeRoundRectCallout">
            <a:avLst>
              <a:gd name="adj1" fmla="val 45392"/>
              <a:gd name="adj2" fmla="val 84291"/>
              <a:gd name="adj3" fmla="val 16667"/>
            </a:avLst>
          </a:prstGeom>
          <a:solidFill>
            <a:srgbClr val="0039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EB38F724-3604-9310-891F-91737348C3D6}"/>
              </a:ext>
            </a:extLst>
          </p:cNvPr>
          <p:cNvSpPr txBox="1"/>
          <p:nvPr/>
        </p:nvSpPr>
        <p:spPr>
          <a:xfrm>
            <a:off x="748906" y="2989624"/>
            <a:ext cx="24667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 …!</a:t>
            </a:r>
            <a:b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geht‘s?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ular Callout 23">
            <a:extLst>
              <a:ext uri="{FF2B5EF4-FFF2-40B4-BE49-F238E27FC236}">
                <a16:creationId xmlns:a16="http://schemas.microsoft.com/office/drawing/2014/main" id="{36194DAA-5EE3-0F11-0742-A882D629C748}"/>
              </a:ext>
            </a:extLst>
          </p:cNvPr>
          <p:cNvSpPr/>
          <p:nvPr/>
        </p:nvSpPr>
        <p:spPr>
          <a:xfrm>
            <a:off x="3673554" y="3626722"/>
            <a:ext cx="2491286" cy="1173253"/>
          </a:xfrm>
          <a:prstGeom prst="wedgeRoundRectCallout">
            <a:avLst>
              <a:gd name="adj1" fmla="val -46401"/>
              <a:gd name="adj2" fmla="val 98489"/>
              <a:gd name="adj3" fmla="val 16667"/>
            </a:avLst>
          </a:prstGeom>
          <a:solidFill>
            <a:srgbClr val="78828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E49E131A-6A95-77FF-DE8E-077925855A60}"/>
              </a:ext>
            </a:extLst>
          </p:cNvPr>
          <p:cNvSpPr txBox="1"/>
          <p:nvPr/>
        </p:nvSpPr>
        <p:spPr>
          <a:xfrm>
            <a:off x="3675258" y="3729159"/>
            <a:ext cx="255161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 …!</a:t>
            </a:r>
            <a:b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 geht‘s …. Und dir?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3" name="Grafik 6">
            <a:extLst>
              <a:ext uri="{FF2B5EF4-FFF2-40B4-BE49-F238E27FC236}">
                <a16:creationId xmlns:a16="http://schemas.microsoft.com/office/drawing/2014/main" id="{A51D2683-3BD1-0BEA-E5C7-01C0CF716643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215" y="2789087"/>
            <a:ext cx="1015663" cy="1015663"/>
          </a:xfrm>
          <a:prstGeom prst="rect">
            <a:avLst/>
          </a:prstGeom>
        </p:spPr>
      </p:pic>
      <p:sp>
        <p:nvSpPr>
          <p:cNvPr id="34" name="Rounded Rectangular Callout 28">
            <a:extLst>
              <a:ext uri="{FF2B5EF4-FFF2-40B4-BE49-F238E27FC236}">
                <a16:creationId xmlns:a16="http://schemas.microsoft.com/office/drawing/2014/main" id="{5356B6D9-6C32-31BB-1CE5-1F552CC2DDDB}"/>
              </a:ext>
            </a:extLst>
          </p:cNvPr>
          <p:cNvSpPr/>
          <p:nvPr/>
        </p:nvSpPr>
        <p:spPr>
          <a:xfrm>
            <a:off x="550875" y="4628438"/>
            <a:ext cx="2859843" cy="1331075"/>
          </a:xfrm>
          <a:prstGeom prst="wedgeRoundRectCallout">
            <a:avLst>
              <a:gd name="adj1" fmla="val 45392"/>
              <a:gd name="adj2" fmla="val 84291"/>
              <a:gd name="adj3" fmla="val 16667"/>
            </a:avLst>
          </a:prstGeom>
          <a:solidFill>
            <a:srgbClr val="0039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FDFFDA1B-9A39-F7E3-9966-93C4E0EFE1C0}"/>
              </a:ext>
            </a:extLst>
          </p:cNvPr>
          <p:cNvSpPr txBox="1"/>
          <p:nvPr/>
        </p:nvSpPr>
        <p:spPr>
          <a:xfrm>
            <a:off x="748906" y="4766174"/>
            <a:ext cx="246675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Danke!</a:t>
            </a:r>
            <a:b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 geht es (auch) gut.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Grafik 5">
            <a:extLst>
              <a:ext uri="{FF2B5EF4-FFF2-40B4-BE49-F238E27FC236}">
                <a16:creationId xmlns:a16="http://schemas.microsoft.com/office/drawing/2014/main" id="{2C2FF1B4-FA9F-5FA2-A925-6736DAD27BD2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38" y="3770610"/>
            <a:ext cx="1037260" cy="1037260"/>
          </a:xfrm>
          <a:prstGeom prst="rect">
            <a:avLst/>
          </a:prstGeom>
        </p:spPr>
      </p:pic>
      <p:pic>
        <p:nvPicPr>
          <p:cNvPr id="37" name="Grafik 6">
            <a:extLst>
              <a:ext uri="{FF2B5EF4-FFF2-40B4-BE49-F238E27FC236}">
                <a16:creationId xmlns:a16="http://schemas.microsoft.com/office/drawing/2014/main" id="{64E421A2-B789-823D-90A1-3132169924AA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564" y="2839651"/>
            <a:ext cx="429015" cy="429015"/>
          </a:xfrm>
          <a:prstGeom prst="rect">
            <a:avLst/>
          </a:prstGeom>
        </p:spPr>
      </p:pic>
      <p:pic>
        <p:nvPicPr>
          <p:cNvPr id="38" name="Grafik 5">
            <a:extLst>
              <a:ext uri="{FF2B5EF4-FFF2-40B4-BE49-F238E27FC236}">
                <a16:creationId xmlns:a16="http://schemas.microsoft.com/office/drawing/2014/main" id="{6B2FD5AB-FF1A-5A71-B69F-B385259B07DE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697" y="3618263"/>
            <a:ext cx="389069" cy="38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8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89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BFC66-821A-615B-B0D5-86EC774F8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5A0B2D1-BADD-0A9B-D163-488821905F5C}"/>
              </a:ext>
            </a:extLst>
          </p:cNvPr>
          <p:cNvSpPr txBox="1"/>
          <p:nvPr/>
        </p:nvSpPr>
        <p:spPr>
          <a:xfrm>
            <a:off x="521689" y="1335024"/>
            <a:ext cx="358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Freunde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Grafik 21" descr="Ein Bild, das Text, Visitenkarte, Cartoon enthält.&#10;&#10;Automatisch generierte Beschreibung">
            <a:extLst>
              <a:ext uri="{FF2B5EF4-FFF2-40B4-BE49-F238E27FC236}">
                <a16:creationId xmlns:a16="http://schemas.microsoft.com/office/drawing/2014/main" id="{F2262EB1-F3AC-4AFA-1D72-B5BE4811E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34723">
            <a:off x="504805" y="1777085"/>
            <a:ext cx="4780369" cy="4072850"/>
          </a:xfrm>
          <a:prstGeom prst="rect">
            <a:avLst/>
          </a:prstGeom>
        </p:spPr>
      </p:pic>
      <p:pic>
        <p:nvPicPr>
          <p:cNvPr id="25" name="Grafik 24" descr="Ein Bild, das Text, Cartoon, Hase Kaninchen, Visitenkarte enthält.&#10;&#10;Automatisch generierte Beschreibung">
            <a:extLst>
              <a:ext uri="{FF2B5EF4-FFF2-40B4-BE49-F238E27FC236}">
                <a16:creationId xmlns:a16="http://schemas.microsoft.com/office/drawing/2014/main" id="{AF427AC0-D17D-FD73-6CDB-CA1DA7485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9922">
            <a:off x="4715987" y="2054724"/>
            <a:ext cx="4786601" cy="40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7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43607-9088-2F52-E19A-42F3F656F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77960F7-C3D6-A7FD-3AC6-9E2DF4F05121}"/>
              </a:ext>
            </a:extLst>
          </p:cNvPr>
          <p:cNvSpPr txBox="1"/>
          <p:nvPr/>
        </p:nvSpPr>
        <p:spPr>
          <a:xfrm>
            <a:off x="521689" y="1335024"/>
            <a:ext cx="358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Freunde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Grafik 21" descr="Ein Bild, das Text, Visitenkarte, Cartoon enthält.&#10;&#10;Automatisch generierte Beschreibung">
            <a:extLst>
              <a:ext uri="{FF2B5EF4-FFF2-40B4-BE49-F238E27FC236}">
                <a16:creationId xmlns:a16="http://schemas.microsoft.com/office/drawing/2014/main" id="{6DCB9C0F-B8DB-665F-44FA-19F90DFD8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34723">
            <a:off x="504805" y="1777085"/>
            <a:ext cx="4780369" cy="4072850"/>
          </a:xfrm>
          <a:prstGeom prst="rect">
            <a:avLst/>
          </a:prstGeom>
        </p:spPr>
      </p:pic>
      <p:pic>
        <p:nvPicPr>
          <p:cNvPr id="25" name="Grafik 24" descr="Ein Bild, das Text, Cartoon, Hase Kaninchen, Visitenkarte enthält.&#10;&#10;Automatisch generierte Beschreibung">
            <a:extLst>
              <a:ext uri="{FF2B5EF4-FFF2-40B4-BE49-F238E27FC236}">
                <a16:creationId xmlns:a16="http://schemas.microsoft.com/office/drawing/2014/main" id="{41427C5C-18F6-9EA7-CFB1-07AFD4CD7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9922">
            <a:off x="4715987" y="2054724"/>
            <a:ext cx="4786601" cy="40112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6B281DC-088A-EEE5-AB3D-DD681F4BFDB5}"/>
                  </a:ext>
                </a:extLst>
              </p14:cNvPr>
              <p14:cNvContentPartPr/>
              <p14:nvPr/>
            </p14:nvContentPartPr>
            <p14:xfrm>
              <a:off x="1797304" y="3502998"/>
              <a:ext cx="287280" cy="33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6B281DC-088A-EEE5-AB3D-DD681F4BFD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3304" y="3396159"/>
                <a:ext cx="394920" cy="246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666121C-F09A-BBF5-1004-143CAD859CC7}"/>
                  </a:ext>
                </a:extLst>
              </p14:cNvPr>
              <p14:cNvContentPartPr/>
              <p14:nvPr/>
            </p14:nvContentPartPr>
            <p14:xfrm>
              <a:off x="1100704" y="4229838"/>
              <a:ext cx="263160" cy="18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666121C-F09A-BBF5-1004-143CAD859C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6778" y="4121838"/>
                <a:ext cx="370653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B868F8D-1ABD-99BB-CC03-38D03769E75D}"/>
                  </a:ext>
                </a:extLst>
              </p14:cNvPr>
              <p14:cNvContentPartPr/>
              <p14:nvPr/>
            </p14:nvContentPartPr>
            <p14:xfrm>
              <a:off x="1123744" y="4621158"/>
              <a:ext cx="422280" cy="172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B868F8D-1ABD-99BB-CC03-38D03769E75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9744" y="4513158"/>
                <a:ext cx="5299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A9C1A53-BBB9-34CD-B376-F83EB1B9ABA0}"/>
                  </a:ext>
                </a:extLst>
              </p14:cNvPr>
              <p14:cNvContentPartPr/>
              <p14:nvPr/>
            </p14:nvContentPartPr>
            <p14:xfrm>
              <a:off x="1187464" y="5034078"/>
              <a:ext cx="260640" cy="9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A9C1A53-BBB9-34CD-B376-F83EB1B9AB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3538" y="4926078"/>
                <a:ext cx="368132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ED2C6DA-38FF-8BBE-E0CA-56ECD950B594}"/>
                  </a:ext>
                </a:extLst>
              </p14:cNvPr>
              <p14:cNvContentPartPr/>
              <p14:nvPr/>
            </p14:nvContentPartPr>
            <p14:xfrm>
              <a:off x="6399184" y="3549438"/>
              <a:ext cx="371880" cy="52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ED2C6DA-38FF-8BBE-E0CA-56ECD950B59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45132" y="3440688"/>
                <a:ext cx="479624" cy="269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EE355E3-39D1-BC1A-93D1-CC210C8B62A3}"/>
                  </a:ext>
                </a:extLst>
              </p14:cNvPr>
              <p14:cNvContentPartPr/>
              <p14:nvPr/>
            </p14:nvContentPartPr>
            <p14:xfrm>
              <a:off x="6442384" y="3434238"/>
              <a:ext cx="300600" cy="900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EE355E3-39D1-BC1A-93D1-CC210C8B62A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88384" y="3326238"/>
                <a:ext cx="4082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CBE27F5-B9F6-E1C5-6C5B-5462B559D5EE}"/>
                  </a:ext>
                </a:extLst>
              </p14:cNvPr>
              <p14:cNvContentPartPr/>
              <p14:nvPr/>
            </p14:nvContentPartPr>
            <p14:xfrm>
              <a:off x="6294424" y="4110318"/>
              <a:ext cx="376200" cy="918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CBE27F5-B9F6-E1C5-6C5B-5462B559D5E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40424" y="4002318"/>
                <a:ext cx="48384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867686D-227F-B8C5-0057-24156DF38C09}"/>
                  </a:ext>
                </a:extLst>
              </p14:cNvPr>
              <p14:cNvContentPartPr/>
              <p14:nvPr/>
            </p14:nvContentPartPr>
            <p14:xfrm>
              <a:off x="5228104" y="4669038"/>
              <a:ext cx="513720" cy="1155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867686D-227F-B8C5-0057-24156DF38C0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74104" y="4560700"/>
                <a:ext cx="621360" cy="331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45D541E-CB00-F8A4-23E1-21EFF7DAE1AF}"/>
                  </a:ext>
                </a:extLst>
              </p14:cNvPr>
              <p14:cNvContentPartPr/>
              <p14:nvPr/>
            </p14:nvContentPartPr>
            <p14:xfrm>
              <a:off x="5168344" y="5036958"/>
              <a:ext cx="245160" cy="64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45D541E-CB00-F8A4-23E1-21EFF7DAE1A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14344" y="4928958"/>
                <a:ext cx="3528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92636AE-4481-798F-6D74-C58D0533C3A3}"/>
                  </a:ext>
                </a:extLst>
              </p14:cNvPr>
              <p14:cNvContentPartPr/>
              <p14:nvPr/>
            </p14:nvContentPartPr>
            <p14:xfrm>
              <a:off x="5417104" y="5043078"/>
              <a:ext cx="36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92636AE-4481-798F-6D74-C58D0533C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63104" y="493507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CBDCFD7-ED85-0683-A8AB-8ECA671B5AC7}"/>
                  </a:ext>
                </a:extLst>
              </p14:cNvPr>
              <p14:cNvContentPartPr/>
              <p14:nvPr/>
            </p14:nvContentPartPr>
            <p14:xfrm>
              <a:off x="1776424" y="3513078"/>
              <a:ext cx="341640" cy="547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CBDCFD7-ED85-0683-A8AB-8ECA671B5AC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22784" y="3405438"/>
                <a:ext cx="4492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1C03D4C-69CB-1F7D-0875-0A51AECBF042}"/>
                  </a:ext>
                </a:extLst>
              </p14:cNvPr>
              <p14:cNvContentPartPr/>
              <p14:nvPr/>
            </p14:nvContentPartPr>
            <p14:xfrm>
              <a:off x="1119784" y="4214358"/>
              <a:ext cx="263520" cy="619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1C03D4C-69CB-1F7D-0875-0A51AECBF04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65784" y="4106358"/>
                <a:ext cx="3711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DC9FF3A-0E2E-17B1-9659-A8E6696AFEF8}"/>
                  </a:ext>
                </a:extLst>
              </p14:cNvPr>
              <p14:cNvContentPartPr/>
              <p14:nvPr/>
            </p14:nvContentPartPr>
            <p14:xfrm>
              <a:off x="1141384" y="4610358"/>
              <a:ext cx="445680" cy="540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DC9FF3A-0E2E-17B1-9659-A8E6696AFEF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87384" y="4502358"/>
                <a:ext cx="5533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F44A8E0-7A77-2DFB-86E7-C7717A0CEFF3}"/>
                  </a:ext>
                </a:extLst>
              </p14:cNvPr>
              <p14:cNvContentPartPr/>
              <p14:nvPr/>
            </p14:nvContentPartPr>
            <p14:xfrm>
              <a:off x="1202944" y="5003838"/>
              <a:ext cx="268200" cy="406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F44A8E0-7A77-2DFB-86E7-C7717A0CEF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48944" y="4895838"/>
                <a:ext cx="3758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750C006-DC36-B5F3-BFBD-D3F8A65AE8C2}"/>
                  </a:ext>
                </a:extLst>
              </p14:cNvPr>
              <p14:cNvContentPartPr/>
              <p14:nvPr/>
            </p14:nvContentPartPr>
            <p14:xfrm>
              <a:off x="6422944" y="3472398"/>
              <a:ext cx="406080" cy="1440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750C006-DC36-B5F3-BFBD-D3F8A65AE8C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68944" y="3364398"/>
                <a:ext cx="5137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AC35D6B-EB1F-5D3C-41F6-FE7895D25F98}"/>
                  </a:ext>
                </a:extLst>
              </p14:cNvPr>
              <p14:cNvContentPartPr/>
              <p14:nvPr/>
            </p14:nvContentPartPr>
            <p14:xfrm>
              <a:off x="6313504" y="4147038"/>
              <a:ext cx="370800" cy="957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AC35D6B-EB1F-5D3C-41F6-FE7895D25F9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9864" y="4039038"/>
                <a:ext cx="4784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69C0D79-A7B0-D78E-1177-E718B927689D}"/>
                  </a:ext>
                </a:extLst>
              </p14:cNvPr>
              <p14:cNvContentPartPr/>
              <p14:nvPr/>
            </p14:nvContentPartPr>
            <p14:xfrm>
              <a:off x="5212264" y="4669038"/>
              <a:ext cx="537120" cy="975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69C0D79-A7B0-D78E-1177-E718B927689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58264" y="4561398"/>
                <a:ext cx="6447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A850F94-4212-E4BC-645B-37A92C058E3C}"/>
                  </a:ext>
                </a:extLst>
              </p14:cNvPr>
              <p14:cNvContentPartPr/>
              <p14:nvPr/>
            </p14:nvContentPartPr>
            <p14:xfrm>
              <a:off x="5158984" y="5049918"/>
              <a:ext cx="250560" cy="226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A850F94-4212-E4BC-645B-37A92C058E3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04984" y="4941918"/>
                <a:ext cx="3582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0114135-C14B-8713-E45F-F0387A2D0109}"/>
                  </a:ext>
                </a:extLst>
              </p14:cNvPr>
              <p14:cNvContentPartPr/>
              <p14:nvPr/>
            </p14:nvContentPartPr>
            <p14:xfrm>
              <a:off x="2420824" y="2916918"/>
              <a:ext cx="918000" cy="1299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0114135-C14B-8713-E45F-F0387A2D010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67184" y="2809278"/>
                <a:ext cx="102564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0CCCDD2-B41C-848B-469F-7FFFCE142D2B}"/>
                  </a:ext>
                </a:extLst>
              </p14:cNvPr>
              <p14:cNvContentPartPr/>
              <p14:nvPr/>
            </p14:nvContentPartPr>
            <p14:xfrm>
              <a:off x="3246664" y="2938518"/>
              <a:ext cx="97920" cy="331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0CCCDD2-B41C-848B-469F-7FFFCE142D2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92664" y="2830878"/>
                <a:ext cx="2055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7432CB4-5DC9-F41C-4231-B23FA4518E24}"/>
                  </a:ext>
                </a:extLst>
              </p14:cNvPr>
              <p14:cNvContentPartPr/>
              <p14:nvPr/>
            </p14:nvContentPartPr>
            <p14:xfrm>
              <a:off x="3246664" y="2965158"/>
              <a:ext cx="360" cy="3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7432CB4-5DC9-F41C-4231-B23FA4518E2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92664" y="285751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0449802-F48C-F1CC-2B43-47B92A9857F9}"/>
                  </a:ext>
                </a:extLst>
              </p14:cNvPr>
              <p14:cNvContentPartPr/>
              <p14:nvPr/>
            </p14:nvContentPartPr>
            <p14:xfrm>
              <a:off x="2426584" y="2944998"/>
              <a:ext cx="922680" cy="1598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0449802-F48C-F1CC-2B43-47B92A9857F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72944" y="2837358"/>
                <a:ext cx="103032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B7437915-B96A-2712-EF4A-8FD307F0BDB8}"/>
                  </a:ext>
                </a:extLst>
              </p14:cNvPr>
              <p14:cNvContentPartPr/>
              <p14:nvPr/>
            </p14:nvContentPartPr>
            <p14:xfrm>
              <a:off x="6439864" y="3091518"/>
              <a:ext cx="866880" cy="1015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7437915-B96A-2712-EF4A-8FD307F0BDB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85864" y="2983518"/>
                <a:ext cx="97452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890D5C1-F391-A469-EA3C-EA58E4F22494}"/>
                  </a:ext>
                </a:extLst>
              </p14:cNvPr>
              <p14:cNvContentPartPr/>
              <p14:nvPr/>
            </p14:nvContentPartPr>
            <p14:xfrm>
              <a:off x="6454984" y="3097638"/>
              <a:ext cx="715320" cy="108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890D5C1-F391-A469-EA3C-EA58E4F2249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01344" y="2989638"/>
                <a:ext cx="82296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57DAF5F3-1D8E-D391-11DD-39DA0528A724}"/>
                  </a:ext>
                </a:extLst>
              </p14:cNvPr>
              <p14:cNvContentPartPr/>
              <p14:nvPr/>
            </p14:nvContentPartPr>
            <p14:xfrm>
              <a:off x="7213144" y="3218238"/>
              <a:ext cx="102960" cy="252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57DAF5F3-1D8E-D391-11DD-39DA0528A72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59144" y="3110238"/>
                <a:ext cx="210600" cy="2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98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EE694-E72E-7988-FA2E-02BEA7614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FE8C9E-A4BB-E671-29A1-5C4503C16A92}"/>
              </a:ext>
            </a:extLst>
          </p:cNvPr>
          <p:cNvSpPr txBox="1"/>
          <p:nvPr/>
        </p:nvSpPr>
        <p:spPr>
          <a:xfrm>
            <a:off x="521688" y="1335024"/>
            <a:ext cx="885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Ergänze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Sätze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the sentences!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 descr="Ein Bild, das Text, Screenshot, Clipart, Cartoon enthält.&#10;&#10;Automatisch generierte Beschreibung">
            <a:extLst>
              <a:ext uri="{FF2B5EF4-FFF2-40B4-BE49-F238E27FC236}">
                <a16:creationId xmlns:a16="http://schemas.microsoft.com/office/drawing/2014/main" id="{1E4751B5-CDA9-D4A1-0550-B42BCC10F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057" y="1735134"/>
            <a:ext cx="3586173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E7B19-12B3-A306-8076-E30ABBCC9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BBA7F0-C62A-5C04-FBF3-84435D3C60CF}"/>
              </a:ext>
            </a:extLst>
          </p:cNvPr>
          <p:cNvSpPr txBox="1"/>
          <p:nvPr/>
        </p:nvSpPr>
        <p:spPr>
          <a:xfrm>
            <a:off x="521688" y="1335024"/>
            <a:ext cx="885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Ergänze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Sätze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the sentences!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EA54F5B5-5D12-B70E-F600-8F1DE050CC81}"/>
              </a:ext>
            </a:extLst>
          </p:cNvPr>
          <p:cNvSpPr/>
          <p:nvPr/>
        </p:nvSpPr>
        <p:spPr>
          <a:xfrm>
            <a:off x="5560615" y="2082805"/>
            <a:ext cx="3930857" cy="1547572"/>
          </a:xfrm>
          <a:prstGeom prst="wedgeRoundRectCallout">
            <a:avLst>
              <a:gd name="adj1" fmla="val 4132"/>
              <a:gd name="adj2" fmla="val 97507"/>
              <a:gd name="adj3" fmla="val 16667"/>
            </a:avLst>
          </a:prstGeom>
          <a:solidFill>
            <a:srgbClr val="5AC8F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B5359-73EC-F891-2C66-02CCBD46CAE9}"/>
              </a:ext>
            </a:extLst>
          </p:cNvPr>
          <p:cNvSpPr txBox="1"/>
          <p:nvPr/>
        </p:nvSpPr>
        <p:spPr>
          <a:xfrm>
            <a:off x="5660148" y="2231734"/>
            <a:ext cx="408953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Sein Lieblingstier ist das Schweinchen. </a:t>
            </a:r>
          </a:p>
          <a:p>
            <a:pPr>
              <a:spcAft>
                <a:spcPts val="600"/>
              </a:spcAft>
            </a:pPr>
            <a:r>
              <a:rPr lang="de-DE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Sein Lieblingsessen ist Schokoladenkuchen.</a:t>
            </a:r>
          </a:p>
          <a:p>
            <a:pPr>
              <a:spcAft>
                <a:spcPts val="600"/>
              </a:spcAft>
            </a:pPr>
            <a:r>
              <a:rPr lang="de-DE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Seine Lieblingsfarbe ist lila. </a:t>
            </a:r>
          </a:p>
          <a:p>
            <a:pPr>
              <a:spcAft>
                <a:spcPts val="600"/>
              </a:spcAft>
            </a:pPr>
            <a:r>
              <a:rPr lang="de-DE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spielt gern Ball. </a:t>
            </a:r>
            <a:endParaRPr lang="en-US" sz="13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E67755-D824-3634-C379-A9993DD442A0}"/>
              </a:ext>
            </a:extLst>
          </p:cNvPr>
          <p:cNvSpPr txBox="1"/>
          <p:nvPr/>
        </p:nvSpPr>
        <p:spPr>
          <a:xfrm>
            <a:off x="5677163" y="1811102"/>
            <a:ext cx="26830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7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Toni!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7830C032-6D7A-B6CB-6878-164FB127BF52}"/>
              </a:ext>
            </a:extLst>
          </p:cNvPr>
          <p:cNvSpPr/>
          <p:nvPr/>
        </p:nvSpPr>
        <p:spPr>
          <a:xfrm>
            <a:off x="4552778" y="4003811"/>
            <a:ext cx="3269059" cy="1270228"/>
          </a:xfrm>
          <a:prstGeom prst="wedgeRoundRectCallout">
            <a:avLst>
              <a:gd name="adj1" fmla="val 64101"/>
              <a:gd name="adj2" fmla="val 3024"/>
              <a:gd name="adj3" fmla="val 16667"/>
            </a:avLst>
          </a:prstGeom>
          <a:solidFill>
            <a:srgbClr val="78828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287"/>
              </a:solidFill>
              <a:highlight>
                <a:srgbClr val="788287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5E0AB3-2DF0-3D24-B304-6CBFE3F5B72B}"/>
              </a:ext>
            </a:extLst>
          </p:cNvPr>
          <p:cNvSpPr txBox="1"/>
          <p:nvPr/>
        </p:nvSpPr>
        <p:spPr>
          <a:xfrm>
            <a:off x="4692650" y="4081432"/>
            <a:ext cx="3482984" cy="11233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 Lieblingstier ist das Pferd.</a:t>
            </a:r>
          </a:p>
          <a:p>
            <a:pPr>
              <a:spcAft>
                <a:spcPts val="600"/>
              </a:spcAft>
            </a:pPr>
            <a:r>
              <a:rPr lang="de-DE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 Lieblingsessen ist Pizza.</a:t>
            </a:r>
          </a:p>
          <a:p>
            <a:pPr>
              <a:spcAft>
                <a:spcPts val="600"/>
              </a:spcAft>
            </a:pPr>
            <a:r>
              <a:rPr lang="de-DE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Ihre Lieblingsfarbe ist orange.</a:t>
            </a:r>
          </a:p>
          <a:p>
            <a:pPr>
              <a:spcAft>
                <a:spcPts val="600"/>
              </a:spcAft>
            </a:pPr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</a:t>
            </a:r>
            <a:r>
              <a:rPr lang="en-US" sz="1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spielt</a:t>
            </a:r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gern</a:t>
            </a:r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Domino.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73C879-B512-AF4D-DD8E-5519CB443DD7}"/>
              </a:ext>
            </a:extLst>
          </p:cNvPr>
          <p:cNvSpPr txBox="1"/>
          <p:nvPr/>
        </p:nvSpPr>
        <p:spPr>
          <a:xfrm>
            <a:off x="4688341" y="3676559"/>
            <a:ext cx="26830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7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7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Eleri</a:t>
            </a:r>
            <a:r>
              <a:rPr lang="en-US" sz="17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pic>
        <p:nvPicPr>
          <p:cNvPr id="16" name="Picture 15" descr="A cartoon of a dog wearing a red apron&#10;&#10;Description automatically generated">
            <a:extLst>
              <a:ext uri="{FF2B5EF4-FFF2-40B4-BE49-F238E27FC236}">
                <a16:creationId xmlns:a16="http://schemas.microsoft.com/office/drawing/2014/main" id="{28FC0DEF-5888-7896-B67E-FD7A1F61D7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062" y="3475271"/>
            <a:ext cx="2518429" cy="2760586"/>
          </a:xfrm>
          <a:prstGeom prst="rect">
            <a:avLst/>
          </a:prstGeom>
        </p:spPr>
      </p:pic>
      <p:pic>
        <p:nvPicPr>
          <p:cNvPr id="3" name="Grafik 2" descr="Ein Bild, das Text, Screenshot, Clipart, Cartoon enthält.&#10;&#10;Automatisch generierte Beschreibung">
            <a:extLst>
              <a:ext uri="{FF2B5EF4-FFF2-40B4-BE49-F238E27FC236}">
                <a16:creationId xmlns:a16="http://schemas.microsoft.com/office/drawing/2014/main" id="{98463907-2FCB-D186-126A-02EA73EE3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21" y="1735134"/>
            <a:ext cx="3586173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5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11A8E-CA63-1A6A-DD9F-5D1227B50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AF7CCC6-BEA2-AED4-71E9-01685A2C8523}"/>
              </a:ext>
            </a:extLst>
          </p:cNvPr>
          <p:cNvSpPr txBox="1"/>
          <p:nvPr/>
        </p:nvSpPr>
        <p:spPr>
          <a:xfrm>
            <a:off x="521688" y="1335024"/>
            <a:ext cx="3818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 Person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Klasse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präsentieren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Grafik 12" descr="Ein Bild, das Text, Screenshot, Cartoon enthält.&#10;&#10;Automatisch generierte Beschreibung">
            <a:extLst>
              <a:ext uri="{FF2B5EF4-FFF2-40B4-BE49-F238E27FC236}">
                <a16:creationId xmlns:a16="http://schemas.microsoft.com/office/drawing/2014/main" id="{ABABF3E9-12CC-F35B-A04B-3F96B40FA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4229">
            <a:off x="4270080" y="1009079"/>
            <a:ext cx="4195034" cy="54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0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284CB-EA7A-CCF5-9AAD-8E674366F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9D531804-8297-9ACA-F8E5-F7063D5E7A06}"/>
              </a:ext>
            </a:extLst>
          </p:cNvPr>
          <p:cNvSpPr txBox="1"/>
          <p:nvPr/>
        </p:nvSpPr>
        <p:spPr>
          <a:xfrm>
            <a:off x="521688" y="1335024"/>
            <a:ext cx="3818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Interview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Grafik 1" descr="Ein Bild, das Text, Screenshot, Cartoon enthält.&#10;&#10;Automatisch generierte Beschreibung">
            <a:extLst>
              <a:ext uri="{FF2B5EF4-FFF2-40B4-BE49-F238E27FC236}">
                <a16:creationId xmlns:a16="http://schemas.microsoft.com/office/drawing/2014/main" id="{0BAF9ADD-7524-16E4-B802-FD78ADDA5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4229">
            <a:off x="4513632" y="981647"/>
            <a:ext cx="4195034" cy="544922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A2AA321-FCC1-D1B9-EF85-113436D340E9}"/>
              </a:ext>
            </a:extLst>
          </p:cNvPr>
          <p:cNvSpPr txBox="1"/>
          <p:nvPr/>
        </p:nvSpPr>
        <p:spPr>
          <a:xfrm>
            <a:off x="521688" y="3587385"/>
            <a:ext cx="36455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heißt du? </a:t>
            </a:r>
            <a:br>
              <a:rPr lang="de-DE" sz="16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i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heiße ...</a:t>
            </a:r>
          </a:p>
          <a:p>
            <a:endParaRPr lang="de-DE" sz="500" i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6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ist dein Lieblingstier? </a:t>
            </a:r>
            <a:br>
              <a:rPr lang="de-DE" sz="16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i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Lieblingstier ist...</a:t>
            </a:r>
          </a:p>
          <a:p>
            <a:endParaRPr lang="de-DE" sz="500" i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6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ist dein Lieblingsessen? </a:t>
            </a:r>
            <a:br>
              <a:rPr lang="de-DE" sz="16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i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Lieblingsessen ist ...</a:t>
            </a:r>
          </a:p>
          <a:p>
            <a:endParaRPr lang="de-DE" sz="500" i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6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ist deine Lieblingsfarbe? </a:t>
            </a:r>
            <a:br>
              <a:rPr lang="de-DE" sz="16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i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 Lieblingsfarbe ist ...</a:t>
            </a:r>
          </a:p>
          <a:p>
            <a:endParaRPr lang="de-DE" sz="500" i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6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machst du gern? </a:t>
            </a:r>
          </a:p>
          <a:p>
            <a:r>
              <a:rPr lang="de-DE" sz="1600" i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... gern ...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252D1E35-AF8B-B478-8D82-D476214C8156}"/>
              </a:ext>
            </a:extLst>
          </p:cNvPr>
          <p:cNvCxnSpPr/>
          <p:nvPr/>
        </p:nvCxnSpPr>
        <p:spPr>
          <a:xfrm>
            <a:off x="2825496" y="3840480"/>
            <a:ext cx="1728216" cy="512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CE3519A-7CE5-67A2-14CC-9EB70C7E859A}"/>
              </a:ext>
            </a:extLst>
          </p:cNvPr>
          <p:cNvCxnSpPr>
            <a:cxnSpLocks/>
          </p:cNvCxnSpPr>
          <p:nvPr/>
        </p:nvCxnSpPr>
        <p:spPr>
          <a:xfrm>
            <a:off x="3689604" y="4517136"/>
            <a:ext cx="864108" cy="207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9920C25-7F9A-DACA-509A-A8FE8668437D}"/>
              </a:ext>
            </a:extLst>
          </p:cNvPr>
          <p:cNvCxnSpPr>
            <a:cxnSpLocks/>
          </p:cNvCxnSpPr>
          <p:nvPr/>
        </p:nvCxnSpPr>
        <p:spPr>
          <a:xfrm>
            <a:off x="3750715" y="5089496"/>
            <a:ext cx="864108" cy="207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E1BA9D6-D3B0-0FE1-6F6E-E61AF39CD0D7}"/>
              </a:ext>
            </a:extLst>
          </p:cNvPr>
          <p:cNvCxnSpPr>
            <a:cxnSpLocks/>
          </p:cNvCxnSpPr>
          <p:nvPr/>
        </p:nvCxnSpPr>
        <p:spPr>
          <a:xfrm>
            <a:off x="3689604" y="5622721"/>
            <a:ext cx="864108" cy="207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61738D82-499D-DB05-BC38-37298535852B}"/>
              </a:ext>
            </a:extLst>
          </p:cNvPr>
          <p:cNvCxnSpPr>
            <a:cxnSpLocks/>
          </p:cNvCxnSpPr>
          <p:nvPr/>
        </p:nvCxnSpPr>
        <p:spPr>
          <a:xfrm>
            <a:off x="3334523" y="6034201"/>
            <a:ext cx="864108" cy="207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530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407</Words>
  <Application>Microsoft Macintosh PowerPoint</Application>
  <PresentationFormat>A4-Papier (210 x 297 mm)</PresentationFormat>
  <Paragraphs>111</Paragraphs>
  <Slides>20</Slides>
  <Notes>18</Notes>
  <HiddenSlides>0</HiddenSlides>
  <MMClips>11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Aptos</vt:lpstr>
      <vt:lpstr>Arial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48</cp:revision>
  <dcterms:created xsi:type="dcterms:W3CDTF">2024-08-27T16:27:59Z</dcterms:created>
  <dcterms:modified xsi:type="dcterms:W3CDTF">2025-03-07T12:16:47Z</dcterms:modified>
</cp:coreProperties>
</file>