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/>
    <p:restoredTop sz="94694"/>
  </p:normalViewPr>
  <p:slideViewPr>
    <p:cSldViewPr snapToGrid="0">
      <p:cViewPr varScale="1">
        <p:scale>
          <a:sx n="121" d="100"/>
          <a:sy n="121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pperger, Philip" userId="c0381d3d-d5c9-493b-8693-1b055487f9ea" providerId="ADAL" clId="{76AD921B-EE42-704C-9C31-2BC64753ECF3}"/>
    <pc:docChg chg="addSld delSld modSld">
      <pc:chgData name="Pipperger, Philip" userId="c0381d3d-d5c9-493b-8693-1b055487f9ea" providerId="ADAL" clId="{76AD921B-EE42-704C-9C31-2BC64753ECF3}" dt="2024-11-26T11:55:13.799" v="4" actId="255"/>
      <pc:docMkLst>
        <pc:docMk/>
      </pc:docMkLst>
      <pc:sldChg chg="del">
        <pc:chgData name="Pipperger, Philip" userId="c0381d3d-d5c9-493b-8693-1b055487f9ea" providerId="ADAL" clId="{76AD921B-EE42-704C-9C31-2BC64753ECF3}" dt="2024-11-26T10:52:11.361" v="1" actId="21"/>
        <pc:sldMkLst>
          <pc:docMk/>
          <pc:sldMk cId="4199233958" sldId="256"/>
        </pc:sldMkLst>
      </pc:sldChg>
      <pc:sldChg chg="del">
        <pc:chgData name="Pipperger, Philip" userId="c0381d3d-d5c9-493b-8693-1b055487f9ea" providerId="ADAL" clId="{76AD921B-EE42-704C-9C31-2BC64753ECF3}" dt="2024-11-26T10:52:15.106" v="2" actId="21"/>
        <pc:sldMkLst>
          <pc:docMk/>
          <pc:sldMk cId="1623428942" sldId="257"/>
        </pc:sldMkLst>
      </pc:sldChg>
      <pc:sldChg chg="del">
        <pc:chgData name="Pipperger, Philip" userId="c0381d3d-d5c9-493b-8693-1b055487f9ea" providerId="ADAL" clId="{76AD921B-EE42-704C-9C31-2BC64753ECF3}" dt="2024-11-26T10:52:20.156" v="3" actId="21"/>
        <pc:sldMkLst>
          <pc:docMk/>
          <pc:sldMk cId="2831555556" sldId="258"/>
        </pc:sldMkLst>
      </pc:sldChg>
      <pc:sldChg chg="modSp add">
        <pc:chgData name="Pipperger, Philip" userId="c0381d3d-d5c9-493b-8693-1b055487f9ea" providerId="ADAL" clId="{76AD921B-EE42-704C-9C31-2BC64753ECF3}" dt="2024-11-26T11:55:13.799" v="4" actId="255"/>
        <pc:sldMkLst>
          <pc:docMk/>
          <pc:sldMk cId="2009373354" sldId="259"/>
        </pc:sldMkLst>
        <pc:spChg chg="mod">
          <ac:chgData name="Pipperger, Philip" userId="c0381d3d-d5c9-493b-8693-1b055487f9ea" providerId="ADAL" clId="{76AD921B-EE42-704C-9C31-2BC64753ECF3}" dt="2024-11-26T11:55:13.799" v="4" actId="255"/>
          <ac:spMkLst>
            <pc:docMk/>
            <pc:sldMk cId="2009373354" sldId="259"/>
            <ac:spMk id="31" creationId="{6E9725A5-D9D3-606F-66C3-7BAA06A6A0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microsoft.com/office/2007/relationships/media" Target="../media/media24.m4a"/><Relationship Id="rId50" Type="http://schemas.openxmlformats.org/officeDocument/2006/relationships/audio" Target="../media/media25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microsoft.com/office/2007/relationships/media" Target="../media/media23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49" Type="http://schemas.microsoft.com/office/2007/relationships/media" Target="../media/media25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52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48" Type="http://schemas.openxmlformats.org/officeDocument/2006/relationships/audio" Target="../media/media24.m4a"/><Relationship Id="rId8" Type="http://schemas.openxmlformats.org/officeDocument/2006/relationships/audio" Target="../media/media4.m4a"/><Relationship Id="rId51" Type="http://schemas.openxmlformats.org/officeDocument/2006/relationships/slideLayout" Target="../slideLayouts/slideLayout1.xml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audio" Target="../media/media23.m4a"/><Relationship Id="rId20" Type="http://schemas.openxmlformats.org/officeDocument/2006/relationships/audio" Target="../media/media10.m4a"/><Relationship Id="rId41" Type="http://schemas.microsoft.com/office/2007/relationships/media" Target="../media/media21.m4a"/><Relationship Id="rId1" Type="http://schemas.microsoft.com/office/2007/relationships/media" Target="../media/media1.m4a"/><Relationship Id="rId6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2824117" y="2318115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are you?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09018" y="231848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geht's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2824117" y="2587656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(very) well.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09018" y="258609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05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</a:t>
            </a:r>
            <a:r>
              <a:rPr lang="en-GB" sz="105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geht's</a:t>
            </a:r>
            <a:r>
              <a:rPr lang="en-GB" sz="105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GB" sz="105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sehr</a:t>
            </a:r>
            <a:r>
              <a:rPr lang="en-GB" sz="105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gut.</a:t>
            </a:r>
            <a:endParaRPr lang="de-DE" sz="105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2824117" y="2859450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ok.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09018" y="285981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geht’s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lala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2824117" y="3142842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not well.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09018" y="314320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</a:t>
            </a:r>
            <a:r>
              <a:rPr lang="en-GB" sz="11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geht’s</a:t>
            </a:r>
            <a:r>
              <a:rPr lang="en-GB" sz="11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GB" sz="11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gut.</a:t>
            </a:r>
            <a:endParaRPr lang="de-DE" sz="11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2824117" y="3417951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you?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09018" y="341831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dir?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2824117" y="3694143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He/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called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09018" y="369451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Er/Sie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2824117" y="3966486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He/She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… years old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09018" y="396685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Er/Sie ist ... Jahre alt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GB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B09A95-CFC8-61B8-484B-ED7CC8D52F07}"/>
              </a:ext>
            </a:extLst>
          </p:cNvPr>
          <p:cNvSpPr/>
          <p:nvPr/>
        </p:nvSpPr>
        <p:spPr>
          <a:xfrm>
            <a:off x="2824117" y="4236367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His/her ...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4E92B2-4B10-E913-902E-A6E94835F4A9}"/>
              </a:ext>
            </a:extLst>
          </p:cNvPr>
          <p:cNvSpPr/>
          <p:nvPr/>
        </p:nvSpPr>
        <p:spPr>
          <a:xfrm>
            <a:off x="909018" y="4236734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Seine/Ihre ... ist ...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37993B-5C0E-06FB-0D20-0B0DCBB0D9B8}"/>
              </a:ext>
            </a:extLst>
          </p:cNvPr>
          <p:cNvSpPr/>
          <p:nvPr/>
        </p:nvSpPr>
        <p:spPr>
          <a:xfrm>
            <a:off x="2824117" y="4505908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His/her ...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C54120-CF68-2088-AAC9-5F8B81EDD7DB}"/>
              </a:ext>
            </a:extLst>
          </p:cNvPr>
          <p:cNvSpPr/>
          <p:nvPr/>
        </p:nvSpPr>
        <p:spPr>
          <a:xfrm>
            <a:off x="909018" y="450435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Sein/Ihr ... ist ...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E9EAC9-794A-D3DF-20A3-2C77D8ADEA9C}"/>
              </a:ext>
            </a:extLst>
          </p:cNvPr>
          <p:cNvSpPr/>
          <p:nvPr/>
        </p:nvSpPr>
        <p:spPr>
          <a:xfrm>
            <a:off x="2824117" y="4777702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weather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98ECF8-5F63-F66E-E8F8-36D8C7EABE99}"/>
              </a:ext>
            </a:extLst>
          </p:cNvPr>
          <p:cNvSpPr/>
          <p:nvPr/>
        </p:nvSpPr>
        <p:spPr>
          <a:xfrm>
            <a:off x="909018" y="477806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Wetter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EBAB16-3AEF-4251-AE10-5725D5021C4D}"/>
              </a:ext>
            </a:extLst>
          </p:cNvPr>
          <p:cNvSpPr/>
          <p:nvPr/>
        </p:nvSpPr>
        <p:spPr>
          <a:xfrm>
            <a:off x="2824117" y="5061094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6C63DD-2E0E-DF7E-4629-EE1B351B3B21}"/>
              </a:ext>
            </a:extLst>
          </p:cNvPr>
          <p:cNvSpPr/>
          <p:nvPr/>
        </p:nvSpPr>
        <p:spPr>
          <a:xfrm>
            <a:off x="909018" y="5061461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Sonne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7A200C-8FED-4E8F-9182-CB23298E9A3D}"/>
              </a:ext>
            </a:extLst>
          </p:cNvPr>
          <p:cNvSpPr/>
          <p:nvPr/>
        </p:nvSpPr>
        <p:spPr>
          <a:xfrm>
            <a:off x="909018" y="5342815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Regen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AC841E0-6D81-5979-2D96-EB2BB7EB872E}"/>
              </a:ext>
            </a:extLst>
          </p:cNvPr>
          <p:cNvSpPr/>
          <p:nvPr/>
        </p:nvSpPr>
        <p:spPr>
          <a:xfrm>
            <a:off x="2824117" y="5342448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rain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AD342EAF-DEEE-D073-B455-F0D6D17D2B04}"/>
              </a:ext>
            </a:extLst>
          </p:cNvPr>
          <p:cNvSpPr/>
          <p:nvPr/>
        </p:nvSpPr>
        <p:spPr>
          <a:xfrm>
            <a:off x="7408646" y="2313758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cloud,clouds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19EFDEC-74F5-9256-D1B4-7B22DF869F56}"/>
              </a:ext>
            </a:extLst>
          </p:cNvPr>
          <p:cNvSpPr/>
          <p:nvPr/>
        </p:nvSpPr>
        <p:spPr>
          <a:xfrm>
            <a:off x="5493547" y="2314125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Wolke, Wolken </a:t>
            </a: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1F7E08E4-40A5-2039-0204-E81F35BE8AE0}"/>
              </a:ext>
            </a:extLst>
          </p:cNvPr>
          <p:cNvSpPr/>
          <p:nvPr/>
        </p:nvSpPr>
        <p:spPr>
          <a:xfrm>
            <a:off x="7408646" y="2583299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butterfly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F3B53F93-EAA0-2892-9B80-BEB4CE748011}"/>
              </a:ext>
            </a:extLst>
          </p:cNvPr>
          <p:cNvSpPr/>
          <p:nvPr/>
        </p:nvSpPr>
        <p:spPr>
          <a:xfrm>
            <a:off x="5493547" y="2581741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Schmetterling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9C7846D1-8BE6-4112-3B59-FE3C65784991}"/>
              </a:ext>
            </a:extLst>
          </p:cNvPr>
          <p:cNvSpPr/>
          <p:nvPr/>
        </p:nvSpPr>
        <p:spPr>
          <a:xfrm>
            <a:off x="7408646" y="2855093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meadow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85E1EDFC-6AD4-1738-1D9D-83C2814AD1D0}"/>
              </a:ext>
            </a:extLst>
          </p:cNvPr>
          <p:cNvSpPr/>
          <p:nvPr/>
        </p:nvSpPr>
        <p:spPr>
          <a:xfrm>
            <a:off x="5493546" y="285509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Wiese </a:t>
            </a: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064B49D7-DD05-9F0C-ECEA-4812839CF568}"/>
              </a:ext>
            </a:extLst>
          </p:cNvPr>
          <p:cNvSpPr/>
          <p:nvPr/>
        </p:nvSpPr>
        <p:spPr>
          <a:xfrm>
            <a:off x="7408646" y="3138485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flower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flowers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F5FAEBD3-E634-88EB-F6A5-EDBD34612759}"/>
              </a:ext>
            </a:extLst>
          </p:cNvPr>
          <p:cNvSpPr/>
          <p:nvPr/>
        </p:nvSpPr>
        <p:spPr>
          <a:xfrm>
            <a:off x="5493547" y="313885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Blume, Blumen</a:t>
            </a:r>
          </a:p>
        </p:txBody>
      </p:sp>
      <p:sp>
        <p:nvSpPr>
          <p:cNvPr id="30" name="Rectangle 39">
            <a:extLst>
              <a:ext uri="{FF2B5EF4-FFF2-40B4-BE49-F238E27FC236}">
                <a16:creationId xmlns:a16="http://schemas.microsoft.com/office/drawing/2014/main" id="{0D871283-1EAC-9698-E184-2F0B11A70363}"/>
              </a:ext>
            </a:extLst>
          </p:cNvPr>
          <p:cNvSpPr/>
          <p:nvPr/>
        </p:nvSpPr>
        <p:spPr>
          <a:xfrm>
            <a:off x="7408646" y="3413594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days of the week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41">
            <a:extLst>
              <a:ext uri="{FF2B5EF4-FFF2-40B4-BE49-F238E27FC236}">
                <a16:creationId xmlns:a16="http://schemas.microsoft.com/office/drawing/2014/main" id="{DFDCC29A-04F6-8723-76B3-99740E20A29A}"/>
              </a:ext>
            </a:extLst>
          </p:cNvPr>
          <p:cNvSpPr/>
          <p:nvPr/>
        </p:nvSpPr>
        <p:spPr>
          <a:xfrm>
            <a:off x="5493547" y="3413961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Wochentage</a:t>
            </a:r>
          </a:p>
        </p:txBody>
      </p:sp>
      <p:sp>
        <p:nvSpPr>
          <p:cNvPr id="33" name="Rectangle 42">
            <a:extLst>
              <a:ext uri="{FF2B5EF4-FFF2-40B4-BE49-F238E27FC236}">
                <a16:creationId xmlns:a16="http://schemas.microsoft.com/office/drawing/2014/main" id="{CFE23DD7-4D00-5CDA-F459-94702A367D8E}"/>
              </a:ext>
            </a:extLst>
          </p:cNvPr>
          <p:cNvSpPr/>
          <p:nvPr/>
        </p:nvSpPr>
        <p:spPr>
          <a:xfrm>
            <a:off x="7408646" y="3689786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Monday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44">
            <a:extLst>
              <a:ext uri="{FF2B5EF4-FFF2-40B4-BE49-F238E27FC236}">
                <a16:creationId xmlns:a16="http://schemas.microsoft.com/office/drawing/2014/main" id="{DD052DA3-A05A-BEF5-2E54-3C01C68FCD78}"/>
              </a:ext>
            </a:extLst>
          </p:cNvPr>
          <p:cNvSpPr/>
          <p:nvPr/>
        </p:nvSpPr>
        <p:spPr>
          <a:xfrm>
            <a:off x="5493547" y="369015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Montag</a:t>
            </a: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337F0254-FFF6-AB62-23A7-B98C3608AA64}"/>
              </a:ext>
            </a:extLst>
          </p:cNvPr>
          <p:cNvSpPr/>
          <p:nvPr/>
        </p:nvSpPr>
        <p:spPr>
          <a:xfrm>
            <a:off x="7408646" y="3962129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Tuesday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D7FFE2BF-53A1-B65D-9DA1-25FA90E66D86}"/>
              </a:ext>
            </a:extLst>
          </p:cNvPr>
          <p:cNvSpPr/>
          <p:nvPr/>
        </p:nvSpPr>
        <p:spPr>
          <a:xfrm>
            <a:off x="5493547" y="3962496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Dienstag</a:t>
            </a:r>
          </a:p>
        </p:txBody>
      </p:sp>
      <p:sp>
        <p:nvSpPr>
          <p:cNvPr id="51" name="Rectangle 34">
            <a:extLst>
              <a:ext uri="{FF2B5EF4-FFF2-40B4-BE49-F238E27FC236}">
                <a16:creationId xmlns:a16="http://schemas.microsoft.com/office/drawing/2014/main" id="{0BADE744-36B9-C78B-52FB-1B9C8765824D}"/>
              </a:ext>
            </a:extLst>
          </p:cNvPr>
          <p:cNvSpPr/>
          <p:nvPr/>
        </p:nvSpPr>
        <p:spPr>
          <a:xfrm>
            <a:off x="7408646" y="4232010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Wednesday 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35">
            <a:extLst>
              <a:ext uri="{FF2B5EF4-FFF2-40B4-BE49-F238E27FC236}">
                <a16:creationId xmlns:a16="http://schemas.microsoft.com/office/drawing/2014/main" id="{93BCB7BE-7F0B-A34A-F5F1-562EABEDE20E}"/>
              </a:ext>
            </a:extLst>
          </p:cNvPr>
          <p:cNvSpPr/>
          <p:nvPr/>
        </p:nvSpPr>
        <p:spPr>
          <a:xfrm>
            <a:off x="5493547" y="423237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Mittwoch</a:t>
            </a:r>
          </a:p>
        </p:txBody>
      </p:sp>
      <p:sp>
        <p:nvSpPr>
          <p:cNvPr id="53" name="Rectangle 36">
            <a:extLst>
              <a:ext uri="{FF2B5EF4-FFF2-40B4-BE49-F238E27FC236}">
                <a16:creationId xmlns:a16="http://schemas.microsoft.com/office/drawing/2014/main" id="{2036C128-210B-3971-C4D0-6BE777F1BCC1}"/>
              </a:ext>
            </a:extLst>
          </p:cNvPr>
          <p:cNvSpPr/>
          <p:nvPr/>
        </p:nvSpPr>
        <p:spPr>
          <a:xfrm>
            <a:off x="7408646" y="4501551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Thursday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37">
            <a:extLst>
              <a:ext uri="{FF2B5EF4-FFF2-40B4-BE49-F238E27FC236}">
                <a16:creationId xmlns:a16="http://schemas.microsoft.com/office/drawing/2014/main" id="{0F530567-ED47-7D9D-B113-0B4C69E6A689}"/>
              </a:ext>
            </a:extLst>
          </p:cNvPr>
          <p:cNvSpPr/>
          <p:nvPr/>
        </p:nvSpPr>
        <p:spPr>
          <a:xfrm>
            <a:off x="5493547" y="449999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Donnerstag</a:t>
            </a:r>
          </a:p>
        </p:txBody>
      </p:sp>
      <p:sp>
        <p:nvSpPr>
          <p:cNvPr id="55" name="Rectangle 38">
            <a:extLst>
              <a:ext uri="{FF2B5EF4-FFF2-40B4-BE49-F238E27FC236}">
                <a16:creationId xmlns:a16="http://schemas.microsoft.com/office/drawing/2014/main" id="{3D71850E-279B-FAD9-47BA-75E6EC0EC5CA}"/>
              </a:ext>
            </a:extLst>
          </p:cNvPr>
          <p:cNvSpPr/>
          <p:nvPr/>
        </p:nvSpPr>
        <p:spPr>
          <a:xfrm>
            <a:off x="7408646" y="4773345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Friday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Rectangle 40">
            <a:extLst>
              <a:ext uri="{FF2B5EF4-FFF2-40B4-BE49-F238E27FC236}">
                <a16:creationId xmlns:a16="http://schemas.microsoft.com/office/drawing/2014/main" id="{D85034FF-6DC6-C46E-BBB5-B42FAD68415A}"/>
              </a:ext>
            </a:extLst>
          </p:cNvPr>
          <p:cNvSpPr/>
          <p:nvPr/>
        </p:nvSpPr>
        <p:spPr>
          <a:xfrm>
            <a:off x="5493547" y="477371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Freitag</a:t>
            </a:r>
          </a:p>
        </p:txBody>
      </p:sp>
      <p:sp>
        <p:nvSpPr>
          <p:cNvPr id="57" name="Rectangle 43">
            <a:extLst>
              <a:ext uri="{FF2B5EF4-FFF2-40B4-BE49-F238E27FC236}">
                <a16:creationId xmlns:a16="http://schemas.microsoft.com/office/drawing/2014/main" id="{F53391DF-CCF5-8954-1E17-74D696B737EB}"/>
              </a:ext>
            </a:extLst>
          </p:cNvPr>
          <p:cNvSpPr/>
          <p:nvPr/>
        </p:nvSpPr>
        <p:spPr>
          <a:xfrm>
            <a:off x="7408646" y="5056737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Saturday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Rectangle 46">
            <a:extLst>
              <a:ext uri="{FF2B5EF4-FFF2-40B4-BE49-F238E27FC236}">
                <a16:creationId xmlns:a16="http://schemas.microsoft.com/office/drawing/2014/main" id="{3670017D-C9B5-CC9B-894C-0D1AE2821F78}"/>
              </a:ext>
            </a:extLst>
          </p:cNvPr>
          <p:cNvSpPr/>
          <p:nvPr/>
        </p:nvSpPr>
        <p:spPr>
          <a:xfrm>
            <a:off x="5493547" y="5057104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Samstag</a:t>
            </a:r>
          </a:p>
        </p:txBody>
      </p:sp>
      <p:sp>
        <p:nvSpPr>
          <p:cNvPr id="59" name="Rectangle 92">
            <a:extLst>
              <a:ext uri="{FF2B5EF4-FFF2-40B4-BE49-F238E27FC236}">
                <a16:creationId xmlns:a16="http://schemas.microsoft.com/office/drawing/2014/main" id="{A7854812-DEF6-7C4A-4D9D-B37DEB07CE82}"/>
              </a:ext>
            </a:extLst>
          </p:cNvPr>
          <p:cNvSpPr/>
          <p:nvPr/>
        </p:nvSpPr>
        <p:spPr>
          <a:xfrm>
            <a:off x="5493547" y="533845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Sonntag</a:t>
            </a:r>
          </a:p>
        </p:txBody>
      </p:sp>
      <p:sp>
        <p:nvSpPr>
          <p:cNvPr id="60" name="Rectangle 91">
            <a:extLst>
              <a:ext uri="{FF2B5EF4-FFF2-40B4-BE49-F238E27FC236}">
                <a16:creationId xmlns:a16="http://schemas.microsoft.com/office/drawing/2014/main" id="{55979AF5-8DDA-23A4-123F-26335001E30C}"/>
              </a:ext>
            </a:extLst>
          </p:cNvPr>
          <p:cNvSpPr/>
          <p:nvPr/>
        </p:nvSpPr>
        <p:spPr>
          <a:xfrm>
            <a:off x="7408646" y="5338091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Sunday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dio Recording 07.03.2025, 12:48:53">
            <a:hlinkClick r:id="" action="ppaction://media"/>
            <a:extLst>
              <a:ext uri="{FF2B5EF4-FFF2-40B4-BE49-F238E27FC236}">
                <a16:creationId xmlns:a16="http://schemas.microsoft.com/office/drawing/2014/main" id="{5F91DACE-8B54-5A92-29F4-C440BEE3D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2"/>
          <a:stretch>
            <a:fillRect/>
          </a:stretch>
        </p:blipFill>
        <p:spPr>
          <a:xfrm flipV="1">
            <a:off x="588419" y="2267458"/>
            <a:ext cx="304502" cy="304502"/>
          </a:xfrm>
          <a:prstGeom prst="rect">
            <a:avLst/>
          </a:prstGeom>
        </p:spPr>
      </p:pic>
      <p:pic>
        <p:nvPicPr>
          <p:cNvPr id="3" name="Audio Recording 07.03.2025, 12:49:05">
            <a:hlinkClick r:id="" action="ppaction://media"/>
            <a:extLst>
              <a:ext uri="{FF2B5EF4-FFF2-40B4-BE49-F238E27FC236}">
                <a16:creationId xmlns:a16="http://schemas.microsoft.com/office/drawing/2014/main" id="{47AD481A-8757-5919-AB90-07CBD2A38A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 flipV="1">
            <a:off x="588419" y="2523293"/>
            <a:ext cx="304502" cy="304502"/>
          </a:xfrm>
          <a:prstGeom prst="rect">
            <a:avLst/>
          </a:prstGeom>
        </p:spPr>
      </p:pic>
      <p:pic>
        <p:nvPicPr>
          <p:cNvPr id="6" name="Audio Recording 07.03.2025, 12:49:17">
            <a:hlinkClick r:id="" action="ppaction://media"/>
            <a:extLst>
              <a:ext uri="{FF2B5EF4-FFF2-40B4-BE49-F238E27FC236}">
                <a16:creationId xmlns:a16="http://schemas.microsoft.com/office/drawing/2014/main" id="{B2BAAC4B-D26E-28F7-C788-E38228816CF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2"/>
          <a:stretch>
            <a:fillRect/>
          </a:stretch>
        </p:blipFill>
        <p:spPr>
          <a:xfrm flipV="1">
            <a:off x="588419" y="3054076"/>
            <a:ext cx="304502" cy="304502"/>
          </a:xfrm>
          <a:prstGeom prst="rect">
            <a:avLst/>
          </a:prstGeom>
        </p:spPr>
      </p:pic>
      <p:pic>
        <p:nvPicPr>
          <p:cNvPr id="10" name="Audio Recording 07.03.2025, 12:49:27">
            <a:hlinkClick r:id="" action="ppaction://media"/>
            <a:extLst>
              <a:ext uri="{FF2B5EF4-FFF2-40B4-BE49-F238E27FC236}">
                <a16:creationId xmlns:a16="http://schemas.microsoft.com/office/drawing/2014/main" id="{A1D29FCD-463D-2517-3237-5D825D32BD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2"/>
          <a:stretch>
            <a:fillRect/>
          </a:stretch>
        </p:blipFill>
        <p:spPr>
          <a:xfrm flipV="1">
            <a:off x="576955" y="3327797"/>
            <a:ext cx="304502" cy="304502"/>
          </a:xfrm>
          <a:prstGeom prst="rect">
            <a:avLst/>
          </a:prstGeom>
        </p:spPr>
      </p:pic>
      <p:pic>
        <p:nvPicPr>
          <p:cNvPr id="11" name="Audio Recording 07.03.2025, 12:49:47">
            <a:hlinkClick r:id="" action="ppaction://media"/>
            <a:extLst>
              <a:ext uri="{FF2B5EF4-FFF2-40B4-BE49-F238E27FC236}">
                <a16:creationId xmlns:a16="http://schemas.microsoft.com/office/drawing/2014/main" id="{C6818BB6-34BD-ABF7-D712-045F173A51C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2"/>
          <a:stretch>
            <a:fillRect/>
          </a:stretch>
        </p:blipFill>
        <p:spPr>
          <a:xfrm flipV="1">
            <a:off x="581707" y="3615612"/>
            <a:ext cx="304502" cy="304502"/>
          </a:xfrm>
          <a:prstGeom prst="rect">
            <a:avLst/>
          </a:prstGeom>
        </p:spPr>
      </p:pic>
      <p:pic>
        <p:nvPicPr>
          <p:cNvPr id="12" name="Audio Recording 07.03.2025, 12:50:08">
            <a:hlinkClick r:id="" action="ppaction://media"/>
            <a:extLst>
              <a:ext uri="{FF2B5EF4-FFF2-40B4-BE49-F238E27FC236}">
                <a16:creationId xmlns:a16="http://schemas.microsoft.com/office/drawing/2014/main" id="{FF277F82-D2FA-9C34-B66B-888885A59D3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2"/>
          <a:stretch>
            <a:fillRect/>
          </a:stretch>
        </p:blipFill>
        <p:spPr>
          <a:xfrm flipV="1">
            <a:off x="576955" y="3887961"/>
            <a:ext cx="304502" cy="304502"/>
          </a:xfrm>
          <a:prstGeom prst="rect">
            <a:avLst/>
          </a:prstGeom>
        </p:spPr>
      </p:pic>
      <p:pic>
        <p:nvPicPr>
          <p:cNvPr id="13" name="Audio Recording 07.03.2025, 12:50:25">
            <a:hlinkClick r:id="" action="ppaction://media"/>
            <a:extLst>
              <a:ext uri="{FF2B5EF4-FFF2-40B4-BE49-F238E27FC236}">
                <a16:creationId xmlns:a16="http://schemas.microsoft.com/office/drawing/2014/main" id="{7D8EA56A-9531-DCC3-DE6B-856307F53DD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749959" y="4390668"/>
            <a:ext cx="112175" cy="112175"/>
          </a:xfrm>
          <a:prstGeom prst="rect">
            <a:avLst/>
          </a:prstGeom>
        </p:spPr>
      </p:pic>
      <p:pic>
        <p:nvPicPr>
          <p:cNvPr id="16" name="Audio Recording 07.03.2025, 12:59:43">
            <a:hlinkClick r:id="" action="ppaction://media"/>
            <a:extLst>
              <a:ext uri="{FF2B5EF4-FFF2-40B4-BE49-F238E27FC236}">
                <a16:creationId xmlns:a16="http://schemas.microsoft.com/office/drawing/2014/main" id="{50B340D5-FA82-7292-37B9-FA3A860582F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87349" y="2795042"/>
            <a:ext cx="317472" cy="317472"/>
          </a:xfrm>
          <a:prstGeom prst="rect">
            <a:avLst/>
          </a:prstGeom>
        </p:spPr>
      </p:pic>
      <p:pic>
        <p:nvPicPr>
          <p:cNvPr id="18" name="Audio Recording 07.03.2025, 13:01:07">
            <a:hlinkClick r:id="" action="ppaction://media"/>
            <a:extLst>
              <a:ext uri="{FF2B5EF4-FFF2-40B4-BE49-F238E27FC236}">
                <a16:creationId xmlns:a16="http://schemas.microsoft.com/office/drawing/2014/main" id="{831D3DDC-7FD7-5C2C-E42B-920779ECA0E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96394" y="4456147"/>
            <a:ext cx="307130" cy="307130"/>
          </a:xfrm>
          <a:prstGeom prst="rect">
            <a:avLst/>
          </a:prstGeom>
        </p:spPr>
      </p:pic>
      <p:pic>
        <p:nvPicPr>
          <p:cNvPr id="20" name="Audio Recording 07.03.2025, 13:01:16">
            <a:hlinkClick r:id="" action="ppaction://media"/>
            <a:extLst>
              <a:ext uri="{FF2B5EF4-FFF2-40B4-BE49-F238E27FC236}">
                <a16:creationId xmlns:a16="http://schemas.microsoft.com/office/drawing/2014/main" id="{CCB4CBCC-6C6C-E6E4-84BA-914B365A6E1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605683" y="4755285"/>
            <a:ext cx="307130" cy="307130"/>
          </a:xfrm>
          <a:prstGeom prst="rect">
            <a:avLst/>
          </a:prstGeom>
        </p:spPr>
      </p:pic>
      <p:pic>
        <p:nvPicPr>
          <p:cNvPr id="21" name="Audio Recording 07.03.2025, 13:01:27">
            <a:hlinkClick r:id="" action="ppaction://media"/>
            <a:extLst>
              <a:ext uri="{FF2B5EF4-FFF2-40B4-BE49-F238E27FC236}">
                <a16:creationId xmlns:a16="http://schemas.microsoft.com/office/drawing/2014/main" id="{47278457-4DDF-012F-CCC0-0AA326D078D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96394" y="5020893"/>
            <a:ext cx="307130" cy="307130"/>
          </a:xfrm>
          <a:prstGeom prst="rect">
            <a:avLst/>
          </a:prstGeom>
        </p:spPr>
      </p:pic>
      <p:pic>
        <p:nvPicPr>
          <p:cNvPr id="61" name="Audio Recording 07.03.2025, 13:01:40">
            <a:hlinkClick r:id="" action="ppaction://media"/>
            <a:extLst>
              <a:ext uri="{FF2B5EF4-FFF2-40B4-BE49-F238E27FC236}">
                <a16:creationId xmlns:a16="http://schemas.microsoft.com/office/drawing/2014/main" id="{C7219177-8594-CB68-AD1C-6B0B912A350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87105" y="5298165"/>
            <a:ext cx="307130" cy="307130"/>
          </a:xfrm>
          <a:prstGeom prst="rect">
            <a:avLst/>
          </a:prstGeom>
        </p:spPr>
      </p:pic>
      <p:pic>
        <p:nvPicPr>
          <p:cNvPr id="62" name="Audio Recording 07.03.2025, 13:03:46">
            <a:hlinkClick r:id="" action="ppaction://media"/>
            <a:extLst>
              <a:ext uri="{FF2B5EF4-FFF2-40B4-BE49-F238E27FC236}">
                <a16:creationId xmlns:a16="http://schemas.microsoft.com/office/drawing/2014/main" id="{B408C5AA-A7D9-C1F2-4FD7-EE9EC51099C1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96394" y="4166858"/>
            <a:ext cx="304502" cy="329786"/>
          </a:xfrm>
          <a:prstGeom prst="rect">
            <a:avLst/>
          </a:prstGeom>
        </p:spPr>
      </p:pic>
      <p:pic>
        <p:nvPicPr>
          <p:cNvPr id="63" name="Audio Recording 07.03.2025, 13:04:21">
            <a:hlinkClick r:id="" action="ppaction://media"/>
            <a:extLst>
              <a:ext uri="{FF2B5EF4-FFF2-40B4-BE49-F238E27FC236}">
                <a16:creationId xmlns:a16="http://schemas.microsoft.com/office/drawing/2014/main" id="{4681EDE0-49CA-2A12-C3D5-6130051631F5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200508" y="2256711"/>
            <a:ext cx="304503" cy="304503"/>
          </a:xfrm>
          <a:prstGeom prst="rect">
            <a:avLst/>
          </a:prstGeom>
        </p:spPr>
      </p:pic>
      <p:pic>
        <p:nvPicPr>
          <p:cNvPr id="64" name="Audio Recording 07.03.2025, 13:04:30">
            <a:hlinkClick r:id="" action="ppaction://media"/>
            <a:extLst>
              <a:ext uri="{FF2B5EF4-FFF2-40B4-BE49-F238E27FC236}">
                <a16:creationId xmlns:a16="http://schemas.microsoft.com/office/drawing/2014/main" id="{83DD02DB-AD59-BDD2-3D82-4CC0B0585250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189043" y="2558386"/>
            <a:ext cx="304503" cy="304503"/>
          </a:xfrm>
          <a:prstGeom prst="rect">
            <a:avLst/>
          </a:prstGeom>
        </p:spPr>
      </p:pic>
      <p:pic>
        <p:nvPicPr>
          <p:cNvPr id="65" name="Audio Recording 07.03.2025, 13:04:41">
            <a:hlinkClick r:id="" action="ppaction://media"/>
            <a:extLst>
              <a:ext uri="{FF2B5EF4-FFF2-40B4-BE49-F238E27FC236}">
                <a16:creationId xmlns:a16="http://schemas.microsoft.com/office/drawing/2014/main" id="{F1CC9952-2939-1669-90AB-125904530BC8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189043" y="3064327"/>
            <a:ext cx="304503" cy="304503"/>
          </a:xfrm>
          <a:prstGeom prst="rect">
            <a:avLst/>
          </a:prstGeom>
        </p:spPr>
      </p:pic>
      <p:pic>
        <p:nvPicPr>
          <p:cNvPr id="66" name="Audio Recording 07.03.2025, 13:04:55">
            <a:hlinkClick r:id="" action="ppaction://media"/>
            <a:extLst>
              <a:ext uri="{FF2B5EF4-FFF2-40B4-BE49-F238E27FC236}">
                <a16:creationId xmlns:a16="http://schemas.microsoft.com/office/drawing/2014/main" id="{3B67E828-4F2F-C1DE-6E74-3F1B2593CAB5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189692" y="2793643"/>
            <a:ext cx="304503" cy="304503"/>
          </a:xfrm>
          <a:prstGeom prst="rect">
            <a:avLst/>
          </a:prstGeom>
        </p:spPr>
      </p:pic>
      <p:pic>
        <p:nvPicPr>
          <p:cNvPr id="67" name="Audio Recording 07.03.2025, 13:08:08">
            <a:hlinkClick r:id="" action="ppaction://media"/>
            <a:extLst>
              <a:ext uri="{FF2B5EF4-FFF2-40B4-BE49-F238E27FC236}">
                <a16:creationId xmlns:a16="http://schemas.microsoft.com/office/drawing/2014/main" id="{B22653A2-1921-3DE8-260C-6EBD4367E650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219830" y="3349700"/>
            <a:ext cx="304504" cy="304504"/>
          </a:xfrm>
          <a:prstGeom prst="rect">
            <a:avLst/>
          </a:prstGeom>
        </p:spPr>
      </p:pic>
      <p:pic>
        <p:nvPicPr>
          <p:cNvPr id="68" name="Audio Recording 07.03.2025, 13:08:15">
            <a:hlinkClick r:id="" action="ppaction://media"/>
            <a:extLst>
              <a:ext uri="{FF2B5EF4-FFF2-40B4-BE49-F238E27FC236}">
                <a16:creationId xmlns:a16="http://schemas.microsoft.com/office/drawing/2014/main" id="{A72E52E4-F83F-15F3-F3BA-AFF92592F765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208368" y="3654204"/>
            <a:ext cx="304502" cy="304502"/>
          </a:xfrm>
          <a:prstGeom prst="rect">
            <a:avLst/>
          </a:prstGeom>
        </p:spPr>
      </p:pic>
      <p:pic>
        <p:nvPicPr>
          <p:cNvPr id="69" name="Audio Recording 07.03.2025, 13:09:09">
            <a:hlinkClick r:id="" action="ppaction://media"/>
            <a:extLst>
              <a:ext uri="{FF2B5EF4-FFF2-40B4-BE49-F238E27FC236}">
                <a16:creationId xmlns:a16="http://schemas.microsoft.com/office/drawing/2014/main" id="{67095109-4A89-688A-0F6F-AF643A62558C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218517" y="3903219"/>
            <a:ext cx="307130" cy="307130"/>
          </a:xfrm>
          <a:prstGeom prst="rect">
            <a:avLst/>
          </a:prstGeom>
        </p:spPr>
      </p:pic>
      <p:pic>
        <p:nvPicPr>
          <p:cNvPr id="70" name="Audio Recording 07.03.2025, 13:09:16">
            <a:hlinkClick r:id="" action="ppaction://media"/>
            <a:extLst>
              <a:ext uri="{FF2B5EF4-FFF2-40B4-BE49-F238E27FC236}">
                <a16:creationId xmlns:a16="http://schemas.microsoft.com/office/drawing/2014/main" id="{968004CC-3B2E-CE3E-7B2F-F7E14C194CD7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199078" y="4167622"/>
            <a:ext cx="307130" cy="307130"/>
          </a:xfrm>
          <a:prstGeom prst="rect">
            <a:avLst/>
          </a:prstGeom>
        </p:spPr>
      </p:pic>
      <p:pic>
        <p:nvPicPr>
          <p:cNvPr id="71" name="Audio Recording 07.03.2025, 13:09:24">
            <a:hlinkClick r:id="" action="ppaction://media"/>
            <a:extLst>
              <a:ext uri="{FF2B5EF4-FFF2-40B4-BE49-F238E27FC236}">
                <a16:creationId xmlns:a16="http://schemas.microsoft.com/office/drawing/2014/main" id="{1B7806BD-C548-427D-0295-C9FFBB15B89F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208711" y="4432906"/>
            <a:ext cx="307130" cy="307130"/>
          </a:xfrm>
          <a:prstGeom prst="rect">
            <a:avLst/>
          </a:prstGeom>
        </p:spPr>
      </p:pic>
      <p:pic>
        <p:nvPicPr>
          <p:cNvPr id="72" name="Audio Recording 07.03.2025, 13:09:33">
            <a:hlinkClick r:id="" action="ppaction://media"/>
            <a:extLst>
              <a:ext uri="{FF2B5EF4-FFF2-40B4-BE49-F238E27FC236}">
                <a16:creationId xmlns:a16="http://schemas.microsoft.com/office/drawing/2014/main" id="{823590A3-B8F5-FB1E-625A-02FF10BD7F28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218517" y="4716252"/>
            <a:ext cx="307130" cy="307130"/>
          </a:xfrm>
          <a:prstGeom prst="rect">
            <a:avLst/>
          </a:prstGeom>
        </p:spPr>
      </p:pic>
      <p:pic>
        <p:nvPicPr>
          <p:cNvPr id="73" name="Audio Recording 07.03.2025, 13:10:06">
            <a:hlinkClick r:id="" action="ppaction://media"/>
            <a:extLst>
              <a:ext uri="{FF2B5EF4-FFF2-40B4-BE49-F238E27FC236}">
                <a16:creationId xmlns:a16="http://schemas.microsoft.com/office/drawing/2014/main" id="{991C3E0E-0CB6-AF3F-5A97-B06790D49D2E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208368" y="4977637"/>
            <a:ext cx="307130" cy="307130"/>
          </a:xfrm>
          <a:prstGeom prst="rect">
            <a:avLst/>
          </a:prstGeom>
        </p:spPr>
      </p:pic>
      <p:pic>
        <p:nvPicPr>
          <p:cNvPr id="74" name="Audio Recording 07.03.2025, 13:10:12">
            <a:hlinkClick r:id="" action="ppaction://media"/>
            <a:extLst>
              <a:ext uri="{FF2B5EF4-FFF2-40B4-BE49-F238E27FC236}">
                <a16:creationId xmlns:a16="http://schemas.microsoft.com/office/drawing/2014/main" id="{461B0653-7B99-00FC-170F-3C3B3445EA82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195809" y="5284767"/>
            <a:ext cx="307130" cy="3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5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6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1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4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9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62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104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416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264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16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496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75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84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176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92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496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40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072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36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</Words>
  <Application>Microsoft Macintosh PowerPoint</Application>
  <PresentationFormat>A4-Papier (210 x 297 mm)</PresentationFormat>
  <Paragraphs>50</Paragraphs>
  <Slides>1</Slides>
  <Notes>0</Notes>
  <HiddenSlides>0</HiddenSlides>
  <MMClips>25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Simona Gnade</cp:lastModifiedBy>
  <cp:revision>39</cp:revision>
  <dcterms:created xsi:type="dcterms:W3CDTF">2024-08-27T16:27:59Z</dcterms:created>
  <dcterms:modified xsi:type="dcterms:W3CDTF">2025-03-07T12:10:41Z</dcterms:modified>
</cp:coreProperties>
</file>