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56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4"/>
    <p:restoredTop sz="94694"/>
  </p:normalViewPr>
  <p:slideViewPr>
    <p:cSldViewPr snapToGrid="0">
      <p:cViewPr varScale="1">
        <p:scale>
          <a:sx n="101" d="100"/>
          <a:sy n="101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perger, Philip" userId="c0381d3d-d5c9-493b-8693-1b055487f9ea" providerId="ADAL" clId="{62C2B3A1-9DF6-1D4E-9AD0-B635C4E1350A}"/>
    <pc:docChg chg="undo custSel addSld delSld modSld">
      <pc:chgData name="Pipperger, Philip" userId="c0381d3d-d5c9-493b-8693-1b055487f9ea" providerId="ADAL" clId="{62C2B3A1-9DF6-1D4E-9AD0-B635C4E1350A}" dt="2024-11-26T11:03:20.311" v="7723" actId="14100"/>
      <pc:docMkLst>
        <pc:docMk/>
      </pc:docMkLst>
      <pc:sldChg chg="addSp delSp modSp addAnim delAnim">
        <pc:chgData name="Pipperger, Philip" userId="c0381d3d-d5c9-493b-8693-1b055487f9ea" providerId="ADAL" clId="{62C2B3A1-9DF6-1D4E-9AD0-B635C4E1350A}" dt="2024-11-26T11:03:20.311" v="7723" actId="14100"/>
        <pc:sldMkLst>
          <pc:docMk/>
          <pc:sldMk cId="4199233958" sldId="256"/>
        </pc:sldMkLst>
        <pc:spChg chg="del mod">
          <ac:chgData name="Pipperger, Philip" userId="c0381d3d-d5c9-493b-8693-1b055487f9ea" providerId="ADAL" clId="{62C2B3A1-9DF6-1D4E-9AD0-B635C4E1350A}" dt="2024-11-26T10:19:11.784" v="7629" actId="21"/>
          <ac:spMkLst>
            <pc:docMk/>
            <pc:sldMk cId="4199233958" sldId="256"/>
            <ac:spMk id="4" creationId="{0493C33B-1C5D-B2A8-CDD5-03269297CA42}"/>
          </ac:spMkLst>
        </pc:spChg>
        <pc:spChg chg="mod">
          <ac:chgData name="Pipperger, Philip" userId="c0381d3d-d5c9-493b-8693-1b055487f9ea" providerId="ADAL" clId="{62C2B3A1-9DF6-1D4E-9AD0-B635C4E1350A}" dt="2024-11-19T10:30:47.054" v="3" actId="20577"/>
          <ac:spMkLst>
            <pc:docMk/>
            <pc:sldMk cId="4199233958" sldId="256"/>
            <ac:spMk id="5" creationId="{E1BF85C7-7E36-FACA-E75A-9A994B189515}"/>
          </ac:spMkLst>
        </pc:spChg>
        <pc:spChg chg="del mod">
          <ac:chgData name="Pipperger, Philip" userId="c0381d3d-d5c9-493b-8693-1b055487f9ea" providerId="ADAL" clId="{62C2B3A1-9DF6-1D4E-9AD0-B635C4E1350A}" dt="2024-11-19T10:38:47.308" v="337" actId="21"/>
          <ac:spMkLst>
            <pc:docMk/>
            <pc:sldMk cId="4199233958" sldId="256"/>
            <ac:spMk id="6" creationId="{1325F2C7-2C1D-D462-7653-E08623C5CEF0}"/>
          </ac:spMkLst>
        </pc:spChg>
        <pc:spChg chg="del mod">
          <ac:chgData name="Pipperger, Philip" userId="c0381d3d-d5c9-493b-8693-1b055487f9ea" providerId="ADAL" clId="{62C2B3A1-9DF6-1D4E-9AD0-B635C4E1350A}" dt="2024-11-26T10:18:53.407" v="7620" actId="21"/>
          <ac:spMkLst>
            <pc:docMk/>
            <pc:sldMk cId="4199233958" sldId="256"/>
            <ac:spMk id="7" creationId="{B3B988CD-4FC9-C9DA-EEBF-8B93F1EEEDB7}"/>
          </ac:spMkLst>
        </pc:spChg>
        <pc:spChg chg="del mod">
          <ac:chgData name="Pipperger, Philip" userId="c0381d3d-d5c9-493b-8693-1b055487f9ea" providerId="ADAL" clId="{62C2B3A1-9DF6-1D4E-9AD0-B635C4E1350A}" dt="2024-11-26T10:19:13.669" v="7630" actId="21"/>
          <ac:spMkLst>
            <pc:docMk/>
            <pc:sldMk cId="4199233958" sldId="256"/>
            <ac:spMk id="8" creationId="{09172003-DC9D-075A-C9AB-91F122A6C6BD}"/>
          </ac:spMkLst>
        </pc:spChg>
        <pc:spChg chg="del mod">
          <ac:chgData name="Pipperger, Philip" userId="c0381d3d-d5c9-493b-8693-1b055487f9ea" providerId="ADAL" clId="{62C2B3A1-9DF6-1D4E-9AD0-B635C4E1350A}" dt="2024-11-26T10:18:55.256" v="7621" actId="21"/>
          <ac:spMkLst>
            <pc:docMk/>
            <pc:sldMk cId="4199233958" sldId="256"/>
            <ac:spMk id="9" creationId="{381750A0-891A-D2E5-EC53-10F2759A9A8C}"/>
          </ac:spMkLst>
        </pc:spChg>
        <pc:spChg chg="mod">
          <ac:chgData name="Pipperger, Philip" userId="c0381d3d-d5c9-493b-8693-1b055487f9ea" providerId="ADAL" clId="{62C2B3A1-9DF6-1D4E-9AD0-B635C4E1350A}" dt="2024-11-26T11:00:31.079" v="7687" actId="14100"/>
          <ac:spMkLst>
            <pc:docMk/>
            <pc:sldMk cId="4199233958" sldId="256"/>
            <ac:spMk id="17" creationId="{38048CA2-C49A-0E5A-DD2D-2ACC912711B5}"/>
          </ac:spMkLst>
        </pc:spChg>
        <pc:spChg chg="mod">
          <ac:chgData name="Pipperger, Philip" userId="c0381d3d-d5c9-493b-8693-1b055487f9ea" providerId="ADAL" clId="{62C2B3A1-9DF6-1D4E-9AD0-B635C4E1350A}" dt="2024-11-19T10:50:30.559" v="467" actId="20577"/>
          <ac:spMkLst>
            <pc:docMk/>
            <pc:sldMk cId="4199233958" sldId="256"/>
            <ac:spMk id="19" creationId="{78A70CBC-5507-6BC3-2109-B8B7CFACD17D}"/>
          </ac:spMkLst>
        </pc:spChg>
        <pc:spChg chg="mod">
          <ac:chgData name="Pipperger, Philip" userId="c0381d3d-d5c9-493b-8693-1b055487f9ea" providerId="ADAL" clId="{62C2B3A1-9DF6-1D4E-9AD0-B635C4E1350A}" dt="2024-11-19T11:16:20.347" v="537" actId="20577"/>
          <ac:spMkLst>
            <pc:docMk/>
            <pc:sldMk cId="4199233958" sldId="256"/>
            <ac:spMk id="23" creationId="{8AD3BFC4-C3D9-25EC-FF56-04A7998D7114}"/>
          </ac:spMkLst>
        </pc:spChg>
        <pc:spChg chg="mod">
          <ac:chgData name="Pipperger, Philip" userId="c0381d3d-d5c9-493b-8693-1b055487f9ea" providerId="ADAL" clId="{62C2B3A1-9DF6-1D4E-9AD0-B635C4E1350A}" dt="2024-11-26T10:59:30.112" v="7685" actId="14100"/>
          <ac:spMkLst>
            <pc:docMk/>
            <pc:sldMk cId="4199233958" sldId="256"/>
            <ac:spMk id="25" creationId="{F819DEAA-7DA6-2631-9029-F7D6E436FA9D}"/>
          </ac:spMkLst>
        </pc:spChg>
        <pc:spChg chg="mod">
          <ac:chgData name="Pipperger, Philip" userId="c0381d3d-d5c9-493b-8693-1b055487f9ea" providerId="ADAL" clId="{62C2B3A1-9DF6-1D4E-9AD0-B635C4E1350A}" dt="2024-11-19T11:19:57.461" v="613" actId="20577"/>
          <ac:spMkLst>
            <pc:docMk/>
            <pc:sldMk cId="4199233958" sldId="256"/>
            <ac:spMk id="26" creationId="{935C659D-9A8F-2661-61C2-ED0FE31046D2}"/>
          </ac:spMkLst>
        </pc:spChg>
        <pc:spChg chg="mod">
          <ac:chgData name="Pipperger, Philip" userId="c0381d3d-d5c9-493b-8693-1b055487f9ea" providerId="ADAL" clId="{62C2B3A1-9DF6-1D4E-9AD0-B635C4E1350A}" dt="2024-11-26T10:59:18.220" v="7682" actId="14100"/>
          <ac:spMkLst>
            <pc:docMk/>
            <pc:sldMk cId="4199233958" sldId="256"/>
            <ac:spMk id="28" creationId="{2D363255-A714-1240-64A7-D3046FCD5167}"/>
          </ac:spMkLst>
        </pc:spChg>
        <pc:spChg chg="mod">
          <ac:chgData name="Pipperger, Philip" userId="c0381d3d-d5c9-493b-8693-1b055487f9ea" providerId="ADAL" clId="{62C2B3A1-9DF6-1D4E-9AD0-B635C4E1350A}" dt="2024-11-26T11:03:20.311" v="7723" actId="14100"/>
          <ac:spMkLst>
            <pc:docMk/>
            <pc:sldMk cId="4199233958" sldId="256"/>
            <ac:spMk id="29" creationId="{D255C69B-54FA-BCC6-9BAD-966BE9F260A2}"/>
          </ac:spMkLst>
        </pc:spChg>
        <pc:spChg chg="mod">
          <ac:chgData name="Pipperger, Philip" userId="c0381d3d-d5c9-493b-8693-1b055487f9ea" providerId="ADAL" clId="{62C2B3A1-9DF6-1D4E-9AD0-B635C4E1350A}" dt="2024-11-26T10:58:53.157" v="7678" actId="14100"/>
          <ac:spMkLst>
            <pc:docMk/>
            <pc:sldMk cId="4199233958" sldId="256"/>
            <ac:spMk id="31" creationId="{6E9725A5-D9D3-606F-66C3-7BAA06A6A0B3}"/>
          </ac:spMkLst>
        </pc:spChg>
        <pc:spChg chg="mod">
          <ac:chgData name="Pipperger, Philip" userId="c0381d3d-d5c9-493b-8693-1b055487f9ea" providerId="ADAL" clId="{62C2B3A1-9DF6-1D4E-9AD0-B635C4E1350A}" dt="2024-11-26T11:02:42.869" v="7714" actId="14100"/>
          <ac:spMkLst>
            <pc:docMk/>
            <pc:sldMk cId="4199233958" sldId="256"/>
            <ac:spMk id="35" creationId="{A7B09A95-CFC8-61B8-484B-ED7CC8D52F07}"/>
          </ac:spMkLst>
        </pc:spChg>
        <pc:spChg chg="mod">
          <ac:chgData name="Pipperger, Philip" userId="c0381d3d-d5c9-493b-8693-1b055487f9ea" providerId="ADAL" clId="{62C2B3A1-9DF6-1D4E-9AD0-B635C4E1350A}" dt="2024-11-26T10:58:11.255" v="7670" actId="14100"/>
          <ac:spMkLst>
            <pc:docMk/>
            <pc:sldMk cId="4199233958" sldId="256"/>
            <ac:spMk id="36" creationId="{904E92B2-4B10-E913-902E-A6E94835F4A9}"/>
          </ac:spMkLst>
        </pc:spChg>
        <pc:spChg chg="mod">
          <ac:chgData name="Pipperger, Philip" userId="c0381d3d-d5c9-493b-8693-1b055487f9ea" providerId="ADAL" clId="{62C2B3A1-9DF6-1D4E-9AD0-B635C4E1350A}" dt="2024-11-26T11:02:34.484" v="7711" actId="14100"/>
          <ac:spMkLst>
            <pc:docMk/>
            <pc:sldMk cId="4199233958" sldId="256"/>
            <ac:spMk id="37" creationId="{7137993B-5C0E-06FB-0D20-0B0DCBB0D9B8}"/>
          </ac:spMkLst>
        </pc:spChg>
        <pc:spChg chg="mod">
          <ac:chgData name="Pipperger, Philip" userId="c0381d3d-d5c9-493b-8693-1b055487f9ea" providerId="ADAL" clId="{62C2B3A1-9DF6-1D4E-9AD0-B635C4E1350A}" dt="2024-11-26T10:58:03.323" v="7668" actId="14100"/>
          <ac:spMkLst>
            <pc:docMk/>
            <pc:sldMk cId="4199233958" sldId="256"/>
            <ac:spMk id="38" creationId="{88C54120-CF68-2088-AAC9-5F8B81EDD7DB}"/>
          </ac:spMkLst>
        </pc:spChg>
        <pc:spChg chg="mod">
          <ac:chgData name="Pipperger, Philip" userId="c0381d3d-d5c9-493b-8693-1b055487f9ea" providerId="ADAL" clId="{62C2B3A1-9DF6-1D4E-9AD0-B635C4E1350A}" dt="2024-11-26T11:02:25.738" v="7708" actId="14100"/>
          <ac:spMkLst>
            <pc:docMk/>
            <pc:sldMk cId="4199233958" sldId="256"/>
            <ac:spMk id="39" creationId="{58E9EAC9-794A-D3DF-20A3-2C77D8ADEA9C}"/>
          </ac:spMkLst>
        </pc:spChg>
        <pc:spChg chg="mod">
          <ac:chgData name="Pipperger, Philip" userId="c0381d3d-d5c9-493b-8693-1b055487f9ea" providerId="ADAL" clId="{62C2B3A1-9DF6-1D4E-9AD0-B635C4E1350A}" dt="2024-11-26T11:03:11.193" v="7721" actId="14100"/>
          <ac:spMkLst>
            <pc:docMk/>
            <pc:sldMk cId="4199233958" sldId="256"/>
            <ac:spMk id="40" creationId="{B8DEB2AB-787C-36F3-D6DD-56C378BEDAD8}"/>
          </ac:spMkLst>
        </pc:spChg>
        <pc:spChg chg="mod">
          <ac:chgData name="Pipperger, Philip" userId="c0381d3d-d5c9-493b-8693-1b055487f9ea" providerId="ADAL" clId="{62C2B3A1-9DF6-1D4E-9AD0-B635C4E1350A}" dt="2024-11-26T10:57:56.656" v="7666" actId="14100"/>
          <ac:spMkLst>
            <pc:docMk/>
            <pc:sldMk cId="4199233958" sldId="256"/>
            <ac:spMk id="41" creationId="{4D98ECF8-5F63-F66E-E8F8-36D8C7EABE99}"/>
          </ac:spMkLst>
        </pc:spChg>
        <pc:spChg chg="mod">
          <ac:chgData name="Pipperger, Philip" userId="c0381d3d-d5c9-493b-8693-1b055487f9ea" providerId="ADAL" clId="{62C2B3A1-9DF6-1D4E-9AD0-B635C4E1350A}" dt="2024-11-26T10:58:35.764" v="7676" actId="14100"/>
          <ac:spMkLst>
            <pc:docMk/>
            <pc:sldMk cId="4199233958" sldId="256"/>
            <ac:spMk id="42" creationId="{4CD7490D-F2EC-7B78-6846-FC416480B3A4}"/>
          </ac:spMkLst>
        </pc:spChg>
        <pc:spChg chg="mod">
          <ac:chgData name="Pipperger, Philip" userId="c0381d3d-d5c9-493b-8693-1b055487f9ea" providerId="ADAL" clId="{62C2B3A1-9DF6-1D4E-9AD0-B635C4E1350A}" dt="2024-11-26T11:03:01.827" v="7719" actId="14100"/>
          <ac:spMkLst>
            <pc:docMk/>
            <pc:sldMk cId="4199233958" sldId="256"/>
            <ac:spMk id="43" creationId="{2A35BBF2-6B9A-88BA-3C53-8725DE784F00}"/>
          </ac:spMkLst>
        </pc:spChg>
        <pc:spChg chg="mod">
          <ac:chgData name="Pipperger, Philip" userId="c0381d3d-d5c9-493b-8693-1b055487f9ea" providerId="ADAL" clId="{62C2B3A1-9DF6-1D4E-9AD0-B635C4E1350A}" dt="2024-11-26T11:02:19.776" v="7706" actId="14100"/>
          <ac:spMkLst>
            <pc:docMk/>
            <pc:sldMk cId="4199233958" sldId="256"/>
            <ac:spMk id="44" creationId="{87EBAB16-3AEF-4251-AE10-5725D5021C4D}"/>
          </ac:spMkLst>
        </pc:spChg>
        <pc:spChg chg="mod">
          <ac:chgData name="Pipperger, Philip" userId="c0381d3d-d5c9-493b-8693-1b055487f9ea" providerId="ADAL" clId="{62C2B3A1-9DF6-1D4E-9AD0-B635C4E1350A}" dt="2024-11-26T10:58:28.405" v="7674" actId="14100"/>
          <ac:spMkLst>
            <pc:docMk/>
            <pc:sldMk cId="4199233958" sldId="256"/>
            <ac:spMk id="45" creationId="{780E7320-F6DB-B3D0-95A7-F42ACFDD1FE4}"/>
          </ac:spMkLst>
        </pc:spChg>
        <pc:spChg chg="mod">
          <ac:chgData name="Pipperger, Philip" userId="c0381d3d-d5c9-493b-8693-1b055487f9ea" providerId="ADAL" clId="{62C2B3A1-9DF6-1D4E-9AD0-B635C4E1350A}" dt="2024-11-26T11:02:52.526" v="7717" actId="14100"/>
          <ac:spMkLst>
            <pc:docMk/>
            <pc:sldMk cId="4199233958" sldId="256"/>
            <ac:spMk id="46" creationId="{1B7285B1-0034-FD5F-F2FE-FBAA7FDA0AA8}"/>
          </ac:spMkLst>
        </pc:spChg>
        <pc:spChg chg="mod">
          <ac:chgData name="Pipperger, Philip" userId="c0381d3d-d5c9-493b-8693-1b055487f9ea" providerId="ADAL" clId="{62C2B3A1-9DF6-1D4E-9AD0-B635C4E1350A}" dt="2024-11-26T10:57:42.566" v="7663" actId="14100"/>
          <ac:spMkLst>
            <pc:docMk/>
            <pc:sldMk cId="4199233958" sldId="256"/>
            <ac:spMk id="47" creationId="{A06C63DD-2E0E-DF7E-4629-EE1B351B3B21}"/>
          </ac:spMkLst>
        </pc:spChg>
        <pc:spChg chg="mod">
          <ac:chgData name="Pipperger, Philip" userId="c0381d3d-d5c9-493b-8693-1b055487f9ea" providerId="ADAL" clId="{62C2B3A1-9DF6-1D4E-9AD0-B635C4E1350A}" dt="2024-11-26T10:58:19.687" v="7672" actId="14100"/>
          <ac:spMkLst>
            <pc:docMk/>
            <pc:sldMk cId="4199233958" sldId="256"/>
            <ac:spMk id="48" creationId="{56129BDF-5CB0-D0F8-6B23-28C389EB5CAF}"/>
          </ac:spMkLst>
        </pc:spChg>
        <pc:spChg chg="mod">
          <ac:chgData name="Pipperger, Philip" userId="c0381d3d-d5c9-493b-8693-1b055487f9ea" providerId="ADAL" clId="{62C2B3A1-9DF6-1D4E-9AD0-B635C4E1350A}" dt="2024-11-26T10:15:33.631" v="7587" actId="14100"/>
          <ac:spMkLst>
            <pc:docMk/>
            <pc:sldMk cId="4199233958" sldId="256"/>
            <ac:spMk id="71" creationId="{0D4DEC1D-F315-0055-E443-AA1E13CB8B20}"/>
          </ac:spMkLst>
        </pc:spChg>
        <pc:spChg chg="mod">
          <ac:chgData name="Pipperger, Philip" userId="c0381d3d-d5c9-493b-8693-1b055487f9ea" providerId="ADAL" clId="{62C2B3A1-9DF6-1D4E-9AD0-B635C4E1350A}" dt="2024-11-26T10:17:53.385" v="7609" actId="14100"/>
          <ac:spMkLst>
            <pc:docMk/>
            <pc:sldMk cId="4199233958" sldId="256"/>
            <ac:spMk id="72" creationId="{E3C39546-58AF-9497-BFCF-3746B0B82A01}"/>
          </ac:spMkLst>
        </pc:spChg>
        <pc:spChg chg="mod">
          <ac:chgData name="Pipperger, Philip" userId="c0381d3d-d5c9-493b-8693-1b055487f9ea" providerId="ADAL" clId="{62C2B3A1-9DF6-1D4E-9AD0-B635C4E1350A}" dt="2024-11-26T10:13:01.990" v="7570" actId="14100"/>
          <ac:spMkLst>
            <pc:docMk/>
            <pc:sldMk cId="4199233958" sldId="256"/>
            <ac:spMk id="73" creationId="{BA92A5E3-6232-7C18-27DA-C39BF044D1E8}"/>
          </ac:spMkLst>
        </pc:spChg>
        <pc:spChg chg="mod">
          <ac:chgData name="Pipperger, Philip" userId="c0381d3d-d5c9-493b-8693-1b055487f9ea" providerId="ADAL" clId="{62C2B3A1-9DF6-1D4E-9AD0-B635C4E1350A}" dt="2024-11-26T10:18:01.100" v="7611" actId="14100"/>
          <ac:spMkLst>
            <pc:docMk/>
            <pc:sldMk cId="4199233958" sldId="256"/>
            <ac:spMk id="74" creationId="{FE509BA6-7408-8736-0B0E-BB528E5CC84F}"/>
          </ac:spMkLst>
        </pc:spChg>
        <pc:spChg chg="mod">
          <ac:chgData name="Pipperger, Philip" userId="c0381d3d-d5c9-493b-8693-1b055487f9ea" providerId="ADAL" clId="{62C2B3A1-9DF6-1D4E-9AD0-B635C4E1350A}" dt="2024-11-26T10:13:50.861" v="7576" actId="14100"/>
          <ac:spMkLst>
            <pc:docMk/>
            <pc:sldMk cId="4199233958" sldId="256"/>
            <ac:spMk id="75" creationId="{51C0512E-A2E1-E4FE-C5A0-0680A18AA423}"/>
          </ac:spMkLst>
        </pc:spChg>
        <pc:spChg chg="mod">
          <ac:chgData name="Pipperger, Philip" userId="c0381d3d-d5c9-493b-8693-1b055487f9ea" providerId="ADAL" clId="{62C2B3A1-9DF6-1D4E-9AD0-B635C4E1350A}" dt="2024-11-26T10:18:28.939" v="7612" actId="14100"/>
          <ac:spMkLst>
            <pc:docMk/>
            <pc:sldMk cId="4199233958" sldId="256"/>
            <ac:spMk id="76" creationId="{E5E7A4F9-6387-2F21-56BE-8DC674316E15}"/>
          </ac:spMkLst>
        </pc:spChg>
        <pc:spChg chg="del mod">
          <ac:chgData name="Pipperger, Philip" userId="c0381d3d-d5c9-493b-8693-1b055487f9ea" providerId="ADAL" clId="{62C2B3A1-9DF6-1D4E-9AD0-B635C4E1350A}" dt="2024-11-26T10:18:57.473" v="7622" actId="21"/>
          <ac:spMkLst>
            <pc:docMk/>
            <pc:sldMk cId="4199233958" sldId="256"/>
            <ac:spMk id="77" creationId="{51213AC0-0144-D5A3-3E4E-1035E28E8196}"/>
          </ac:spMkLst>
        </pc:spChg>
        <pc:spChg chg="del mod">
          <ac:chgData name="Pipperger, Philip" userId="c0381d3d-d5c9-493b-8693-1b055487f9ea" providerId="ADAL" clId="{62C2B3A1-9DF6-1D4E-9AD0-B635C4E1350A}" dt="2024-11-26T10:18:39.812" v="7613" actId="21"/>
          <ac:spMkLst>
            <pc:docMk/>
            <pc:sldMk cId="4199233958" sldId="256"/>
            <ac:spMk id="78" creationId="{08BFFD8C-D027-D36B-6983-E9CCAA8FDFC9}"/>
          </ac:spMkLst>
        </pc:spChg>
        <pc:spChg chg="del mod">
          <ac:chgData name="Pipperger, Philip" userId="c0381d3d-d5c9-493b-8693-1b055487f9ea" providerId="ADAL" clId="{62C2B3A1-9DF6-1D4E-9AD0-B635C4E1350A}" dt="2024-11-26T10:18:59.370" v="7623" actId="21"/>
          <ac:spMkLst>
            <pc:docMk/>
            <pc:sldMk cId="4199233958" sldId="256"/>
            <ac:spMk id="79" creationId="{E6ECAD65-FE6F-FC92-7588-851D538CE011}"/>
          </ac:spMkLst>
        </pc:spChg>
        <pc:spChg chg="del mod">
          <ac:chgData name="Pipperger, Philip" userId="c0381d3d-d5c9-493b-8693-1b055487f9ea" providerId="ADAL" clId="{62C2B3A1-9DF6-1D4E-9AD0-B635C4E1350A}" dt="2024-11-26T10:18:41.925" v="7614" actId="21"/>
          <ac:spMkLst>
            <pc:docMk/>
            <pc:sldMk cId="4199233958" sldId="256"/>
            <ac:spMk id="80" creationId="{69B86D2F-E249-30D9-A086-6AF861D33AF5}"/>
          </ac:spMkLst>
        </pc:spChg>
        <pc:spChg chg="del mod">
          <ac:chgData name="Pipperger, Philip" userId="c0381d3d-d5c9-493b-8693-1b055487f9ea" providerId="ADAL" clId="{62C2B3A1-9DF6-1D4E-9AD0-B635C4E1350A}" dt="2024-11-26T10:19:01.270" v="7624" actId="21"/>
          <ac:spMkLst>
            <pc:docMk/>
            <pc:sldMk cId="4199233958" sldId="256"/>
            <ac:spMk id="81" creationId="{E1804490-1D1A-4CC4-B821-FB204FE336AE}"/>
          </ac:spMkLst>
        </pc:spChg>
        <pc:spChg chg="del mod">
          <ac:chgData name="Pipperger, Philip" userId="c0381d3d-d5c9-493b-8693-1b055487f9ea" providerId="ADAL" clId="{62C2B3A1-9DF6-1D4E-9AD0-B635C4E1350A}" dt="2024-11-26T10:18:43.977" v="7615" actId="21"/>
          <ac:spMkLst>
            <pc:docMk/>
            <pc:sldMk cId="4199233958" sldId="256"/>
            <ac:spMk id="82" creationId="{A25EE004-9CA7-F129-6311-2888569B5ED9}"/>
          </ac:spMkLst>
        </pc:spChg>
        <pc:spChg chg="del mod">
          <ac:chgData name="Pipperger, Philip" userId="c0381d3d-d5c9-493b-8693-1b055487f9ea" providerId="ADAL" clId="{62C2B3A1-9DF6-1D4E-9AD0-B635C4E1350A}" dt="2024-11-26T10:19:03.073" v="7625" actId="21"/>
          <ac:spMkLst>
            <pc:docMk/>
            <pc:sldMk cId="4199233958" sldId="256"/>
            <ac:spMk id="83" creationId="{B8C6898C-3EAF-BBFA-59B4-D0D5E6586FD5}"/>
          </ac:spMkLst>
        </pc:spChg>
        <pc:spChg chg="del mod">
          <ac:chgData name="Pipperger, Philip" userId="c0381d3d-d5c9-493b-8693-1b055487f9ea" providerId="ADAL" clId="{62C2B3A1-9DF6-1D4E-9AD0-B635C4E1350A}" dt="2024-11-26T10:18:45.911" v="7616" actId="21"/>
          <ac:spMkLst>
            <pc:docMk/>
            <pc:sldMk cId="4199233958" sldId="256"/>
            <ac:spMk id="84" creationId="{CA7AE0BE-719F-CDB9-50CC-74B8DF4A2005}"/>
          </ac:spMkLst>
        </pc:spChg>
        <pc:spChg chg="del mod">
          <ac:chgData name="Pipperger, Philip" userId="c0381d3d-d5c9-493b-8693-1b055487f9ea" providerId="ADAL" clId="{62C2B3A1-9DF6-1D4E-9AD0-B635C4E1350A}" dt="2024-11-26T10:19:05.652" v="7626" actId="21"/>
          <ac:spMkLst>
            <pc:docMk/>
            <pc:sldMk cId="4199233958" sldId="256"/>
            <ac:spMk id="85" creationId="{5AF63C76-B9D4-20D6-9C97-BB25F5E226A5}"/>
          </ac:spMkLst>
        </pc:spChg>
        <pc:spChg chg="del mod">
          <ac:chgData name="Pipperger, Philip" userId="c0381d3d-d5c9-493b-8693-1b055487f9ea" providerId="ADAL" clId="{62C2B3A1-9DF6-1D4E-9AD0-B635C4E1350A}" dt="2024-11-26T10:18:47.890" v="7617" actId="21"/>
          <ac:spMkLst>
            <pc:docMk/>
            <pc:sldMk cId="4199233958" sldId="256"/>
            <ac:spMk id="86" creationId="{5DE46CB7-492F-E44F-932E-CFC92784AC7E}"/>
          </ac:spMkLst>
        </pc:spChg>
        <pc:spChg chg="del mod">
          <ac:chgData name="Pipperger, Philip" userId="c0381d3d-d5c9-493b-8693-1b055487f9ea" providerId="ADAL" clId="{62C2B3A1-9DF6-1D4E-9AD0-B635C4E1350A}" dt="2024-11-26T10:19:07.864" v="7627" actId="21"/>
          <ac:spMkLst>
            <pc:docMk/>
            <pc:sldMk cId="4199233958" sldId="256"/>
            <ac:spMk id="87" creationId="{E012913A-09E8-3378-D97B-25ED0640FB76}"/>
          </ac:spMkLst>
        </pc:spChg>
        <pc:spChg chg="del mod">
          <ac:chgData name="Pipperger, Philip" userId="c0381d3d-d5c9-493b-8693-1b055487f9ea" providerId="ADAL" clId="{62C2B3A1-9DF6-1D4E-9AD0-B635C4E1350A}" dt="2024-11-26T10:18:49.773" v="7618" actId="21"/>
          <ac:spMkLst>
            <pc:docMk/>
            <pc:sldMk cId="4199233958" sldId="256"/>
            <ac:spMk id="88" creationId="{A46B03B4-FF2E-F60A-6947-96EF1C0B5EAC}"/>
          </ac:spMkLst>
        </pc:spChg>
        <pc:spChg chg="del mod">
          <ac:chgData name="Pipperger, Philip" userId="c0381d3d-d5c9-493b-8693-1b055487f9ea" providerId="ADAL" clId="{62C2B3A1-9DF6-1D4E-9AD0-B635C4E1350A}" dt="2024-11-26T10:19:09.935" v="7628" actId="21"/>
          <ac:spMkLst>
            <pc:docMk/>
            <pc:sldMk cId="4199233958" sldId="256"/>
            <ac:spMk id="89" creationId="{F1D27160-BA32-BC75-2A01-2550F2990BBD}"/>
          </ac:spMkLst>
        </pc:spChg>
        <pc:spChg chg="del mod">
          <ac:chgData name="Pipperger, Philip" userId="c0381d3d-d5c9-493b-8693-1b055487f9ea" providerId="ADAL" clId="{62C2B3A1-9DF6-1D4E-9AD0-B635C4E1350A}" dt="2024-11-26T10:18:51.474" v="7619" actId="21"/>
          <ac:spMkLst>
            <pc:docMk/>
            <pc:sldMk cId="4199233958" sldId="256"/>
            <ac:spMk id="90" creationId="{7132BEDB-2F4A-A6C5-129B-1F168D074E86}"/>
          </ac:spMkLst>
        </pc:spChg>
        <pc:spChg chg="mod">
          <ac:chgData name="Pipperger, Philip" userId="c0381d3d-d5c9-493b-8693-1b055487f9ea" providerId="ADAL" clId="{62C2B3A1-9DF6-1D4E-9AD0-B635C4E1350A}" dt="2024-11-26T10:57:23.623" v="7661" actId="255"/>
          <ac:spMkLst>
            <pc:docMk/>
            <pc:sldMk cId="4199233958" sldId="256"/>
            <ac:spMk id="92" creationId="{2AC841E0-6D81-5979-2D96-EB2BB7EB872E}"/>
          </ac:spMkLst>
        </pc:spChg>
        <pc:spChg chg="mod">
          <ac:chgData name="Pipperger, Philip" userId="c0381d3d-d5c9-493b-8693-1b055487f9ea" providerId="ADAL" clId="{62C2B3A1-9DF6-1D4E-9AD0-B635C4E1350A}" dt="2024-11-26T10:56:59.612" v="7657" actId="14100"/>
          <ac:spMkLst>
            <pc:docMk/>
            <pc:sldMk cId="4199233958" sldId="256"/>
            <ac:spMk id="93" creationId="{F87A200C-8FED-4E8F-9182-CB23298E9A3D}"/>
          </ac:spMkLst>
        </pc:spChg>
        <pc:spChg chg="del mod">
          <ac:chgData name="Pipperger, Philip" userId="c0381d3d-d5c9-493b-8693-1b055487f9ea" providerId="ADAL" clId="{62C2B3A1-9DF6-1D4E-9AD0-B635C4E1350A}" dt="2024-11-19T10:31:22.936" v="10" actId="21"/>
          <ac:spMkLst>
            <pc:docMk/>
            <pc:sldMk cId="4199233958" sldId="256"/>
            <ac:spMk id="107" creationId="{6A4B848A-26BE-8A1C-4E93-909EF1EF7100}"/>
          </ac:spMkLst>
        </pc:spChg>
        <pc:picChg chg="add del mod">
          <ac:chgData name="Pipperger, Philip" userId="c0381d3d-d5c9-493b-8693-1b055487f9ea" providerId="ADAL" clId="{62C2B3A1-9DF6-1D4E-9AD0-B635C4E1350A}" dt="2024-11-20T14:20:06.052" v="6747" actId="21"/>
          <ac:picMkLst>
            <pc:docMk/>
            <pc:sldMk cId="4199233958" sldId="256"/>
            <ac:picMk id="2" creationId="{9399E110-85F6-E93D-256D-9A804FA04C28}"/>
          </ac:picMkLst>
        </pc:picChg>
        <pc:picChg chg="add mod">
          <ac:chgData name="Pipperger, Philip" userId="c0381d3d-d5c9-493b-8693-1b055487f9ea" providerId="ADAL" clId="{62C2B3A1-9DF6-1D4E-9AD0-B635C4E1350A}" dt="2024-11-26T11:00:36.871" v="7688" actId="1076"/>
          <ac:picMkLst>
            <pc:docMk/>
            <pc:sldMk cId="4199233958" sldId="256"/>
            <ac:picMk id="3" creationId="{55E4D191-01BF-BD29-E91A-A4474C8BE694}"/>
          </ac:picMkLst>
        </pc:picChg>
        <pc:picChg chg="del">
          <ac:chgData name="Pipperger, Philip" userId="c0381d3d-d5c9-493b-8693-1b055487f9ea" providerId="ADAL" clId="{62C2B3A1-9DF6-1D4E-9AD0-B635C4E1350A}" dt="2024-11-19T10:31:11.979" v="7" actId="21"/>
          <ac:picMkLst>
            <pc:docMk/>
            <pc:sldMk cId="4199233958" sldId="256"/>
            <ac:picMk id="3" creationId="{81189773-42AE-B64B-A89E-34A02FF554D5}"/>
          </ac:picMkLst>
        </pc:picChg>
        <pc:picChg chg="add del mod">
          <ac:chgData name="Pipperger, Philip" userId="c0381d3d-d5c9-493b-8693-1b055487f9ea" providerId="ADAL" clId="{62C2B3A1-9DF6-1D4E-9AD0-B635C4E1350A}" dt="2024-11-20T15:55:10.627" v="6769"/>
          <ac:picMkLst>
            <pc:docMk/>
            <pc:sldMk cId="4199233958" sldId="256"/>
            <ac:picMk id="6" creationId="{2A5C1864-D784-BF1C-9830-AC076AA4DE6E}"/>
          </ac:picMkLst>
        </pc:picChg>
        <pc:picChg chg="add mod">
          <ac:chgData name="Pipperger, Philip" userId="c0381d3d-d5c9-493b-8693-1b055487f9ea" providerId="ADAL" clId="{62C2B3A1-9DF6-1D4E-9AD0-B635C4E1350A}" dt="2024-11-26T11:00:51.073" v="7691" actId="1076"/>
          <ac:picMkLst>
            <pc:docMk/>
            <pc:sldMk cId="4199233958" sldId="256"/>
            <ac:picMk id="10" creationId="{48C27A24-EE3C-EB5A-909E-1D24D6DEEF3F}"/>
          </ac:picMkLst>
        </pc:picChg>
        <pc:picChg chg="del">
          <ac:chgData name="Pipperger, Philip" userId="c0381d3d-d5c9-493b-8693-1b055487f9ea" providerId="ADAL" clId="{62C2B3A1-9DF6-1D4E-9AD0-B635C4E1350A}" dt="2024-11-19T10:31:16.919" v="8" actId="21"/>
          <ac:picMkLst>
            <pc:docMk/>
            <pc:sldMk cId="4199233958" sldId="256"/>
            <ac:picMk id="10" creationId="{5328CD98-F429-CB5B-847D-3039F7D1ADE8}"/>
          </ac:picMkLst>
        </pc:picChg>
        <pc:picChg chg="add mod">
          <ac:chgData name="Pipperger, Philip" userId="c0381d3d-d5c9-493b-8693-1b055487f9ea" providerId="ADAL" clId="{62C2B3A1-9DF6-1D4E-9AD0-B635C4E1350A}" dt="2024-11-26T11:00:54.752" v="7692" actId="1076"/>
          <ac:picMkLst>
            <pc:docMk/>
            <pc:sldMk cId="4199233958" sldId="256"/>
            <ac:picMk id="11" creationId="{7B1C93D9-EA0B-7A28-F7E1-B485D9DB6879}"/>
          </ac:picMkLst>
        </pc:picChg>
        <pc:picChg chg="add mod">
          <ac:chgData name="Pipperger, Philip" userId="c0381d3d-d5c9-493b-8693-1b055487f9ea" providerId="ADAL" clId="{62C2B3A1-9DF6-1D4E-9AD0-B635C4E1350A}" dt="2024-11-26T10:55:57.222" v="7642" actId="1076"/>
          <ac:picMkLst>
            <pc:docMk/>
            <pc:sldMk cId="4199233958" sldId="256"/>
            <ac:picMk id="12" creationId="{9981C7AB-F002-C99D-51BB-DA56920904DC}"/>
          </ac:picMkLst>
        </pc:picChg>
        <pc:picChg chg="add mod">
          <ac:chgData name="Pipperger, Philip" userId="c0381d3d-d5c9-493b-8693-1b055487f9ea" providerId="ADAL" clId="{62C2B3A1-9DF6-1D4E-9AD0-B635C4E1350A}" dt="2024-11-26T10:56:02.326" v="7643" actId="1076"/>
          <ac:picMkLst>
            <pc:docMk/>
            <pc:sldMk cId="4199233958" sldId="256"/>
            <ac:picMk id="13" creationId="{5EEFBC4C-5B8D-E6A7-1866-CEA4AF40039B}"/>
          </ac:picMkLst>
        </pc:picChg>
        <pc:picChg chg="add mod">
          <ac:chgData name="Pipperger, Philip" userId="c0381d3d-d5c9-493b-8693-1b055487f9ea" providerId="ADAL" clId="{62C2B3A1-9DF6-1D4E-9AD0-B635C4E1350A}" dt="2024-11-26T10:56:05.298" v="7644" actId="1076"/>
          <ac:picMkLst>
            <pc:docMk/>
            <pc:sldMk cId="4199233958" sldId="256"/>
            <ac:picMk id="14" creationId="{D53323E6-5827-BF58-31D9-4C43B59E6EC9}"/>
          </ac:picMkLst>
        </pc:picChg>
        <pc:picChg chg="add mod">
          <ac:chgData name="Pipperger, Philip" userId="c0381d3d-d5c9-493b-8693-1b055487f9ea" providerId="ADAL" clId="{62C2B3A1-9DF6-1D4E-9AD0-B635C4E1350A}" dt="2024-11-26T11:01:57.168" v="7703" actId="1076"/>
          <ac:picMkLst>
            <pc:docMk/>
            <pc:sldMk cId="4199233958" sldId="256"/>
            <ac:picMk id="15" creationId="{6E51B4A6-06FD-9B28-3A13-ED0FE6B9986D}"/>
          </ac:picMkLst>
        </pc:picChg>
        <pc:picChg chg="add mod">
          <ac:chgData name="Pipperger, Philip" userId="c0381d3d-d5c9-493b-8693-1b055487f9ea" providerId="ADAL" clId="{62C2B3A1-9DF6-1D4E-9AD0-B635C4E1350A}" dt="2024-11-26T11:01:51.502" v="7702" actId="1076"/>
          <ac:picMkLst>
            <pc:docMk/>
            <pc:sldMk cId="4199233958" sldId="256"/>
            <ac:picMk id="16" creationId="{3C533EBD-9263-A572-B60C-7B8DA6936843}"/>
          </ac:picMkLst>
        </pc:picChg>
        <pc:picChg chg="add mod">
          <ac:chgData name="Pipperger, Philip" userId="c0381d3d-d5c9-493b-8693-1b055487f9ea" providerId="ADAL" clId="{62C2B3A1-9DF6-1D4E-9AD0-B635C4E1350A}" dt="2024-11-26T10:56:19.357" v="7648" actId="1076"/>
          <ac:picMkLst>
            <pc:docMk/>
            <pc:sldMk cId="4199233958" sldId="256"/>
            <ac:picMk id="18" creationId="{0DF1BEB2-6BA7-ECE2-2321-E447F059F1B7}"/>
          </ac:picMkLst>
        </pc:picChg>
        <pc:picChg chg="add mod">
          <ac:chgData name="Pipperger, Philip" userId="c0381d3d-d5c9-493b-8693-1b055487f9ea" providerId="ADAL" clId="{62C2B3A1-9DF6-1D4E-9AD0-B635C4E1350A}" dt="2024-11-26T11:01:16.511" v="7695" actId="1076"/>
          <ac:picMkLst>
            <pc:docMk/>
            <pc:sldMk cId="4199233958" sldId="256"/>
            <ac:picMk id="20" creationId="{C5A8D662-0AFF-1CA2-1A8E-AC827E50B9A6}"/>
          </ac:picMkLst>
        </pc:picChg>
        <pc:picChg chg="add mod">
          <ac:chgData name="Pipperger, Philip" userId="c0381d3d-d5c9-493b-8693-1b055487f9ea" providerId="ADAL" clId="{62C2B3A1-9DF6-1D4E-9AD0-B635C4E1350A}" dt="2024-11-26T11:01:28.044" v="7698" actId="1076"/>
          <ac:picMkLst>
            <pc:docMk/>
            <pc:sldMk cId="4199233958" sldId="256"/>
            <ac:picMk id="21" creationId="{0B4C5033-881E-47F9-80CB-0DDA68F453E6}"/>
          </ac:picMkLst>
        </pc:picChg>
        <pc:picChg chg="add mod">
          <ac:chgData name="Pipperger, Philip" userId="c0381d3d-d5c9-493b-8693-1b055487f9ea" providerId="ADAL" clId="{62C2B3A1-9DF6-1D4E-9AD0-B635C4E1350A}" dt="2024-11-26T11:01:24.383" v="7697" actId="1076"/>
          <ac:picMkLst>
            <pc:docMk/>
            <pc:sldMk cId="4199233958" sldId="256"/>
            <ac:picMk id="22" creationId="{9862DDE8-6C1D-D4AD-A10E-EC72018C3EC1}"/>
          </ac:picMkLst>
        </pc:picChg>
        <pc:picChg chg="add mod">
          <ac:chgData name="Pipperger, Philip" userId="c0381d3d-d5c9-493b-8693-1b055487f9ea" providerId="ADAL" clId="{62C2B3A1-9DF6-1D4E-9AD0-B635C4E1350A}" dt="2024-11-26T10:17:31.584" v="7605" actId="1076"/>
          <ac:picMkLst>
            <pc:docMk/>
            <pc:sldMk cId="4199233958" sldId="256"/>
            <ac:picMk id="24" creationId="{26AFB79E-603F-9BA7-5DAD-78CFDAA9489B}"/>
          </ac:picMkLst>
        </pc:picChg>
        <pc:picChg chg="add mod">
          <ac:chgData name="Pipperger, Philip" userId="c0381d3d-d5c9-493b-8693-1b055487f9ea" providerId="ADAL" clId="{62C2B3A1-9DF6-1D4E-9AD0-B635C4E1350A}" dt="2024-11-26T10:17:20.944" v="7603" actId="1076"/>
          <ac:picMkLst>
            <pc:docMk/>
            <pc:sldMk cId="4199233958" sldId="256"/>
            <ac:picMk id="27" creationId="{EF65655D-6FD9-ECB7-03C9-F5C17ACAD4C8}"/>
          </ac:picMkLst>
        </pc:picChg>
        <pc:picChg chg="add mod">
          <ac:chgData name="Pipperger, Philip" userId="c0381d3d-d5c9-493b-8693-1b055487f9ea" providerId="ADAL" clId="{62C2B3A1-9DF6-1D4E-9AD0-B635C4E1350A}" dt="2024-11-26T10:17:29.090" v="7604" actId="1076"/>
          <ac:picMkLst>
            <pc:docMk/>
            <pc:sldMk cId="4199233958" sldId="256"/>
            <ac:picMk id="30" creationId="{23B787EE-389C-ED27-AC82-1CED017FE5F0}"/>
          </ac:picMkLst>
        </pc:picChg>
        <pc:picChg chg="del">
          <ac:chgData name="Pipperger, Philip" userId="c0381d3d-d5c9-493b-8693-1b055487f9ea" providerId="ADAL" clId="{62C2B3A1-9DF6-1D4E-9AD0-B635C4E1350A}" dt="2024-11-19T10:31:18.860" v="9" actId="21"/>
          <ac:picMkLst>
            <pc:docMk/>
            <pc:sldMk cId="4199233958" sldId="256"/>
            <ac:picMk id="53" creationId="{064B1911-61CC-2BED-584F-27F9B7C006BA}"/>
          </ac:picMkLst>
        </pc:picChg>
        <pc:picChg chg="del">
          <ac:chgData name="Pipperger, Philip" userId="c0381d3d-d5c9-493b-8693-1b055487f9ea" providerId="ADAL" clId="{62C2B3A1-9DF6-1D4E-9AD0-B635C4E1350A}" dt="2024-11-19T10:31:10.003" v="6" actId="21"/>
          <ac:picMkLst>
            <pc:docMk/>
            <pc:sldMk cId="4199233958" sldId="256"/>
            <ac:picMk id="54" creationId="{35D492B3-A87F-22D2-C3E8-83FDDF5E9E98}"/>
          </ac:picMkLst>
        </pc:picChg>
      </pc:sldChg>
      <pc:sldChg chg="addSp modSp add del addAnim">
        <pc:chgData name="Pipperger, Philip" userId="c0381d3d-d5c9-493b-8693-1b055487f9ea" providerId="ADAL" clId="{62C2B3A1-9DF6-1D4E-9AD0-B635C4E1350A}" dt="2024-11-26T10:54:50.498" v="7634" actId="21"/>
        <pc:sldMkLst>
          <pc:docMk/>
          <pc:sldMk cId="1623428942" sldId="257"/>
        </pc:sldMkLst>
        <pc:spChg chg="mod">
          <ac:chgData name="Pipperger, Philip" userId="c0381d3d-d5c9-493b-8693-1b055487f9ea" providerId="ADAL" clId="{62C2B3A1-9DF6-1D4E-9AD0-B635C4E1350A}" dt="2024-11-19T11:44:51.341" v="1251" actId="20577"/>
          <ac:spMkLst>
            <pc:docMk/>
            <pc:sldMk cId="1623428942" sldId="257"/>
            <ac:spMk id="5" creationId="{E1BF85C7-7E36-FACA-E75A-9A994B189515}"/>
          </ac:spMkLst>
        </pc:spChg>
        <pc:spChg chg="mod">
          <ac:chgData name="Pipperger, Philip" userId="c0381d3d-d5c9-493b-8693-1b055487f9ea" providerId="ADAL" clId="{62C2B3A1-9DF6-1D4E-9AD0-B635C4E1350A}" dt="2024-11-19T11:45:01.316" v="1275" actId="20577"/>
          <ac:spMkLst>
            <pc:docMk/>
            <pc:sldMk cId="1623428942" sldId="257"/>
            <ac:spMk id="17" creationId="{38048CA2-C49A-0E5A-DD2D-2ACC912711B5}"/>
          </ac:spMkLst>
        </pc:spChg>
        <pc:spChg chg="mod">
          <ac:chgData name="Pipperger, Philip" userId="c0381d3d-d5c9-493b-8693-1b055487f9ea" providerId="ADAL" clId="{62C2B3A1-9DF6-1D4E-9AD0-B635C4E1350A}" dt="2024-11-19T11:47:05.171" v="1308" actId="5793"/>
          <ac:spMkLst>
            <pc:docMk/>
            <pc:sldMk cId="1623428942" sldId="257"/>
            <ac:spMk id="19" creationId="{78A70CBC-5507-6BC3-2109-B8B7CFACD17D}"/>
          </ac:spMkLst>
        </pc:spChg>
        <pc:spChg chg="mod">
          <ac:chgData name="Pipperger, Philip" userId="c0381d3d-d5c9-493b-8693-1b055487f9ea" providerId="ADAL" clId="{62C2B3A1-9DF6-1D4E-9AD0-B635C4E1350A}" dt="2024-11-19T11:50:09.313" v="1394" actId="20577"/>
          <ac:spMkLst>
            <pc:docMk/>
            <pc:sldMk cId="1623428942" sldId="257"/>
            <ac:spMk id="23" creationId="{8AD3BFC4-C3D9-25EC-FF56-04A7998D7114}"/>
          </ac:spMkLst>
        </pc:spChg>
        <pc:spChg chg="mod">
          <ac:chgData name="Pipperger, Philip" userId="c0381d3d-d5c9-493b-8693-1b055487f9ea" providerId="ADAL" clId="{62C2B3A1-9DF6-1D4E-9AD0-B635C4E1350A}" dt="2024-11-19T12:03:57.631" v="2193" actId="255"/>
          <ac:spMkLst>
            <pc:docMk/>
            <pc:sldMk cId="1623428942" sldId="257"/>
            <ac:spMk id="25" creationId="{F819DEAA-7DA6-2631-9029-F7D6E436FA9D}"/>
          </ac:spMkLst>
        </pc:spChg>
        <pc:spChg chg="mod">
          <ac:chgData name="Pipperger, Philip" userId="c0381d3d-d5c9-493b-8693-1b055487f9ea" providerId="ADAL" clId="{62C2B3A1-9DF6-1D4E-9AD0-B635C4E1350A}" dt="2024-11-19T11:53:46.156" v="1523" actId="5793"/>
          <ac:spMkLst>
            <pc:docMk/>
            <pc:sldMk cId="1623428942" sldId="257"/>
            <ac:spMk id="26" creationId="{935C659D-9A8F-2661-61C2-ED0FE31046D2}"/>
          </ac:spMkLst>
        </pc:spChg>
        <pc:spChg chg="mod">
          <ac:chgData name="Pipperger, Philip" userId="c0381d3d-d5c9-493b-8693-1b055487f9ea" providerId="ADAL" clId="{62C2B3A1-9DF6-1D4E-9AD0-B635C4E1350A}" dt="2024-11-19T12:03:35.505" v="2191" actId="255"/>
          <ac:spMkLst>
            <pc:docMk/>
            <pc:sldMk cId="1623428942" sldId="257"/>
            <ac:spMk id="28" creationId="{2D363255-A714-1240-64A7-D3046FCD5167}"/>
          </ac:spMkLst>
        </pc:spChg>
        <pc:spChg chg="mod">
          <ac:chgData name="Pipperger, Philip" userId="c0381d3d-d5c9-493b-8693-1b055487f9ea" providerId="ADAL" clId="{62C2B3A1-9DF6-1D4E-9AD0-B635C4E1350A}" dt="2024-11-19T11:56:28.006" v="1606" actId="5793"/>
          <ac:spMkLst>
            <pc:docMk/>
            <pc:sldMk cId="1623428942" sldId="257"/>
            <ac:spMk id="29" creationId="{D255C69B-54FA-BCC6-9BAD-966BE9F260A2}"/>
          </ac:spMkLst>
        </pc:spChg>
        <pc:spChg chg="mod">
          <ac:chgData name="Pipperger, Philip" userId="c0381d3d-d5c9-493b-8693-1b055487f9ea" providerId="ADAL" clId="{62C2B3A1-9DF6-1D4E-9AD0-B635C4E1350A}" dt="2024-11-19T12:03:49.116" v="2192" actId="255"/>
          <ac:spMkLst>
            <pc:docMk/>
            <pc:sldMk cId="1623428942" sldId="257"/>
            <ac:spMk id="31" creationId="{6E9725A5-D9D3-606F-66C3-7BAA06A6A0B3}"/>
          </ac:spMkLst>
        </pc:spChg>
        <pc:spChg chg="mod">
          <ac:chgData name="Pipperger, Philip" userId="c0381d3d-d5c9-493b-8693-1b055487f9ea" providerId="ADAL" clId="{62C2B3A1-9DF6-1D4E-9AD0-B635C4E1350A}" dt="2024-11-19T11:58:34.060" v="1817" actId="20577"/>
          <ac:spMkLst>
            <pc:docMk/>
            <pc:sldMk cId="1623428942" sldId="257"/>
            <ac:spMk id="35" creationId="{A7B09A95-CFC8-61B8-484B-ED7CC8D52F07}"/>
          </ac:spMkLst>
        </pc:spChg>
        <pc:spChg chg="mod">
          <ac:chgData name="Pipperger, Philip" userId="c0381d3d-d5c9-493b-8693-1b055487f9ea" providerId="ADAL" clId="{62C2B3A1-9DF6-1D4E-9AD0-B635C4E1350A}" dt="2024-11-19T11:58:28.409" v="1795" actId="20577"/>
          <ac:spMkLst>
            <pc:docMk/>
            <pc:sldMk cId="1623428942" sldId="257"/>
            <ac:spMk id="36" creationId="{904E92B2-4B10-E913-902E-A6E94835F4A9}"/>
          </ac:spMkLst>
        </pc:spChg>
        <pc:spChg chg="mod">
          <ac:chgData name="Pipperger, Philip" userId="c0381d3d-d5c9-493b-8693-1b055487f9ea" providerId="ADAL" clId="{62C2B3A1-9DF6-1D4E-9AD0-B635C4E1350A}" dt="2024-11-19T11:59:23.540" v="1868" actId="20577"/>
          <ac:spMkLst>
            <pc:docMk/>
            <pc:sldMk cId="1623428942" sldId="257"/>
            <ac:spMk id="37" creationId="{7137993B-5C0E-06FB-0D20-0B0DCBB0D9B8}"/>
          </ac:spMkLst>
        </pc:spChg>
        <pc:spChg chg="mod">
          <ac:chgData name="Pipperger, Philip" userId="c0381d3d-d5c9-493b-8693-1b055487f9ea" providerId="ADAL" clId="{62C2B3A1-9DF6-1D4E-9AD0-B635C4E1350A}" dt="2024-11-19T11:59:13.645" v="1851" actId="20577"/>
          <ac:spMkLst>
            <pc:docMk/>
            <pc:sldMk cId="1623428942" sldId="257"/>
            <ac:spMk id="38" creationId="{88C54120-CF68-2088-AAC9-5F8B81EDD7DB}"/>
          </ac:spMkLst>
        </pc:spChg>
        <pc:spChg chg="mod">
          <ac:chgData name="Pipperger, Philip" userId="c0381d3d-d5c9-493b-8693-1b055487f9ea" providerId="ADAL" clId="{62C2B3A1-9DF6-1D4E-9AD0-B635C4E1350A}" dt="2024-11-19T12:01:26.416" v="1938" actId="20577"/>
          <ac:spMkLst>
            <pc:docMk/>
            <pc:sldMk cId="1623428942" sldId="257"/>
            <ac:spMk id="39" creationId="{58E9EAC9-794A-D3DF-20A3-2C77D8ADEA9C}"/>
          </ac:spMkLst>
        </pc:spChg>
        <pc:spChg chg="mod">
          <ac:chgData name="Pipperger, Philip" userId="c0381d3d-d5c9-493b-8693-1b055487f9ea" providerId="ADAL" clId="{62C2B3A1-9DF6-1D4E-9AD0-B635C4E1350A}" dt="2024-11-19T11:56:58.638" v="1652" actId="20577"/>
          <ac:spMkLst>
            <pc:docMk/>
            <pc:sldMk cId="1623428942" sldId="257"/>
            <ac:spMk id="40" creationId="{B8DEB2AB-787C-36F3-D6DD-56C378BEDAD8}"/>
          </ac:spMkLst>
        </pc:spChg>
        <pc:spChg chg="mod">
          <ac:chgData name="Pipperger, Philip" userId="c0381d3d-d5c9-493b-8693-1b055487f9ea" providerId="ADAL" clId="{62C2B3A1-9DF6-1D4E-9AD0-B635C4E1350A}" dt="2024-11-19T12:01:15.272" v="1905" actId="20577"/>
          <ac:spMkLst>
            <pc:docMk/>
            <pc:sldMk cId="1623428942" sldId="257"/>
            <ac:spMk id="41" creationId="{4D98ECF8-5F63-F66E-E8F8-36D8C7EABE99}"/>
          </ac:spMkLst>
        </pc:spChg>
        <pc:spChg chg="mod">
          <ac:chgData name="Pipperger, Philip" userId="c0381d3d-d5c9-493b-8693-1b055487f9ea" providerId="ADAL" clId="{62C2B3A1-9DF6-1D4E-9AD0-B635C4E1350A}" dt="2024-11-19T11:56:47.050" v="1636" actId="20577"/>
          <ac:spMkLst>
            <pc:docMk/>
            <pc:sldMk cId="1623428942" sldId="257"/>
            <ac:spMk id="42" creationId="{4CD7490D-F2EC-7B78-6846-FC416480B3A4}"/>
          </ac:spMkLst>
        </pc:spChg>
        <pc:spChg chg="mod">
          <ac:chgData name="Pipperger, Philip" userId="c0381d3d-d5c9-493b-8693-1b055487f9ea" providerId="ADAL" clId="{62C2B3A1-9DF6-1D4E-9AD0-B635C4E1350A}" dt="2024-11-19T11:57:50.456" v="1716" actId="20577"/>
          <ac:spMkLst>
            <pc:docMk/>
            <pc:sldMk cId="1623428942" sldId="257"/>
            <ac:spMk id="43" creationId="{2A35BBF2-6B9A-88BA-3C53-8725DE784F00}"/>
          </ac:spMkLst>
        </pc:spChg>
        <pc:spChg chg="mod">
          <ac:chgData name="Pipperger, Philip" userId="c0381d3d-d5c9-493b-8693-1b055487f9ea" providerId="ADAL" clId="{62C2B3A1-9DF6-1D4E-9AD0-B635C4E1350A}" dt="2024-11-19T12:01:47.504" v="1996" actId="20577"/>
          <ac:spMkLst>
            <pc:docMk/>
            <pc:sldMk cId="1623428942" sldId="257"/>
            <ac:spMk id="44" creationId="{87EBAB16-3AEF-4251-AE10-5725D5021C4D}"/>
          </ac:spMkLst>
        </pc:spChg>
        <pc:spChg chg="mod">
          <ac:chgData name="Pipperger, Philip" userId="c0381d3d-d5c9-493b-8693-1b055487f9ea" providerId="ADAL" clId="{62C2B3A1-9DF6-1D4E-9AD0-B635C4E1350A}" dt="2024-11-19T11:57:35.301" v="1692" actId="20577"/>
          <ac:spMkLst>
            <pc:docMk/>
            <pc:sldMk cId="1623428942" sldId="257"/>
            <ac:spMk id="45" creationId="{780E7320-F6DB-B3D0-95A7-F42ACFDD1FE4}"/>
          </ac:spMkLst>
        </pc:spChg>
        <pc:spChg chg="mod">
          <ac:chgData name="Pipperger, Philip" userId="c0381d3d-d5c9-493b-8693-1b055487f9ea" providerId="ADAL" clId="{62C2B3A1-9DF6-1D4E-9AD0-B635C4E1350A}" dt="2024-11-19T11:58:10.620" v="1764" actId="20577"/>
          <ac:spMkLst>
            <pc:docMk/>
            <pc:sldMk cId="1623428942" sldId="257"/>
            <ac:spMk id="46" creationId="{1B7285B1-0034-FD5F-F2FE-FBAA7FDA0AA8}"/>
          </ac:spMkLst>
        </pc:spChg>
        <pc:spChg chg="mod">
          <ac:chgData name="Pipperger, Philip" userId="c0381d3d-d5c9-493b-8693-1b055487f9ea" providerId="ADAL" clId="{62C2B3A1-9DF6-1D4E-9AD0-B635C4E1350A}" dt="2024-11-21T10:24:40.664" v="6971" actId="1076"/>
          <ac:spMkLst>
            <pc:docMk/>
            <pc:sldMk cId="1623428942" sldId="257"/>
            <ac:spMk id="47" creationId="{A06C63DD-2E0E-DF7E-4629-EE1B351B3B21}"/>
          </ac:spMkLst>
        </pc:spChg>
        <pc:spChg chg="mod">
          <ac:chgData name="Pipperger, Philip" userId="c0381d3d-d5c9-493b-8693-1b055487f9ea" providerId="ADAL" clId="{62C2B3A1-9DF6-1D4E-9AD0-B635C4E1350A}" dt="2024-11-19T11:58:06.233" v="1747" actId="20577"/>
          <ac:spMkLst>
            <pc:docMk/>
            <pc:sldMk cId="1623428942" sldId="257"/>
            <ac:spMk id="48" creationId="{56129BDF-5CB0-D0F8-6B23-28C389EB5CAF}"/>
          </ac:spMkLst>
        </pc:spChg>
        <pc:spChg chg="mod">
          <ac:chgData name="Pipperger, Philip" userId="c0381d3d-d5c9-493b-8693-1b055487f9ea" providerId="ADAL" clId="{62C2B3A1-9DF6-1D4E-9AD0-B635C4E1350A}" dt="2024-11-19T12:02:49.973" v="2102" actId="20577"/>
          <ac:spMkLst>
            <pc:docMk/>
            <pc:sldMk cId="1623428942" sldId="257"/>
            <ac:spMk id="71" creationId="{0D4DEC1D-F315-0055-E443-AA1E13CB8B20}"/>
          </ac:spMkLst>
        </pc:spChg>
        <pc:spChg chg="mod">
          <ac:chgData name="Pipperger, Philip" userId="c0381d3d-d5c9-493b-8693-1b055487f9ea" providerId="ADAL" clId="{62C2B3A1-9DF6-1D4E-9AD0-B635C4E1350A}" dt="2024-11-20T14:41:59.756" v="6748" actId="20577"/>
          <ac:spMkLst>
            <pc:docMk/>
            <pc:sldMk cId="1623428942" sldId="257"/>
            <ac:spMk id="72" creationId="{E3C39546-58AF-9497-BFCF-3746B0B82A01}"/>
          </ac:spMkLst>
        </pc:spChg>
        <pc:spChg chg="mod">
          <ac:chgData name="Pipperger, Philip" userId="c0381d3d-d5c9-493b-8693-1b055487f9ea" providerId="ADAL" clId="{62C2B3A1-9DF6-1D4E-9AD0-B635C4E1350A}" dt="2024-11-19T12:03:17.727" v="2190" actId="20577"/>
          <ac:spMkLst>
            <pc:docMk/>
            <pc:sldMk cId="1623428942" sldId="257"/>
            <ac:spMk id="73" creationId="{BA92A5E3-6232-7C18-27DA-C39BF044D1E8}"/>
          </ac:spMkLst>
        </pc:spChg>
        <pc:spChg chg="mod">
          <ac:chgData name="Pipperger, Philip" userId="c0381d3d-d5c9-493b-8693-1b055487f9ea" providerId="ADAL" clId="{62C2B3A1-9DF6-1D4E-9AD0-B635C4E1350A}" dt="2024-11-20T10:21:01.484" v="6740" actId="20577"/>
          <ac:spMkLst>
            <pc:docMk/>
            <pc:sldMk cId="1623428942" sldId="257"/>
            <ac:spMk id="74" creationId="{FE509BA6-7408-8736-0B0E-BB528E5CC84F}"/>
          </ac:spMkLst>
        </pc:spChg>
        <pc:spChg chg="mod">
          <ac:chgData name="Pipperger, Philip" userId="c0381d3d-d5c9-493b-8693-1b055487f9ea" providerId="ADAL" clId="{62C2B3A1-9DF6-1D4E-9AD0-B635C4E1350A}" dt="2024-11-19T12:03:13.345" v="2168" actId="20577"/>
          <ac:spMkLst>
            <pc:docMk/>
            <pc:sldMk cId="1623428942" sldId="257"/>
            <ac:spMk id="75" creationId="{51C0512E-A2E1-E4FE-C5A0-0680A18AA423}"/>
          </ac:spMkLst>
        </pc:spChg>
        <pc:spChg chg="mod">
          <ac:chgData name="Pipperger, Philip" userId="c0381d3d-d5c9-493b-8693-1b055487f9ea" providerId="ADAL" clId="{62C2B3A1-9DF6-1D4E-9AD0-B635C4E1350A}" dt="2024-11-19T12:03:09.019" v="2147" actId="20577"/>
          <ac:spMkLst>
            <pc:docMk/>
            <pc:sldMk cId="1623428942" sldId="257"/>
            <ac:spMk id="76" creationId="{E5E7A4F9-6387-2F21-56BE-8DC674316E15}"/>
          </ac:spMkLst>
        </pc:spChg>
        <pc:spChg chg="mod">
          <ac:chgData name="Pipperger, Philip" userId="c0381d3d-d5c9-493b-8693-1b055487f9ea" providerId="ADAL" clId="{62C2B3A1-9DF6-1D4E-9AD0-B635C4E1350A}" dt="2024-11-19T12:02:25.304" v="2079" actId="20577"/>
          <ac:spMkLst>
            <pc:docMk/>
            <pc:sldMk cId="1623428942" sldId="257"/>
            <ac:spMk id="92" creationId="{2AC841E0-6D81-5979-2D96-EB2BB7EB872E}"/>
          </ac:spMkLst>
        </pc:spChg>
        <pc:spChg chg="mod">
          <ac:chgData name="Pipperger, Philip" userId="c0381d3d-d5c9-493b-8693-1b055487f9ea" providerId="ADAL" clId="{62C2B3A1-9DF6-1D4E-9AD0-B635C4E1350A}" dt="2024-11-21T10:21:54.163" v="6946" actId="1076"/>
          <ac:spMkLst>
            <pc:docMk/>
            <pc:sldMk cId="1623428942" sldId="257"/>
            <ac:spMk id="93" creationId="{F87A200C-8FED-4E8F-9182-CB23298E9A3D}"/>
          </ac:spMkLst>
        </pc:spChg>
        <pc:picChg chg="add mod">
          <ac:chgData name="Pipperger, Philip" userId="c0381d3d-d5c9-493b-8693-1b055487f9ea" providerId="ADAL" clId="{62C2B3A1-9DF6-1D4E-9AD0-B635C4E1350A}" dt="2024-11-21T10:10:54.785" v="6886" actId="1076"/>
          <ac:picMkLst>
            <pc:docMk/>
            <pc:sldMk cId="1623428942" sldId="257"/>
            <ac:picMk id="2" creationId="{68F745FD-C5CF-5982-697E-938014F28E9D}"/>
          </ac:picMkLst>
        </pc:picChg>
        <pc:picChg chg="add mod">
          <ac:chgData name="Pipperger, Philip" userId="c0381d3d-d5c9-493b-8693-1b055487f9ea" providerId="ADAL" clId="{62C2B3A1-9DF6-1D4E-9AD0-B635C4E1350A}" dt="2024-11-21T10:11:31.890" v="6892" actId="1076"/>
          <ac:picMkLst>
            <pc:docMk/>
            <pc:sldMk cId="1623428942" sldId="257"/>
            <ac:picMk id="3" creationId="{D22C3440-013E-8DD6-1F1F-FD40606C67F5}"/>
          </ac:picMkLst>
        </pc:picChg>
        <pc:picChg chg="add mod">
          <ac:chgData name="Pipperger, Philip" userId="c0381d3d-d5c9-493b-8693-1b055487f9ea" providerId="ADAL" clId="{62C2B3A1-9DF6-1D4E-9AD0-B635C4E1350A}" dt="2024-11-21T10:12:50.581" v="6899" actId="1076"/>
          <ac:picMkLst>
            <pc:docMk/>
            <pc:sldMk cId="1623428942" sldId="257"/>
            <ac:picMk id="6" creationId="{DB91F33A-A286-80A9-F088-BD619E77EBF1}"/>
          </ac:picMkLst>
        </pc:picChg>
        <pc:picChg chg="add mod">
          <ac:chgData name="Pipperger, Philip" userId="c0381d3d-d5c9-493b-8693-1b055487f9ea" providerId="ADAL" clId="{62C2B3A1-9DF6-1D4E-9AD0-B635C4E1350A}" dt="2024-11-21T10:15:11.749" v="6905" actId="1076"/>
          <ac:picMkLst>
            <pc:docMk/>
            <pc:sldMk cId="1623428942" sldId="257"/>
            <ac:picMk id="10" creationId="{9908B0BB-C61E-42A9-707F-52874C42452E}"/>
          </ac:picMkLst>
        </pc:picChg>
        <pc:picChg chg="add mod">
          <ac:chgData name="Pipperger, Philip" userId="c0381d3d-d5c9-493b-8693-1b055487f9ea" providerId="ADAL" clId="{62C2B3A1-9DF6-1D4E-9AD0-B635C4E1350A}" dt="2024-11-21T10:15:41.336" v="6913" actId="1076"/>
          <ac:picMkLst>
            <pc:docMk/>
            <pc:sldMk cId="1623428942" sldId="257"/>
            <ac:picMk id="11" creationId="{59F131A6-4C5A-FEEC-7B56-C9F4006A5772}"/>
          </ac:picMkLst>
        </pc:picChg>
        <pc:picChg chg="add mod">
          <ac:chgData name="Pipperger, Philip" userId="c0381d3d-d5c9-493b-8693-1b055487f9ea" providerId="ADAL" clId="{62C2B3A1-9DF6-1D4E-9AD0-B635C4E1350A}" dt="2024-11-21T10:17:09.547" v="6920" actId="1076"/>
          <ac:picMkLst>
            <pc:docMk/>
            <pc:sldMk cId="1623428942" sldId="257"/>
            <ac:picMk id="12" creationId="{69257AED-31EC-4306-E801-07C698AE427B}"/>
          </ac:picMkLst>
        </pc:picChg>
        <pc:picChg chg="add mod">
          <ac:chgData name="Pipperger, Philip" userId="c0381d3d-d5c9-493b-8693-1b055487f9ea" providerId="ADAL" clId="{62C2B3A1-9DF6-1D4E-9AD0-B635C4E1350A}" dt="2024-11-21T10:17:52.788" v="6926" actId="1076"/>
          <ac:picMkLst>
            <pc:docMk/>
            <pc:sldMk cId="1623428942" sldId="257"/>
            <ac:picMk id="13" creationId="{01062AB6-A104-E023-FFBF-895F8925D940}"/>
          </ac:picMkLst>
        </pc:picChg>
        <pc:picChg chg="add mod">
          <ac:chgData name="Pipperger, Philip" userId="c0381d3d-d5c9-493b-8693-1b055487f9ea" providerId="ADAL" clId="{62C2B3A1-9DF6-1D4E-9AD0-B635C4E1350A}" dt="2024-11-21T10:19:21.083" v="6932" actId="1076"/>
          <ac:picMkLst>
            <pc:docMk/>
            <pc:sldMk cId="1623428942" sldId="257"/>
            <ac:picMk id="14" creationId="{234776B0-4E90-91DA-3DD9-1C0952F59994}"/>
          </ac:picMkLst>
        </pc:picChg>
        <pc:picChg chg="add mod">
          <ac:chgData name="Pipperger, Philip" userId="c0381d3d-d5c9-493b-8693-1b055487f9ea" providerId="ADAL" clId="{62C2B3A1-9DF6-1D4E-9AD0-B635C4E1350A}" dt="2024-11-21T10:21:12.101" v="6938" actId="1076"/>
          <ac:picMkLst>
            <pc:docMk/>
            <pc:sldMk cId="1623428942" sldId="257"/>
            <ac:picMk id="15" creationId="{B41D6236-5125-B3E6-9AB7-6DA6579CC8E3}"/>
          </ac:picMkLst>
        </pc:picChg>
        <pc:picChg chg="add mod">
          <ac:chgData name="Pipperger, Philip" userId="c0381d3d-d5c9-493b-8693-1b055487f9ea" providerId="ADAL" clId="{62C2B3A1-9DF6-1D4E-9AD0-B635C4E1350A}" dt="2024-11-21T10:22:02.578" v="6947" actId="1076"/>
          <ac:picMkLst>
            <pc:docMk/>
            <pc:sldMk cId="1623428942" sldId="257"/>
            <ac:picMk id="16" creationId="{09B969E7-19D5-3871-4790-B781A6574E00}"/>
          </ac:picMkLst>
        </pc:picChg>
        <pc:picChg chg="add mod">
          <ac:chgData name="Pipperger, Philip" userId="c0381d3d-d5c9-493b-8693-1b055487f9ea" providerId="ADAL" clId="{62C2B3A1-9DF6-1D4E-9AD0-B635C4E1350A}" dt="2024-11-21T10:22:49.893" v="6954" actId="1076"/>
          <ac:picMkLst>
            <pc:docMk/>
            <pc:sldMk cId="1623428942" sldId="257"/>
            <ac:picMk id="18" creationId="{4F577C6F-441B-CB51-4D13-A55497B0E2A0}"/>
          </ac:picMkLst>
        </pc:picChg>
        <pc:picChg chg="add mod">
          <ac:chgData name="Pipperger, Philip" userId="c0381d3d-d5c9-493b-8693-1b055487f9ea" providerId="ADAL" clId="{62C2B3A1-9DF6-1D4E-9AD0-B635C4E1350A}" dt="2024-11-21T10:24:11.893" v="6964" actId="1076"/>
          <ac:picMkLst>
            <pc:docMk/>
            <pc:sldMk cId="1623428942" sldId="257"/>
            <ac:picMk id="20" creationId="{06C6B242-0CC7-F4A7-B88F-AD0861023F81}"/>
          </ac:picMkLst>
        </pc:picChg>
        <pc:picChg chg="add mod">
          <ac:chgData name="Pipperger, Philip" userId="c0381d3d-d5c9-493b-8693-1b055487f9ea" providerId="ADAL" clId="{62C2B3A1-9DF6-1D4E-9AD0-B635C4E1350A}" dt="2024-11-21T10:24:49.914" v="6974" actId="1076"/>
          <ac:picMkLst>
            <pc:docMk/>
            <pc:sldMk cId="1623428942" sldId="257"/>
            <ac:picMk id="21" creationId="{1AACC484-6A3E-2E68-91BC-4E4D88B7E134}"/>
          </ac:picMkLst>
        </pc:picChg>
      </pc:sldChg>
      <pc:sldChg chg="new del">
        <pc:chgData name="Pipperger, Philip" userId="c0381d3d-d5c9-493b-8693-1b055487f9ea" providerId="ADAL" clId="{62C2B3A1-9DF6-1D4E-9AD0-B635C4E1350A}" dt="2024-11-19T11:37:59.504" v="1248" actId="680"/>
        <pc:sldMkLst>
          <pc:docMk/>
          <pc:sldMk cId="1696911858" sldId="257"/>
        </pc:sldMkLst>
      </pc:sldChg>
      <pc:sldChg chg="new del">
        <pc:chgData name="Pipperger, Philip" userId="c0381d3d-d5c9-493b-8693-1b055487f9ea" providerId="ADAL" clId="{62C2B3A1-9DF6-1D4E-9AD0-B635C4E1350A}" dt="2024-11-19T11:45:52.853" v="1288" actId="680"/>
        <pc:sldMkLst>
          <pc:docMk/>
          <pc:sldMk cId="1151647125" sldId="258"/>
        </pc:sldMkLst>
      </pc:sldChg>
      <pc:sldChg chg="addSp delSp modSp add del addAnim delAnim">
        <pc:chgData name="Pipperger, Philip" userId="c0381d3d-d5c9-493b-8693-1b055487f9ea" providerId="ADAL" clId="{62C2B3A1-9DF6-1D4E-9AD0-B635C4E1350A}" dt="2024-11-26T10:55:08.418" v="7635" actId="21"/>
        <pc:sldMkLst>
          <pc:docMk/>
          <pc:sldMk cId="2831555556" sldId="258"/>
        </pc:sldMkLst>
        <pc:spChg chg="mod">
          <ac:chgData name="Pipperger, Philip" userId="c0381d3d-d5c9-493b-8693-1b055487f9ea" providerId="ADAL" clId="{62C2B3A1-9DF6-1D4E-9AD0-B635C4E1350A}" dt="2024-11-19T12:42:09.384" v="3195" actId="20577"/>
          <ac:spMkLst>
            <pc:docMk/>
            <pc:sldMk cId="2831555556" sldId="258"/>
            <ac:spMk id="4" creationId="{0493C33B-1C5D-B2A8-CDD5-03269297CA42}"/>
          </ac:spMkLst>
        </pc:spChg>
        <pc:spChg chg="mod">
          <ac:chgData name="Pipperger, Philip" userId="c0381d3d-d5c9-493b-8693-1b055487f9ea" providerId="ADAL" clId="{62C2B3A1-9DF6-1D4E-9AD0-B635C4E1350A}" dt="2024-11-19T12:04:29.854" v="2196" actId="20577"/>
          <ac:spMkLst>
            <pc:docMk/>
            <pc:sldMk cId="2831555556" sldId="258"/>
            <ac:spMk id="5" creationId="{E1BF85C7-7E36-FACA-E75A-9A994B189515}"/>
          </ac:spMkLst>
        </pc:spChg>
        <pc:spChg chg="mod">
          <ac:chgData name="Pipperger, Philip" userId="c0381d3d-d5c9-493b-8693-1b055487f9ea" providerId="ADAL" clId="{62C2B3A1-9DF6-1D4E-9AD0-B635C4E1350A}" dt="2024-11-19T12:38:15.968" v="2956" actId="20577"/>
          <ac:spMkLst>
            <pc:docMk/>
            <pc:sldMk cId="2831555556" sldId="258"/>
            <ac:spMk id="7" creationId="{B3B988CD-4FC9-C9DA-EEBF-8B93F1EEEDB7}"/>
          </ac:spMkLst>
        </pc:spChg>
        <pc:spChg chg="mod">
          <ac:chgData name="Pipperger, Philip" userId="c0381d3d-d5c9-493b-8693-1b055487f9ea" providerId="ADAL" clId="{62C2B3A1-9DF6-1D4E-9AD0-B635C4E1350A}" dt="2024-11-19T12:39:01.184" v="3010" actId="5793"/>
          <ac:spMkLst>
            <pc:docMk/>
            <pc:sldMk cId="2831555556" sldId="258"/>
            <ac:spMk id="8" creationId="{09172003-DC9D-075A-C9AB-91F122A6C6BD}"/>
          </ac:spMkLst>
        </pc:spChg>
        <pc:spChg chg="mod">
          <ac:chgData name="Pipperger, Philip" userId="c0381d3d-d5c9-493b-8693-1b055487f9ea" providerId="ADAL" clId="{62C2B3A1-9DF6-1D4E-9AD0-B635C4E1350A}" dt="2024-11-19T12:38:48.585" v="2989" actId="5793"/>
          <ac:spMkLst>
            <pc:docMk/>
            <pc:sldMk cId="2831555556" sldId="258"/>
            <ac:spMk id="9" creationId="{381750A0-891A-D2E5-EC53-10F2759A9A8C}"/>
          </ac:spMkLst>
        </pc:spChg>
        <pc:spChg chg="mod">
          <ac:chgData name="Pipperger, Philip" userId="c0381d3d-d5c9-493b-8693-1b055487f9ea" providerId="ADAL" clId="{62C2B3A1-9DF6-1D4E-9AD0-B635C4E1350A}" dt="2024-11-19T12:09:05.809" v="2223" actId="20577"/>
          <ac:spMkLst>
            <pc:docMk/>
            <pc:sldMk cId="2831555556" sldId="258"/>
            <ac:spMk id="17" creationId="{38048CA2-C49A-0E5A-DD2D-2ACC912711B5}"/>
          </ac:spMkLst>
        </pc:spChg>
        <pc:spChg chg="mod">
          <ac:chgData name="Pipperger, Philip" userId="c0381d3d-d5c9-493b-8693-1b055487f9ea" providerId="ADAL" clId="{62C2B3A1-9DF6-1D4E-9AD0-B635C4E1350A}" dt="2024-11-19T12:09:12.915" v="2254" actId="20577"/>
          <ac:spMkLst>
            <pc:docMk/>
            <pc:sldMk cId="2831555556" sldId="258"/>
            <ac:spMk id="19" creationId="{78A70CBC-5507-6BC3-2109-B8B7CFACD17D}"/>
          </ac:spMkLst>
        </pc:spChg>
        <pc:spChg chg="mod">
          <ac:chgData name="Pipperger, Philip" userId="c0381d3d-d5c9-493b-8693-1b055487f9ea" providerId="ADAL" clId="{62C2B3A1-9DF6-1D4E-9AD0-B635C4E1350A}" dt="2024-11-19T12:10:04.830" v="2329" actId="20577"/>
          <ac:spMkLst>
            <pc:docMk/>
            <pc:sldMk cId="2831555556" sldId="258"/>
            <ac:spMk id="23" creationId="{8AD3BFC4-C3D9-25EC-FF56-04A7998D7114}"/>
          </ac:spMkLst>
        </pc:spChg>
        <pc:spChg chg="mod">
          <ac:chgData name="Pipperger, Philip" userId="c0381d3d-d5c9-493b-8693-1b055487f9ea" providerId="ADAL" clId="{62C2B3A1-9DF6-1D4E-9AD0-B635C4E1350A}" dt="2024-11-19T12:09:42.619" v="2288" actId="20577"/>
          <ac:spMkLst>
            <pc:docMk/>
            <pc:sldMk cId="2831555556" sldId="258"/>
            <ac:spMk id="25" creationId="{F819DEAA-7DA6-2631-9029-F7D6E436FA9D}"/>
          </ac:spMkLst>
        </pc:spChg>
        <pc:spChg chg="mod">
          <ac:chgData name="Pipperger, Philip" userId="c0381d3d-d5c9-493b-8693-1b055487f9ea" providerId="ADAL" clId="{62C2B3A1-9DF6-1D4E-9AD0-B635C4E1350A}" dt="2024-11-19T12:20:40.189" v="2448" actId="20577"/>
          <ac:spMkLst>
            <pc:docMk/>
            <pc:sldMk cId="2831555556" sldId="258"/>
            <ac:spMk id="26" creationId="{935C659D-9A8F-2661-61C2-ED0FE31046D2}"/>
          </ac:spMkLst>
        </pc:spChg>
        <pc:spChg chg="mod">
          <ac:chgData name="Pipperger, Philip" userId="c0381d3d-d5c9-493b-8693-1b055487f9ea" providerId="ADAL" clId="{62C2B3A1-9DF6-1D4E-9AD0-B635C4E1350A}" dt="2024-11-19T12:18:25.952" v="2380" actId="20577"/>
          <ac:spMkLst>
            <pc:docMk/>
            <pc:sldMk cId="2831555556" sldId="258"/>
            <ac:spMk id="28" creationId="{2D363255-A714-1240-64A7-D3046FCD5167}"/>
          </ac:spMkLst>
        </pc:spChg>
        <pc:spChg chg="mod">
          <ac:chgData name="Pipperger, Philip" userId="c0381d3d-d5c9-493b-8693-1b055487f9ea" providerId="ADAL" clId="{62C2B3A1-9DF6-1D4E-9AD0-B635C4E1350A}" dt="2024-11-19T12:22:03.608" v="2505" actId="20577"/>
          <ac:spMkLst>
            <pc:docMk/>
            <pc:sldMk cId="2831555556" sldId="258"/>
            <ac:spMk id="29" creationId="{D255C69B-54FA-BCC6-9BAD-966BE9F260A2}"/>
          </ac:spMkLst>
        </pc:spChg>
        <pc:spChg chg="mod">
          <ac:chgData name="Pipperger, Philip" userId="c0381d3d-d5c9-493b-8693-1b055487f9ea" providerId="ADAL" clId="{62C2B3A1-9DF6-1D4E-9AD0-B635C4E1350A}" dt="2024-11-19T12:21:46.148" v="2471" actId="20577"/>
          <ac:spMkLst>
            <pc:docMk/>
            <pc:sldMk cId="2831555556" sldId="258"/>
            <ac:spMk id="31" creationId="{6E9725A5-D9D3-606F-66C3-7BAA06A6A0B3}"/>
          </ac:spMkLst>
        </pc:spChg>
        <pc:spChg chg="mod">
          <ac:chgData name="Pipperger, Philip" userId="c0381d3d-d5c9-493b-8693-1b055487f9ea" providerId="ADAL" clId="{62C2B3A1-9DF6-1D4E-9AD0-B635C4E1350A}" dt="2024-11-19T12:32:21.884" v="2666" actId="20577"/>
          <ac:spMkLst>
            <pc:docMk/>
            <pc:sldMk cId="2831555556" sldId="258"/>
            <ac:spMk id="35" creationId="{A7B09A95-CFC8-61B8-484B-ED7CC8D52F07}"/>
          </ac:spMkLst>
        </pc:spChg>
        <pc:spChg chg="mod">
          <ac:chgData name="Pipperger, Philip" userId="c0381d3d-d5c9-493b-8693-1b055487f9ea" providerId="ADAL" clId="{62C2B3A1-9DF6-1D4E-9AD0-B635C4E1350A}" dt="2024-11-19T12:32:28.094" v="2683" actId="20577"/>
          <ac:spMkLst>
            <pc:docMk/>
            <pc:sldMk cId="2831555556" sldId="258"/>
            <ac:spMk id="36" creationId="{904E92B2-4B10-E913-902E-A6E94835F4A9}"/>
          </ac:spMkLst>
        </pc:spChg>
        <pc:spChg chg="mod">
          <ac:chgData name="Pipperger, Philip" userId="c0381d3d-d5c9-493b-8693-1b055487f9ea" providerId="ADAL" clId="{62C2B3A1-9DF6-1D4E-9AD0-B635C4E1350A}" dt="2024-11-19T12:32:43.967" v="2709" actId="20577"/>
          <ac:spMkLst>
            <pc:docMk/>
            <pc:sldMk cId="2831555556" sldId="258"/>
            <ac:spMk id="37" creationId="{7137993B-5C0E-06FB-0D20-0B0DCBB0D9B8}"/>
          </ac:spMkLst>
        </pc:spChg>
        <pc:spChg chg="mod">
          <ac:chgData name="Pipperger, Philip" userId="c0381d3d-d5c9-493b-8693-1b055487f9ea" providerId="ADAL" clId="{62C2B3A1-9DF6-1D4E-9AD0-B635C4E1350A}" dt="2024-11-19T12:32:37.304" v="2698" actId="20577"/>
          <ac:spMkLst>
            <pc:docMk/>
            <pc:sldMk cId="2831555556" sldId="258"/>
            <ac:spMk id="38" creationId="{88C54120-CF68-2088-AAC9-5F8B81EDD7DB}"/>
          </ac:spMkLst>
        </pc:spChg>
        <pc:spChg chg="mod">
          <ac:chgData name="Pipperger, Philip" userId="c0381d3d-d5c9-493b-8693-1b055487f9ea" providerId="ADAL" clId="{62C2B3A1-9DF6-1D4E-9AD0-B635C4E1350A}" dt="2024-11-19T12:33:19.806" v="2776" actId="20577"/>
          <ac:spMkLst>
            <pc:docMk/>
            <pc:sldMk cId="2831555556" sldId="258"/>
            <ac:spMk id="39" creationId="{58E9EAC9-794A-D3DF-20A3-2C77D8ADEA9C}"/>
          </ac:spMkLst>
        </pc:spChg>
        <pc:spChg chg="mod">
          <ac:chgData name="Pipperger, Philip" userId="c0381d3d-d5c9-493b-8693-1b055487f9ea" providerId="ADAL" clId="{62C2B3A1-9DF6-1D4E-9AD0-B635C4E1350A}" dt="2024-11-19T12:25:12.306" v="2576" actId="20577"/>
          <ac:spMkLst>
            <pc:docMk/>
            <pc:sldMk cId="2831555556" sldId="258"/>
            <ac:spMk id="40" creationId="{B8DEB2AB-787C-36F3-D6DD-56C378BEDAD8}"/>
          </ac:spMkLst>
        </pc:spChg>
        <pc:spChg chg="mod">
          <ac:chgData name="Pipperger, Philip" userId="c0381d3d-d5c9-493b-8693-1b055487f9ea" providerId="ADAL" clId="{62C2B3A1-9DF6-1D4E-9AD0-B635C4E1350A}" dt="2024-11-19T12:33:05.174" v="2740" actId="255"/>
          <ac:spMkLst>
            <pc:docMk/>
            <pc:sldMk cId="2831555556" sldId="258"/>
            <ac:spMk id="41" creationId="{4D98ECF8-5F63-F66E-E8F8-36D8C7EABE99}"/>
          </ac:spMkLst>
        </pc:spChg>
        <pc:spChg chg="mod">
          <ac:chgData name="Pipperger, Philip" userId="c0381d3d-d5c9-493b-8693-1b055487f9ea" providerId="ADAL" clId="{62C2B3A1-9DF6-1D4E-9AD0-B635C4E1350A}" dt="2024-11-19T12:24:43.881" v="2543" actId="255"/>
          <ac:spMkLst>
            <pc:docMk/>
            <pc:sldMk cId="2831555556" sldId="258"/>
            <ac:spMk id="42" creationId="{4CD7490D-F2EC-7B78-6846-FC416480B3A4}"/>
          </ac:spMkLst>
        </pc:spChg>
        <pc:spChg chg="mod">
          <ac:chgData name="Pipperger, Philip" userId="c0381d3d-d5c9-493b-8693-1b055487f9ea" providerId="ADAL" clId="{62C2B3A1-9DF6-1D4E-9AD0-B635C4E1350A}" dt="2024-11-19T12:32:02.565" v="2633" actId="20577"/>
          <ac:spMkLst>
            <pc:docMk/>
            <pc:sldMk cId="2831555556" sldId="258"/>
            <ac:spMk id="43" creationId="{2A35BBF2-6B9A-88BA-3C53-8725DE784F00}"/>
          </ac:spMkLst>
        </pc:spChg>
        <pc:spChg chg="mod">
          <ac:chgData name="Pipperger, Philip" userId="c0381d3d-d5c9-493b-8693-1b055487f9ea" providerId="ADAL" clId="{62C2B3A1-9DF6-1D4E-9AD0-B635C4E1350A}" dt="2024-11-19T12:39:09.183" v="3020" actId="20577"/>
          <ac:spMkLst>
            <pc:docMk/>
            <pc:sldMk cId="2831555556" sldId="258"/>
            <ac:spMk id="44" creationId="{87EBAB16-3AEF-4251-AE10-5725D5021C4D}"/>
          </ac:spMkLst>
        </pc:spChg>
        <pc:spChg chg="mod">
          <ac:chgData name="Pipperger, Philip" userId="c0381d3d-d5c9-493b-8693-1b055487f9ea" providerId="ADAL" clId="{62C2B3A1-9DF6-1D4E-9AD0-B635C4E1350A}" dt="2024-11-19T12:31:36.956" v="2589" actId="20577"/>
          <ac:spMkLst>
            <pc:docMk/>
            <pc:sldMk cId="2831555556" sldId="258"/>
            <ac:spMk id="45" creationId="{780E7320-F6DB-B3D0-95A7-F42ACFDD1FE4}"/>
          </ac:spMkLst>
        </pc:spChg>
        <pc:spChg chg="mod">
          <ac:chgData name="Pipperger, Philip" userId="c0381d3d-d5c9-493b-8693-1b055487f9ea" providerId="ADAL" clId="{62C2B3A1-9DF6-1D4E-9AD0-B635C4E1350A}" dt="2024-11-19T12:32:05.349" v="2639" actId="20577"/>
          <ac:spMkLst>
            <pc:docMk/>
            <pc:sldMk cId="2831555556" sldId="258"/>
            <ac:spMk id="46" creationId="{1B7285B1-0034-FD5F-F2FE-FBAA7FDA0AA8}"/>
          </ac:spMkLst>
        </pc:spChg>
        <pc:spChg chg="mod">
          <ac:chgData name="Pipperger, Philip" userId="c0381d3d-d5c9-493b-8693-1b055487f9ea" providerId="ADAL" clId="{62C2B3A1-9DF6-1D4E-9AD0-B635C4E1350A}" dt="2024-11-19T12:34:53.211" v="2793" actId="20577"/>
          <ac:spMkLst>
            <pc:docMk/>
            <pc:sldMk cId="2831555556" sldId="258"/>
            <ac:spMk id="47" creationId="{A06C63DD-2E0E-DF7E-4629-EE1B351B3B21}"/>
          </ac:spMkLst>
        </pc:spChg>
        <pc:spChg chg="mod">
          <ac:chgData name="Pipperger, Philip" userId="c0381d3d-d5c9-493b-8693-1b055487f9ea" providerId="ADAL" clId="{62C2B3A1-9DF6-1D4E-9AD0-B635C4E1350A}" dt="2024-11-19T12:31:50.987" v="2614" actId="20577"/>
          <ac:spMkLst>
            <pc:docMk/>
            <pc:sldMk cId="2831555556" sldId="258"/>
            <ac:spMk id="48" creationId="{56129BDF-5CB0-D0F8-6B23-28C389EB5CAF}"/>
          </ac:spMkLst>
        </pc:spChg>
        <pc:spChg chg="mod">
          <ac:chgData name="Pipperger, Philip" userId="c0381d3d-d5c9-493b-8693-1b055487f9ea" providerId="ADAL" clId="{62C2B3A1-9DF6-1D4E-9AD0-B635C4E1350A}" dt="2024-11-19T12:39:46.322" v="3087" actId="20577"/>
          <ac:spMkLst>
            <pc:docMk/>
            <pc:sldMk cId="2831555556" sldId="258"/>
            <ac:spMk id="71" creationId="{0D4DEC1D-F315-0055-E443-AA1E13CB8B20}"/>
          </ac:spMkLst>
        </pc:spChg>
        <pc:spChg chg="mod">
          <ac:chgData name="Pipperger, Philip" userId="c0381d3d-d5c9-493b-8693-1b055487f9ea" providerId="ADAL" clId="{62C2B3A1-9DF6-1D4E-9AD0-B635C4E1350A}" dt="2024-11-19T12:36:52.241" v="2859" actId="20577"/>
          <ac:spMkLst>
            <pc:docMk/>
            <pc:sldMk cId="2831555556" sldId="258"/>
            <ac:spMk id="72" creationId="{E3C39546-58AF-9497-BFCF-3746B0B82A01}"/>
          </ac:spMkLst>
        </pc:spChg>
        <pc:spChg chg="mod">
          <ac:chgData name="Pipperger, Philip" userId="c0381d3d-d5c9-493b-8693-1b055487f9ea" providerId="ADAL" clId="{62C2B3A1-9DF6-1D4E-9AD0-B635C4E1350A}" dt="2024-11-19T12:39:49.390" v="3094" actId="20577"/>
          <ac:spMkLst>
            <pc:docMk/>
            <pc:sldMk cId="2831555556" sldId="258"/>
            <ac:spMk id="73" creationId="{BA92A5E3-6232-7C18-27DA-C39BF044D1E8}"/>
          </ac:spMkLst>
        </pc:spChg>
        <pc:spChg chg="mod">
          <ac:chgData name="Pipperger, Philip" userId="c0381d3d-d5c9-493b-8693-1b055487f9ea" providerId="ADAL" clId="{62C2B3A1-9DF6-1D4E-9AD0-B635C4E1350A}" dt="2024-11-19T12:36:59.151" v="2864" actId="20577"/>
          <ac:spMkLst>
            <pc:docMk/>
            <pc:sldMk cId="2831555556" sldId="258"/>
            <ac:spMk id="74" creationId="{FE509BA6-7408-8736-0B0E-BB528E5CC84F}"/>
          </ac:spMkLst>
        </pc:spChg>
        <pc:spChg chg="mod">
          <ac:chgData name="Pipperger, Philip" userId="c0381d3d-d5c9-493b-8693-1b055487f9ea" providerId="ADAL" clId="{62C2B3A1-9DF6-1D4E-9AD0-B635C4E1350A}" dt="2024-11-19T12:39:57.604" v="3097" actId="20577"/>
          <ac:spMkLst>
            <pc:docMk/>
            <pc:sldMk cId="2831555556" sldId="258"/>
            <ac:spMk id="75" creationId="{51C0512E-A2E1-E4FE-C5A0-0680A18AA423}"/>
          </ac:spMkLst>
        </pc:spChg>
        <pc:spChg chg="mod">
          <ac:chgData name="Pipperger, Philip" userId="c0381d3d-d5c9-493b-8693-1b055487f9ea" providerId="ADAL" clId="{62C2B3A1-9DF6-1D4E-9AD0-B635C4E1350A}" dt="2024-11-19T12:37:07.254" v="2874" actId="20577"/>
          <ac:spMkLst>
            <pc:docMk/>
            <pc:sldMk cId="2831555556" sldId="258"/>
            <ac:spMk id="76" creationId="{E5E7A4F9-6387-2F21-56BE-8DC674316E15}"/>
          </ac:spMkLst>
        </pc:spChg>
        <pc:spChg chg="mod">
          <ac:chgData name="Pipperger, Philip" userId="c0381d3d-d5c9-493b-8693-1b055487f9ea" providerId="ADAL" clId="{62C2B3A1-9DF6-1D4E-9AD0-B635C4E1350A}" dt="2024-11-19T12:40:11.479" v="3109" actId="20577"/>
          <ac:spMkLst>
            <pc:docMk/>
            <pc:sldMk cId="2831555556" sldId="258"/>
            <ac:spMk id="77" creationId="{51213AC0-0144-D5A3-3E4E-1035E28E8196}"/>
          </ac:spMkLst>
        </pc:spChg>
        <pc:spChg chg="mod">
          <ac:chgData name="Pipperger, Philip" userId="c0381d3d-d5c9-493b-8693-1b055487f9ea" providerId="ADAL" clId="{62C2B3A1-9DF6-1D4E-9AD0-B635C4E1350A}" dt="2024-11-19T12:37:29.862" v="2878" actId="20577"/>
          <ac:spMkLst>
            <pc:docMk/>
            <pc:sldMk cId="2831555556" sldId="258"/>
            <ac:spMk id="78" creationId="{08BFFD8C-D027-D36B-6983-E9CCAA8FDFC9}"/>
          </ac:spMkLst>
        </pc:spChg>
        <pc:spChg chg="mod">
          <ac:chgData name="Pipperger, Philip" userId="c0381d3d-d5c9-493b-8693-1b055487f9ea" providerId="ADAL" clId="{62C2B3A1-9DF6-1D4E-9AD0-B635C4E1350A}" dt="2024-11-19T12:40:03.490" v="3105" actId="20577"/>
          <ac:spMkLst>
            <pc:docMk/>
            <pc:sldMk cId="2831555556" sldId="258"/>
            <ac:spMk id="79" creationId="{E6ECAD65-FE6F-FC92-7588-851D538CE011}"/>
          </ac:spMkLst>
        </pc:spChg>
        <pc:spChg chg="mod">
          <ac:chgData name="Pipperger, Philip" userId="c0381d3d-d5c9-493b-8693-1b055487f9ea" providerId="ADAL" clId="{62C2B3A1-9DF6-1D4E-9AD0-B635C4E1350A}" dt="2024-11-19T12:37:35.979" v="2888" actId="20577"/>
          <ac:spMkLst>
            <pc:docMk/>
            <pc:sldMk cId="2831555556" sldId="258"/>
            <ac:spMk id="80" creationId="{69B86D2F-E249-30D9-A086-6AF861D33AF5}"/>
          </ac:spMkLst>
        </pc:spChg>
        <pc:spChg chg="mod">
          <ac:chgData name="Pipperger, Philip" userId="c0381d3d-d5c9-493b-8693-1b055487f9ea" providerId="ADAL" clId="{62C2B3A1-9DF6-1D4E-9AD0-B635C4E1350A}" dt="2024-11-19T12:40:17.723" v="3115" actId="20577"/>
          <ac:spMkLst>
            <pc:docMk/>
            <pc:sldMk cId="2831555556" sldId="258"/>
            <ac:spMk id="81" creationId="{E1804490-1D1A-4CC4-B821-FB204FE336AE}"/>
          </ac:spMkLst>
        </pc:spChg>
        <pc:spChg chg="mod">
          <ac:chgData name="Pipperger, Philip" userId="c0381d3d-d5c9-493b-8693-1b055487f9ea" providerId="ADAL" clId="{62C2B3A1-9DF6-1D4E-9AD0-B635C4E1350A}" dt="2024-11-19T12:37:33.264" v="2884" actId="20577"/>
          <ac:spMkLst>
            <pc:docMk/>
            <pc:sldMk cId="2831555556" sldId="258"/>
            <ac:spMk id="82" creationId="{A25EE004-9CA7-F129-6311-2888569B5ED9}"/>
          </ac:spMkLst>
        </pc:spChg>
        <pc:spChg chg="mod">
          <ac:chgData name="Pipperger, Philip" userId="c0381d3d-d5c9-493b-8693-1b055487f9ea" providerId="ADAL" clId="{62C2B3A1-9DF6-1D4E-9AD0-B635C4E1350A}" dt="2024-11-19T12:40:32.423" v="3138" actId="20577"/>
          <ac:spMkLst>
            <pc:docMk/>
            <pc:sldMk cId="2831555556" sldId="258"/>
            <ac:spMk id="83" creationId="{B8C6898C-3EAF-BBFA-59B4-D0D5E6586FD5}"/>
          </ac:spMkLst>
        </pc:spChg>
        <pc:spChg chg="mod">
          <ac:chgData name="Pipperger, Philip" userId="c0381d3d-d5c9-493b-8693-1b055487f9ea" providerId="ADAL" clId="{62C2B3A1-9DF6-1D4E-9AD0-B635C4E1350A}" dt="2024-11-19T12:37:39.463" v="2897" actId="20577"/>
          <ac:spMkLst>
            <pc:docMk/>
            <pc:sldMk cId="2831555556" sldId="258"/>
            <ac:spMk id="84" creationId="{CA7AE0BE-719F-CDB9-50CC-74B8DF4A2005}"/>
          </ac:spMkLst>
        </pc:spChg>
        <pc:spChg chg="mod">
          <ac:chgData name="Pipperger, Philip" userId="c0381d3d-d5c9-493b-8693-1b055487f9ea" providerId="ADAL" clId="{62C2B3A1-9DF6-1D4E-9AD0-B635C4E1350A}" dt="2024-11-19T12:41:47.683" v="3157" actId="20577"/>
          <ac:spMkLst>
            <pc:docMk/>
            <pc:sldMk cId="2831555556" sldId="258"/>
            <ac:spMk id="85" creationId="{5AF63C76-B9D4-20D6-9C97-BB25F5E226A5}"/>
          </ac:spMkLst>
        </pc:spChg>
        <pc:spChg chg="mod">
          <ac:chgData name="Pipperger, Philip" userId="c0381d3d-d5c9-493b-8693-1b055487f9ea" providerId="ADAL" clId="{62C2B3A1-9DF6-1D4E-9AD0-B635C4E1350A}" dt="2024-11-19T12:37:43.273" v="2904" actId="20577"/>
          <ac:spMkLst>
            <pc:docMk/>
            <pc:sldMk cId="2831555556" sldId="258"/>
            <ac:spMk id="86" creationId="{5DE46CB7-492F-E44F-932E-CFC92784AC7E}"/>
          </ac:spMkLst>
        </pc:spChg>
        <pc:spChg chg="mod">
          <ac:chgData name="Pipperger, Philip" userId="c0381d3d-d5c9-493b-8693-1b055487f9ea" providerId="ADAL" clId="{62C2B3A1-9DF6-1D4E-9AD0-B635C4E1350A}" dt="2024-11-19T12:41:51.031" v="3165" actId="20577"/>
          <ac:spMkLst>
            <pc:docMk/>
            <pc:sldMk cId="2831555556" sldId="258"/>
            <ac:spMk id="87" creationId="{E012913A-09E8-3378-D97B-25ED0640FB76}"/>
          </ac:spMkLst>
        </pc:spChg>
        <pc:spChg chg="mod">
          <ac:chgData name="Pipperger, Philip" userId="c0381d3d-d5c9-493b-8693-1b055487f9ea" providerId="ADAL" clId="{62C2B3A1-9DF6-1D4E-9AD0-B635C4E1350A}" dt="2024-11-19T12:37:46.722" v="2912" actId="20577"/>
          <ac:spMkLst>
            <pc:docMk/>
            <pc:sldMk cId="2831555556" sldId="258"/>
            <ac:spMk id="88" creationId="{A46B03B4-FF2E-F60A-6947-96EF1C0B5EAC}"/>
          </ac:spMkLst>
        </pc:spChg>
        <pc:spChg chg="mod">
          <ac:chgData name="Pipperger, Philip" userId="c0381d3d-d5c9-493b-8693-1b055487f9ea" providerId="ADAL" clId="{62C2B3A1-9DF6-1D4E-9AD0-B635C4E1350A}" dt="2024-11-19T12:41:57.662" v="3173" actId="20577"/>
          <ac:spMkLst>
            <pc:docMk/>
            <pc:sldMk cId="2831555556" sldId="258"/>
            <ac:spMk id="89" creationId="{F1D27160-BA32-BC75-2A01-2550F2990BBD}"/>
          </ac:spMkLst>
        </pc:spChg>
        <pc:spChg chg="mod">
          <ac:chgData name="Pipperger, Philip" userId="c0381d3d-d5c9-493b-8693-1b055487f9ea" providerId="ADAL" clId="{62C2B3A1-9DF6-1D4E-9AD0-B635C4E1350A}" dt="2024-11-19T12:37:50.573" v="2920" actId="20577"/>
          <ac:spMkLst>
            <pc:docMk/>
            <pc:sldMk cId="2831555556" sldId="258"/>
            <ac:spMk id="90" creationId="{7132BEDB-2F4A-A6C5-129B-1F168D074E86}"/>
          </ac:spMkLst>
        </pc:spChg>
        <pc:spChg chg="mod">
          <ac:chgData name="Pipperger, Philip" userId="c0381d3d-d5c9-493b-8693-1b055487f9ea" providerId="ADAL" clId="{62C2B3A1-9DF6-1D4E-9AD0-B635C4E1350A}" dt="2024-11-19T12:39:27.861" v="3059" actId="20577"/>
          <ac:spMkLst>
            <pc:docMk/>
            <pc:sldMk cId="2831555556" sldId="258"/>
            <ac:spMk id="92" creationId="{2AC841E0-6D81-5979-2D96-EB2BB7EB872E}"/>
          </ac:spMkLst>
        </pc:spChg>
        <pc:spChg chg="mod">
          <ac:chgData name="Pipperger, Philip" userId="c0381d3d-d5c9-493b-8693-1b055487f9ea" providerId="ADAL" clId="{62C2B3A1-9DF6-1D4E-9AD0-B635C4E1350A}" dt="2024-11-19T12:35:01.858" v="2828" actId="20577"/>
          <ac:spMkLst>
            <pc:docMk/>
            <pc:sldMk cId="2831555556" sldId="258"/>
            <ac:spMk id="93" creationId="{F87A200C-8FED-4E8F-9182-CB23298E9A3D}"/>
          </ac:spMkLst>
        </pc:spChg>
        <pc:picChg chg="add mod">
          <ac:chgData name="Pipperger, Philip" userId="c0381d3d-d5c9-493b-8693-1b055487f9ea" providerId="ADAL" clId="{62C2B3A1-9DF6-1D4E-9AD0-B635C4E1350A}" dt="2024-11-20T15:53:40.699" v="6756" actId="1076"/>
          <ac:picMkLst>
            <pc:docMk/>
            <pc:sldMk cId="2831555556" sldId="258"/>
            <ac:picMk id="2" creationId="{8A8F0B2B-A192-C1DC-7280-85E4C41184D0}"/>
          </ac:picMkLst>
        </pc:picChg>
        <pc:picChg chg="add mod">
          <ac:chgData name="Pipperger, Philip" userId="c0381d3d-d5c9-493b-8693-1b055487f9ea" providerId="ADAL" clId="{62C2B3A1-9DF6-1D4E-9AD0-B635C4E1350A}" dt="2024-11-21T11:08:39.625" v="6980" actId="1076"/>
          <ac:picMkLst>
            <pc:docMk/>
            <pc:sldMk cId="2831555556" sldId="258"/>
            <ac:picMk id="3" creationId="{3FCB5B3B-7584-4BB9-BF8E-BF517A27F094}"/>
          </ac:picMkLst>
        </pc:picChg>
        <pc:picChg chg="add mod">
          <ac:chgData name="Pipperger, Philip" userId="c0381d3d-d5c9-493b-8693-1b055487f9ea" providerId="ADAL" clId="{62C2B3A1-9DF6-1D4E-9AD0-B635C4E1350A}" dt="2024-11-21T11:08:59.720" v="6986" actId="1076"/>
          <ac:picMkLst>
            <pc:docMk/>
            <pc:sldMk cId="2831555556" sldId="258"/>
            <ac:picMk id="6" creationId="{968B1181-50F3-0E17-A67F-11B80463047C}"/>
          </ac:picMkLst>
        </pc:picChg>
        <pc:picChg chg="add mod">
          <ac:chgData name="Pipperger, Philip" userId="c0381d3d-d5c9-493b-8693-1b055487f9ea" providerId="ADAL" clId="{62C2B3A1-9DF6-1D4E-9AD0-B635C4E1350A}" dt="2024-11-21T11:09:32.516" v="6995" actId="1076"/>
          <ac:picMkLst>
            <pc:docMk/>
            <pc:sldMk cId="2831555556" sldId="258"/>
            <ac:picMk id="10" creationId="{8C626275-56FE-76B3-9916-F5968A95D004}"/>
          </ac:picMkLst>
        </pc:picChg>
        <pc:picChg chg="add mod">
          <ac:chgData name="Pipperger, Philip" userId="c0381d3d-d5c9-493b-8693-1b055487f9ea" providerId="ADAL" clId="{62C2B3A1-9DF6-1D4E-9AD0-B635C4E1350A}" dt="2024-11-21T11:09:58.345" v="7001" actId="1076"/>
          <ac:picMkLst>
            <pc:docMk/>
            <pc:sldMk cId="2831555556" sldId="258"/>
            <ac:picMk id="11" creationId="{452BDA89-A6C8-A2C9-43DF-DD523E3DE7FD}"/>
          </ac:picMkLst>
        </pc:picChg>
        <pc:picChg chg="add mod">
          <ac:chgData name="Pipperger, Philip" userId="c0381d3d-d5c9-493b-8693-1b055487f9ea" providerId="ADAL" clId="{62C2B3A1-9DF6-1D4E-9AD0-B635C4E1350A}" dt="2024-11-21T11:10:26.472" v="7009" actId="1076"/>
          <ac:picMkLst>
            <pc:docMk/>
            <pc:sldMk cId="2831555556" sldId="258"/>
            <ac:picMk id="12" creationId="{311D8D13-50C3-C650-E1D6-E6A0D04EA6A9}"/>
          </ac:picMkLst>
        </pc:picChg>
        <pc:picChg chg="add mod">
          <ac:chgData name="Pipperger, Philip" userId="c0381d3d-d5c9-493b-8693-1b055487f9ea" providerId="ADAL" clId="{62C2B3A1-9DF6-1D4E-9AD0-B635C4E1350A}" dt="2024-11-21T11:11:00.460" v="7016" actId="1076"/>
          <ac:picMkLst>
            <pc:docMk/>
            <pc:sldMk cId="2831555556" sldId="258"/>
            <ac:picMk id="13" creationId="{5DD2FB26-0C67-7B1E-55AF-E936435D3AB1}"/>
          </ac:picMkLst>
        </pc:picChg>
        <pc:picChg chg="add mod">
          <ac:chgData name="Pipperger, Philip" userId="c0381d3d-d5c9-493b-8693-1b055487f9ea" providerId="ADAL" clId="{62C2B3A1-9DF6-1D4E-9AD0-B635C4E1350A}" dt="2024-11-21T11:11:32.332" v="7024" actId="1076"/>
          <ac:picMkLst>
            <pc:docMk/>
            <pc:sldMk cId="2831555556" sldId="258"/>
            <ac:picMk id="14" creationId="{0B749A08-28B2-8A19-8334-E8D304B76C94}"/>
          </ac:picMkLst>
        </pc:picChg>
        <pc:picChg chg="add mod">
          <ac:chgData name="Pipperger, Philip" userId="c0381d3d-d5c9-493b-8693-1b055487f9ea" providerId="ADAL" clId="{62C2B3A1-9DF6-1D4E-9AD0-B635C4E1350A}" dt="2024-11-21T11:12:01.171" v="7032" actId="1076"/>
          <ac:picMkLst>
            <pc:docMk/>
            <pc:sldMk cId="2831555556" sldId="258"/>
            <ac:picMk id="15" creationId="{8618BA01-D65A-2423-4810-D60A35FDA625}"/>
          </ac:picMkLst>
        </pc:picChg>
        <pc:picChg chg="add mod">
          <ac:chgData name="Pipperger, Philip" userId="c0381d3d-d5c9-493b-8693-1b055487f9ea" providerId="ADAL" clId="{62C2B3A1-9DF6-1D4E-9AD0-B635C4E1350A}" dt="2024-11-21T11:12:35.197" v="7038" actId="1076"/>
          <ac:picMkLst>
            <pc:docMk/>
            <pc:sldMk cId="2831555556" sldId="258"/>
            <ac:picMk id="16" creationId="{719F8FD1-DA90-45E2-8D25-AF2C77814DE5}"/>
          </ac:picMkLst>
        </pc:picChg>
        <pc:picChg chg="add mod">
          <ac:chgData name="Pipperger, Philip" userId="c0381d3d-d5c9-493b-8693-1b055487f9ea" providerId="ADAL" clId="{62C2B3A1-9DF6-1D4E-9AD0-B635C4E1350A}" dt="2024-11-21T11:13:09.644" v="7044" actId="1076"/>
          <ac:picMkLst>
            <pc:docMk/>
            <pc:sldMk cId="2831555556" sldId="258"/>
            <ac:picMk id="18" creationId="{209B92AA-1F07-43DB-BBA9-2B1BE164DC0B}"/>
          </ac:picMkLst>
        </pc:picChg>
        <pc:picChg chg="add del mod">
          <ac:chgData name="Pipperger, Philip" userId="c0381d3d-d5c9-493b-8693-1b055487f9ea" providerId="ADAL" clId="{62C2B3A1-9DF6-1D4E-9AD0-B635C4E1350A}" dt="2024-11-21T11:13:53.267" v="7056" actId="21"/>
          <ac:picMkLst>
            <pc:docMk/>
            <pc:sldMk cId="2831555556" sldId="258"/>
            <ac:picMk id="20" creationId="{3B75871F-5B45-EA74-EA4D-693862114405}"/>
          </ac:picMkLst>
        </pc:picChg>
        <pc:picChg chg="add mod">
          <ac:chgData name="Pipperger, Philip" userId="c0381d3d-d5c9-493b-8693-1b055487f9ea" providerId="ADAL" clId="{62C2B3A1-9DF6-1D4E-9AD0-B635C4E1350A}" dt="2024-11-21T11:14:12.114" v="7062" actId="1076"/>
          <ac:picMkLst>
            <pc:docMk/>
            <pc:sldMk cId="2831555556" sldId="258"/>
            <ac:picMk id="21" creationId="{182EB1D5-307A-9836-C1A8-DDB77DFB0989}"/>
          </ac:picMkLst>
        </pc:picChg>
        <pc:picChg chg="add del mod">
          <ac:chgData name="Pipperger, Philip" userId="c0381d3d-d5c9-493b-8693-1b055487f9ea" providerId="ADAL" clId="{62C2B3A1-9DF6-1D4E-9AD0-B635C4E1350A}" dt="2024-11-21T11:14:38.884" v="7070"/>
          <ac:picMkLst>
            <pc:docMk/>
            <pc:sldMk cId="2831555556" sldId="258"/>
            <ac:picMk id="22" creationId="{050B2B40-C77F-47B5-B551-3C6B1B9A701C}"/>
          </ac:picMkLst>
        </pc:picChg>
        <pc:picChg chg="add del mod">
          <ac:chgData name="Pipperger, Philip" userId="c0381d3d-d5c9-493b-8693-1b055487f9ea" providerId="ADAL" clId="{62C2B3A1-9DF6-1D4E-9AD0-B635C4E1350A}" dt="2024-11-21T11:14:37.846" v="7069"/>
          <ac:picMkLst>
            <pc:docMk/>
            <pc:sldMk cId="2831555556" sldId="258"/>
            <ac:picMk id="24" creationId="{3C7FC922-7D9B-C4A5-C539-AD706D13548E}"/>
          </ac:picMkLst>
        </pc:picChg>
        <pc:picChg chg="add mod">
          <ac:chgData name="Pipperger, Philip" userId="c0381d3d-d5c9-493b-8693-1b055487f9ea" providerId="ADAL" clId="{62C2B3A1-9DF6-1D4E-9AD0-B635C4E1350A}" dt="2024-11-21T11:14:58.494" v="7078" actId="1076"/>
          <ac:picMkLst>
            <pc:docMk/>
            <pc:sldMk cId="2831555556" sldId="258"/>
            <ac:picMk id="27" creationId="{EFD91165-4EE8-3663-0D12-E137FB34E96E}"/>
          </ac:picMkLst>
        </pc:picChg>
        <pc:picChg chg="add mod">
          <ac:chgData name="Pipperger, Philip" userId="c0381d3d-d5c9-493b-8693-1b055487f9ea" providerId="ADAL" clId="{62C2B3A1-9DF6-1D4E-9AD0-B635C4E1350A}" dt="2024-11-21T11:15:22.326" v="7089" actId="1076"/>
          <ac:picMkLst>
            <pc:docMk/>
            <pc:sldMk cId="2831555556" sldId="258"/>
            <ac:picMk id="30" creationId="{63D64E1C-9595-47FE-4E17-18C0A0F1083F}"/>
          </ac:picMkLst>
        </pc:picChg>
        <pc:picChg chg="add mod">
          <ac:chgData name="Pipperger, Philip" userId="c0381d3d-d5c9-493b-8693-1b055487f9ea" providerId="ADAL" clId="{62C2B3A1-9DF6-1D4E-9AD0-B635C4E1350A}" dt="2024-11-21T11:15:52.181" v="7098" actId="1076"/>
          <ac:picMkLst>
            <pc:docMk/>
            <pc:sldMk cId="2831555556" sldId="258"/>
            <ac:picMk id="32" creationId="{13DD5A05-B0D6-E2E7-37CF-4D93353181C1}"/>
          </ac:picMkLst>
        </pc:picChg>
        <pc:picChg chg="add mod">
          <ac:chgData name="Pipperger, Philip" userId="c0381d3d-d5c9-493b-8693-1b055487f9ea" providerId="ADAL" clId="{62C2B3A1-9DF6-1D4E-9AD0-B635C4E1350A}" dt="2024-11-21T11:16:36.815" v="7117" actId="1076"/>
          <ac:picMkLst>
            <pc:docMk/>
            <pc:sldMk cId="2831555556" sldId="258"/>
            <ac:picMk id="33" creationId="{6D3CFA12-84C2-41AC-7C41-9875E9BB41A5}"/>
          </ac:picMkLst>
        </pc:picChg>
        <pc:picChg chg="add mod">
          <ac:chgData name="Pipperger, Philip" userId="c0381d3d-d5c9-493b-8693-1b055487f9ea" providerId="ADAL" clId="{62C2B3A1-9DF6-1D4E-9AD0-B635C4E1350A}" dt="2024-11-21T11:16:32.316" v="7116" actId="1076"/>
          <ac:picMkLst>
            <pc:docMk/>
            <pc:sldMk cId="2831555556" sldId="258"/>
            <ac:picMk id="34" creationId="{3CE690AA-729C-619B-A929-DFC3D0CBA73A}"/>
          </ac:picMkLst>
        </pc:picChg>
        <pc:picChg chg="add mod">
          <ac:chgData name="Pipperger, Philip" userId="c0381d3d-d5c9-493b-8693-1b055487f9ea" providerId="ADAL" clId="{62C2B3A1-9DF6-1D4E-9AD0-B635C4E1350A}" dt="2024-11-21T11:16:58.650" v="7125" actId="1076"/>
          <ac:picMkLst>
            <pc:docMk/>
            <pc:sldMk cId="2831555556" sldId="258"/>
            <ac:picMk id="49" creationId="{FA23091E-0B7C-C04C-C108-FD4B3F54A459}"/>
          </ac:picMkLst>
        </pc:picChg>
        <pc:picChg chg="add mod">
          <ac:chgData name="Pipperger, Philip" userId="c0381d3d-d5c9-493b-8693-1b055487f9ea" providerId="ADAL" clId="{62C2B3A1-9DF6-1D4E-9AD0-B635C4E1350A}" dt="2024-11-21T11:17:17.946" v="7133" actId="1076"/>
          <ac:picMkLst>
            <pc:docMk/>
            <pc:sldMk cId="2831555556" sldId="258"/>
            <ac:picMk id="50" creationId="{EF84DCA9-B0C8-6050-94C7-D2F7714F2701}"/>
          </ac:picMkLst>
        </pc:picChg>
        <pc:picChg chg="add mod">
          <ac:chgData name="Pipperger, Philip" userId="c0381d3d-d5c9-493b-8693-1b055487f9ea" providerId="ADAL" clId="{62C2B3A1-9DF6-1D4E-9AD0-B635C4E1350A}" dt="2024-11-21T11:17:37.661" v="7141" actId="1076"/>
          <ac:picMkLst>
            <pc:docMk/>
            <pc:sldMk cId="2831555556" sldId="258"/>
            <ac:picMk id="51" creationId="{123572A3-5478-FABF-717A-61A3A4AA64A4}"/>
          </ac:picMkLst>
        </pc:picChg>
        <pc:picChg chg="add mod">
          <ac:chgData name="Pipperger, Philip" userId="c0381d3d-d5c9-493b-8693-1b055487f9ea" providerId="ADAL" clId="{62C2B3A1-9DF6-1D4E-9AD0-B635C4E1350A}" dt="2024-11-21T11:17:57.405" v="7149" actId="1076"/>
          <ac:picMkLst>
            <pc:docMk/>
            <pc:sldMk cId="2831555556" sldId="258"/>
            <ac:picMk id="52" creationId="{DBC09043-80CA-3A80-F7A4-33DD8E3F1736}"/>
          </ac:picMkLst>
        </pc:picChg>
        <pc:picChg chg="add mod">
          <ac:chgData name="Pipperger, Philip" userId="c0381d3d-d5c9-493b-8693-1b055487f9ea" providerId="ADAL" clId="{62C2B3A1-9DF6-1D4E-9AD0-B635C4E1350A}" dt="2024-11-21T11:21:04.002" v="7166" actId="1076"/>
          <ac:picMkLst>
            <pc:docMk/>
            <pc:sldMk cId="2831555556" sldId="258"/>
            <ac:picMk id="53" creationId="{7E195463-DC47-6935-4C16-11D8FB5DC57D}"/>
          </ac:picMkLst>
        </pc:picChg>
        <pc:picChg chg="add mod">
          <ac:chgData name="Pipperger, Philip" userId="c0381d3d-d5c9-493b-8693-1b055487f9ea" providerId="ADAL" clId="{62C2B3A1-9DF6-1D4E-9AD0-B635C4E1350A}" dt="2024-11-21T11:20:59.340" v="7165" actId="1076"/>
          <ac:picMkLst>
            <pc:docMk/>
            <pc:sldMk cId="2831555556" sldId="258"/>
            <ac:picMk id="54" creationId="{E845DB4F-C0AF-3998-EA82-19F7970D0618}"/>
          </ac:picMkLst>
        </pc:picChg>
        <pc:picChg chg="add mod">
          <ac:chgData name="Pipperger, Philip" userId="c0381d3d-d5c9-493b-8693-1b055487f9ea" providerId="ADAL" clId="{62C2B3A1-9DF6-1D4E-9AD0-B635C4E1350A}" dt="2024-11-21T11:21:30.677" v="7173" actId="1076"/>
          <ac:picMkLst>
            <pc:docMk/>
            <pc:sldMk cId="2831555556" sldId="258"/>
            <ac:picMk id="55" creationId="{F8C64B84-9E61-FC0B-AD45-DDED09F46E77}"/>
          </ac:picMkLst>
        </pc:picChg>
      </pc:sldChg>
      <pc:sldChg chg="addSp delSp modSp add del addAnim delAnim">
        <pc:chgData name="Pipperger, Philip" userId="c0381d3d-d5c9-493b-8693-1b055487f9ea" providerId="ADAL" clId="{62C2B3A1-9DF6-1D4E-9AD0-B635C4E1350A}" dt="2024-11-21T15:57:31.009" v="7529" actId="21"/>
        <pc:sldMkLst>
          <pc:docMk/>
          <pc:sldMk cId="2009373354" sldId="259"/>
        </pc:sldMkLst>
        <pc:spChg chg="mod">
          <ac:chgData name="Pipperger, Philip" userId="c0381d3d-d5c9-493b-8693-1b055487f9ea" providerId="ADAL" clId="{62C2B3A1-9DF6-1D4E-9AD0-B635C4E1350A}" dt="2024-11-19T13:22:18.291" v="4606" actId="20577"/>
          <ac:spMkLst>
            <pc:docMk/>
            <pc:sldMk cId="2009373354" sldId="259"/>
            <ac:spMk id="4" creationId="{0493C33B-1C5D-B2A8-CDD5-03269297CA42}"/>
          </ac:spMkLst>
        </pc:spChg>
        <pc:spChg chg="mod">
          <ac:chgData name="Pipperger, Philip" userId="c0381d3d-d5c9-493b-8693-1b055487f9ea" providerId="ADAL" clId="{62C2B3A1-9DF6-1D4E-9AD0-B635C4E1350A}" dt="2024-11-19T12:42:44.191" v="3198" actId="20577"/>
          <ac:spMkLst>
            <pc:docMk/>
            <pc:sldMk cId="2009373354" sldId="259"/>
            <ac:spMk id="5" creationId="{E1BF85C7-7E36-FACA-E75A-9A994B189515}"/>
          </ac:spMkLst>
        </pc:spChg>
        <pc:spChg chg="mod">
          <ac:chgData name="Pipperger, Philip" userId="c0381d3d-d5c9-493b-8693-1b055487f9ea" providerId="ADAL" clId="{62C2B3A1-9DF6-1D4E-9AD0-B635C4E1350A}" dt="2024-11-19T13:21:35.537" v="4572" actId="255"/>
          <ac:spMkLst>
            <pc:docMk/>
            <pc:sldMk cId="2009373354" sldId="259"/>
            <ac:spMk id="7" creationId="{B3B988CD-4FC9-C9DA-EEBF-8B93F1EEEDB7}"/>
          </ac:spMkLst>
        </pc:spChg>
        <pc:spChg chg="mod">
          <ac:chgData name="Pipperger, Philip" userId="c0381d3d-d5c9-493b-8693-1b055487f9ea" providerId="ADAL" clId="{62C2B3A1-9DF6-1D4E-9AD0-B635C4E1350A}" dt="2024-11-19T13:23:09.983" v="4698" actId="20577"/>
          <ac:spMkLst>
            <pc:docMk/>
            <pc:sldMk cId="2009373354" sldId="259"/>
            <ac:spMk id="8" creationId="{09172003-DC9D-075A-C9AB-91F122A6C6BD}"/>
          </ac:spMkLst>
        </pc:spChg>
        <pc:spChg chg="mod">
          <ac:chgData name="Pipperger, Philip" userId="c0381d3d-d5c9-493b-8693-1b055487f9ea" providerId="ADAL" clId="{62C2B3A1-9DF6-1D4E-9AD0-B635C4E1350A}" dt="2024-11-19T13:22:58.925" v="4674" actId="255"/>
          <ac:spMkLst>
            <pc:docMk/>
            <pc:sldMk cId="2009373354" sldId="259"/>
            <ac:spMk id="9" creationId="{381750A0-891A-D2E5-EC53-10F2759A9A8C}"/>
          </ac:spMkLst>
        </pc:spChg>
        <pc:spChg chg="mod">
          <ac:chgData name="Pipperger, Philip" userId="c0381d3d-d5c9-493b-8693-1b055487f9ea" providerId="ADAL" clId="{62C2B3A1-9DF6-1D4E-9AD0-B635C4E1350A}" dt="2024-11-19T13:02:34.101" v="3220" actId="20577"/>
          <ac:spMkLst>
            <pc:docMk/>
            <pc:sldMk cId="2009373354" sldId="259"/>
            <ac:spMk id="17" creationId="{38048CA2-C49A-0E5A-DD2D-2ACC912711B5}"/>
          </ac:spMkLst>
        </pc:spChg>
        <pc:spChg chg="mod">
          <ac:chgData name="Pipperger, Philip" userId="c0381d3d-d5c9-493b-8693-1b055487f9ea" providerId="ADAL" clId="{62C2B3A1-9DF6-1D4E-9AD0-B635C4E1350A}" dt="2024-11-19T13:02:44.701" v="3243" actId="20577"/>
          <ac:spMkLst>
            <pc:docMk/>
            <pc:sldMk cId="2009373354" sldId="259"/>
            <ac:spMk id="19" creationId="{78A70CBC-5507-6BC3-2109-B8B7CFACD17D}"/>
          </ac:spMkLst>
        </pc:spChg>
        <pc:spChg chg="mod">
          <ac:chgData name="Pipperger, Philip" userId="c0381d3d-d5c9-493b-8693-1b055487f9ea" providerId="ADAL" clId="{62C2B3A1-9DF6-1D4E-9AD0-B635C4E1350A}" dt="2024-11-19T13:04:25.289" v="3318" actId="20577"/>
          <ac:spMkLst>
            <pc:docMk/>
            <pc:sldMk cId="2009373354" sldId="259"/>
            <ac:spMk id="23" creationId="{8AD3BFC4-C3D9-25EC-FF56-04A7998D7114}"/>
          </ac:spMkLst>
        </pc:spChg>
        <pc:spChg chg="mod">
          <ac:chgData name="Pipperger, Philip" userId="c0381d3d-d5c9-493b-8693-1b055487f9ea" providerId="ADAL" clId="{62C2B3A1-9DF6-1D4E-9AD0-B635C4E1350A}" dt="2024-11-19T13:04:10.822" v="3301" actId="255"/>
          <ac:spMkLst>
            <pc:docMk/>
            <pc:sldMk cId="2009373354" sldId="259"/>
            <ac:spMk id="25" creationId="{F819DEAA-7DA6-2631-9029-F7D6E436FA9D}"/>
          </ac:spMkLst>
        </pc:spChg>
        <pc:spChg chg="mod">
          <ac:chgData name="Pipperger, Philip" userId="c0381d3d-d5c9-493b-8693-1b055487f9ea" providerId="ADAL" clId="{62C2B3A1-9DF6-1D4E-9AD0-B635C4E1350A}" dt="2024-11-19T13:05:15.579" v="3388" actId="20577"/>
          <ac:spMkLst>
            <pc:docMk/>
            <pc:sldMk cId="2009373354" sldId="259"/>
            <ac:spMk id="26" creationId="{935C659D-9A8F-2661-61C2-ED0FE31046D2}"/>
          </ac:spMkLst>
        </pc:spChg>
        <pc:spChg chg="mod">
          <ac:chgData name="Pipperger, Philip" userId="c0381d3d-d5c9-493b-8693-1b055487f9ea" providerId="ADAL" clId="{62C2B3A1-9DF6-1D4E-9AD0-B635C4E1350A}" dt="2024-11-19T13:04:51.423" v="3351" actId="20577"/>
          <ac:spMkLst>
            <pc:docMk/>
            <pc:sldMk cId="2009373354" sldId="259"/>
            <ac:spMk id="28" creationId="{2D363255-A714-1240-64A7-D3046FCD5167}"/>
          </ac:spMkLst>
        </pc:spChg>
        <pc:spChg chg="mod">
          <ac:chgData name="Pipperger, Philip" userId="c0381d3d-d5c9-493b-8693-1b055487f9ea" providerId="ADAL" clId="{62C2B3A1-9DF6-1D4E-9AD0-B635C4E1350A}" dt="2024-11-19T13:06:14.554" v="3454" actId="20577"/>
          <ac:spMkLst>
            <pc:docMk/>
            <pc:sldMk cId="2009373354" sldId="259"/>
            <ac:spMk id="29" creationId="{D255C69B-54FA-BCC6-9BAD-966BE9F260A2}"/>
          </ac:spMkLst>
        </pc:spChg>
        <pc:spChg chg="mod">
          <ac:chgData name="Pipperger, Philip" userId="c0381d3d-d5c9-493b-8693-1b055487f9ea" providerId="ADAL" clId="{62C2B3A1-9DF6-1D4E-9AD0-B635C4E1350A}" dt="2024-11-19T13:05:56.277" v="3432" actId="20577"/>
          <ac:spMkLst>
            <pc:docMk/>
            <pc:sldMk cId="2009373354" sldId="259"/>
            <ac:spMk id="31" creationId="{6E9725A5-D9D3-606F-66C3-7BAA06A6A0B3}"/>
          </ac:spMkLst>
        </pc:spChg>
        <pc:spChg chg="mod">
          <ac:chgData name="Pipperger, Philip" userId="c0381d3d-d5c9-493b-8693-1b055487f9ea" providerId="ADAL" clId="{62C2B3A1-9DF6-1D4E-9AD0-B635C4E1350A}" dt="2024-11-19T13:09:34.922" v="3767" actId="20577"/>
          <ac:spMkLst>
            <pc:docMk/>
            <pc:sldMk cId="2009373354" sldId="259"/>
            <ac:spMk id="35" creationId="{A7B09A95-CFC8-61B8-484B-ED7CC8D52F07}"/>
          </ac:spMkLst>
        </pc:spChg>
        <pc:spChg chg="mod">
          <ac:chgData name="Pipperger, Philip" userId="c0381d3d-d5c9-493b-8693-1b055487f9ea" providerId="ADAL" clId="{62C2B3A1-9DF6-1D4E-9AD0-B635C4E1350A}" dt="2024-11-19T13:08:36.092" v="3647" actId="20577"/>
          <ac:spMkLst>
            <pc:docMk/>
            <pc:sldMk cId="2009373354" sldId="259"/>
            <ac:spMk id="36" creationId="{904E92B2-4B10-E913-902E-A6E94835F4A9}"/>
          </ac:spMkLst>
        </pc:spChg>
        <pc:spChg chg="mod">
          <ac:chgData name="Pipperger, Philip" userId="c0381d3d-d5c9-493b-8693-1b055487f9ea" providerId="ADAL" clId="{62C2B3A1-9DF6-1D4E-9AD0-B635C4E1350A}" dt="2024-11-19T13:09:52.652" v="3782" actId="20577"/>
          <ac:spMkLst>
            <pc:docMk/>
            <pc:sldMk cId="2009373354" sldId="259"/>
            <ac:spMk id="37" creationId="{7137993B-5C0E-06FB-0D20-0B0DCBB0D9B8}"/>
          </ac:spMkLst>
        </pc:spChg>
        <pc:spChg chg="mod">
          <ac:chgData name="Pipperger, Philip" userId="c0381d3d-d5c9-493b-8693-1b055487f9ea" providerId="ADAL" clId="{62C2B3A1-9DF6-1D4E-9AD0-B635C4E1350A}" dt="2024-11-19T13:08:41.737" v="3663" actId="20577"/>
          <ac:spMkLst>
            <pc:docMk/>
            <pc:sldMk cId="2009373354" sldId="259"/>
            <ac:spMk id="38" creationId="{88C54120-CF68-2088-AAC9-5F8B81EDD7DB}"/>
          </ac:spMkLst>
        </pc:spChg>
        <pc:spChg chg="mod">
          <ac:chgData name="Pipperger, Philip" userId="c0381d3d-d5c9-493b-8693-1b055487f9ea" providerId="ADAL" clId="{62C2B3A1-9DF6-1D4E-9AD0-B635C4E1350A}" dt="2024-11-19T13:10:13.227" v="3817" actId="20577"/>
          <ac:spMkLst>
            <pc:docMk/>
            <pc:sldMk cId="2009373354" sldId="259"/>
            <ac:spMk id="39" creationId="{58E9EAC9-794A-D3DF-20A3-2C77D8ADEA9C}"/>
          </ac:spMkLst>
        </pc:spChg>
        <pc:spChg chg="mod">
          <ac:chgData name="Pipperger, Philip" userId="c0381d3d-d5c9-493b-8693-1b055487f9ea" providerId="ADAL" clId="{62C2B3A1-9DF6-1D4E-9AD0-B635C4E1350A}" dt="2024-11-19T13:07:20.290" v="3517" actId="20577"/>
          <ac:spMkLst>
            <pc:docMk/>
            <pc:sldMk cId="2009373354" sldId="259"/>
            <ac:spMk id="40" creationId="{B8DEB2AB-787C-36F3-D6DD-56C378BEDAD8}"/>
          </ac:spMkLst>
        </pc:spChg>
        <pc:spChg chg="mod">
          <ac:chgData name="Pipperger, Philip" userId="c0381d3d-d5c9-493b-8693-1b055487f9ea" providerId="ADAL" clId="{62C2B3A1-9DF6-1D4E-9AD0-B635C4E1350A}" dt="2024-11-19T13:08:57.584" v="3716" actId="20577"/>
          <ac:spMkLst>
            <pc:docMk/>
            <pc:sldMk cId="2009373354" sldId="259"/>
            <ac:spMk id="41" creationId="{4D98ECF8-5F63-F66E-E8F8-36D8C7EABE99}"/>
          </ac:spMkLst>
        </pc:spChg>
        <pc:spChg chg="mod">
          <ac:chgData name="Pipperger, Philip" userId="c0381d3d-d5c9-493b-8693-1b055487f9ea" providerId="ADAL" clId="{62C2B3A1-9DF6-1D4E-9AD0-B635C4E1350A}" dt="2024-11-19T13:06:33.031" v="3486" actId="255"/>
          <ac:spMkLst>
            <pc:docMk/>
            <pc:sldMk cId="2009373354" sldId="259"/>
            <ac:spMk id="42" creationId="{4CD7490D-F2EC-7B78-6846-FC416480B3A4}"/>
          </ac:spMkLst>
        </pc:spChg>
        <pc:spChg chg="mod">
          <ac:chgData name="Pipperger, Philip" userId="c0381d3d-d5c9-493b-8693-1b055487f9ea" providerId="ADAL" clId="{62C2B3A1-9DF6-1D4E-9AD0-B635C4E1350A}" dt="2024-11-19T13:07:59.936" v="3607" actId="20577"/>
          <ac:spMkLst>
            <pc:docMk/>
            <pc:sldMk cId="2009373354" sldId="259"/>
            <ac:spMk id="43" creationId="{2A35BBF2-6B9A-88BA-3C53-8725DE784F00}"/>
          </ac:spMkLst>
        </pc:spChg>
        <pc:spChg chg="mod">
          <ac:chgData name="Pipperger, Philip" userId="c0381d3d-d5c9-493b-8693-1b055487f9ea" providerId="ADAL" clId="{62C2B3A1-9DF6-1D4E-9AD0-B635C4E1350A}" dt="2024-11-19T13:10:23.655" v="3830" actId="20577"/>
          <ac:spMkLst>
            <pc:docMk/>
            <pc:sldMk cId="2009373354" sldId="259"/>
            <ac:spMk id="44" creationId="{87EBAB16-3AEF-4251-AE10-5725D5021C4D}"/>
          </ac:spMkLst>
        </pc:spChg>
        <pc:spChg chg="mod">
          <ac:chgData name="Pipperger, Philip" userId="c0381d3d-d5c9-493b-8693-1b055487f9ea" providerId="ADAL" clId="{62C2B3A1-9DF6-1D4E-9AD0-B635C4E1350A}" dt="2024-11-19T13:07:35.413" v="3552" actId="20577"/>
          <ac:spMkLst>
            <pc:docMk/>
            <pc:sldMk cId="2009373354" sldId="259"/>
            <ac:spMk id="45" creationId="{780E7320-F6DB-B3D0-95A7-F42ACFDD1FE4}"/>
          </ac:spMkLst>
        </pc:spChg>
        <pc:spChg chg="mod">
          <ac:chgData name="Pipperger, Philip" userId="c0381d3d-d5c9-493b-8693-1b055487f9ea" providerId="ADAL" clId="{62C2B3A1-9DF6-1D4E-9AD0-B635C4E1350A}" dt="2024-11-19T13:08:19.764" v="3633" actId="20577"/>
          <ac:spMkLst>
            <pc:docMk/>
            <pc:sldMk cId="2009373354" sldId="259"/>
            <ac:spMk id="46" creationId="{1B7285B1-0034-FD5F-F2FE-FBAA7FDA0AA8}"/>
          </ac:spMkLst>
        </pc:spChg>
        <pc:spChg chg="mod">
          <ac:chgData name="Pipperger, Philip" userId="c0381d3d-d5c9-493b-8693-1b055487f9ea" providerId="ADAL" clId="{62C2B3A1-9DF6-1D4E-9AD0-B635C4E1350A}" dt="2024-11-19T13:09:03.585" v="3729" actId="20577"/>
          <ac:spMkLst>
            <pc:docMk/>
            <pc:sldMk cId="2009373354" sldId="259"/>
            <ac:spMk id="47" creationId="{A06C63DD-2E0E-DF7E-4629-EE1B351B3B21}"/>
          </ac:spMkLst>
        </pc:spChg>
        <pc:spChg chg="mod">
          <ac:chgData name="Pipperger, Philip" userId="c0381d3d-d5c9-493b-8693-1b055487f9ea" providerId="ADAL" clId="{62C2B3A1-9DF6-1D4E-9AD0-B635C4E1350A}" dt="2024-11-19T13:08:15.380" v="3621" actId="20577"/>
          <ac:spMkLst>
            <pc:docMk/>
            <pc:sldMk cId="2009373354" sldId="259"/>
            <ac:spMk id="48" creationId="{56129BDF-5CB0-D0F8-6B23-28C389EB5CAF}"/>
          </ac:spMkLst>
        </pc:spChg>
        <pc:spChg chg="mod">
          <ac:chgData name="Pipperger, Philip" userId="c0381d3d-d5c9-493b-8693-1b055487f9ea" providerId="ADAL" clId="{62C2B3A1-9DF6-1D4E-9AD0-B635C4E1350A}" dt="2024-11-19T13:10:45.648" v="3872" actId="20577"/>
          <ac:spMkLst>
            <pc:docMk/>
            <pc:sldMk cId="2009373354" sldId="259"/>
            <ac:spMk id="71" creationId="{0D4DEC1D-F315-0055-E443-AA1E13CB8B20}"/>
          </ac:spMkLst>
        </pc:spChg>
        <pc:spChg chg="mod">
          <ac:chgData name="Pipperger, Philip" userId="c0381d3d-d5c9-493b-8693-1b055487f9ea" providerId="ADAL" clId="{62C2B3A1-9DF6-1D4E-9AD0-B635C4E1350A}" dt="2024-11-19T13:09:28.073" v="3754" actId="20577"/>
          <ac:spMkLst>
            <pc:docMk/>
            <pc:sldMk cId="2009373354" sldId="259"/>
            <ac:spMk id="72" creationId="{E3C39546-58AF-9497-BFCF-3746B0B82A01}"/>
          </ac:spMkLst>
        </pc:spChg>
        <pc:spChg chg="mod">
          <ac:chgData name="Pipperger, Philip" userId="c0381d3d-d5c9-493b-8693-1b055487f9ea" providerId="ADAL" clId="{62C2B3A1-9DF6-1D4E-9AD0-B635C4E1350A}" dt="2024-11-19T13:12:37.702" v="3970" actId="20577"/>
          <ac:spMkLst>
            <pc:docMk/>
            <pc:sldMk cId="2009373354" sldId="259"/>
            <ac:spMk id="73" creationId="{BA92A5E3-6232-7C18-27DA-C39BF044D1E8}"/>
          </ac:spMkLst>
        </pc:spChg>
        <pc:spChg chg="mod">
          <ac:chgData name="Pipperger, Philip" userId="c0381d3d-d5c9-493b-8693-1b055487f9ea" providerId="ADAL" clId="{62C2B3A1-9DF6-1D4E-9AD0-B635C4E1350A}" dt="2024-11-19T13:12:10.291" v="3950" actId="20577"/>
          <ac:spMkLst>
            <pc:docMk/>
            <pc:sldMk cId="2009373354" sldId="259"/>
            <ac:spMk id="74" creationId="{FE509BA6-7408-8736-0B0E-BB528E5CC84F}"/>
          </ac:spMkLst>
        </pc:spChg>
        <pc:spChg chg="mod">
          <ac:chgData name="Pipperger, Philip" userId="c0381d3d-d5c9-493b-8693-1b055487f9ea" providerId="ADAL" clId="{62C2B3A1-9DF6-1D4E-9AD0-B635C4E1350A}" dt="2024-11-19T13:13:04.989" v="4006" actId="20577"/>
          <ac:spMkLst>
            <pc:docMk/>
            <pc:sldMk cId="2009373354" sldId="259"/>
            <ac:spMk id="75" creationId="{51C0512E-A2E1-E4FE-C5A0-0680A18AA423}"/>
          </ac:spMkLst>
        </pc:spChg>
        <pc:spChg chg="mod">
          <ac:chgData name="Pipperger, Philip" userId="c0381d3d-d5c9-493b-8693-1b055487f9ea" providerId="ADAL" clId="{62C2B3A1-9DF6-1D4E-9AD0-B635C4E1350A}" dt="2024-11-19T13:12:57.771" v="3988" actId="20577"/>
          <ac:spMkLst>
            <pc:docMk/>
            <pc:sldMk cId="2009373354" sldId="259"/>
            <ac:spMk id="76" creationId="{E5E7A4F9-6387-2F21-56BE-8DC674316E15}"/>
          </ac:spMkLst>
        </pc:spChg>
        <pc:spChg chg="mod">
          <ac:chgData name="Pipperger, Philip" userId="c0381d3d-d5c9-493b-8693-1b055487f9ea" providerId="ADAL" clId="{62C2B3A1-9DF6-1D4E-9AD0-B635C4E1350A}" dt="2024-11-19T13:14:17.126" v="4042" actId="255"/>
          <ac:spMkLst>
            <pc:docMk/>
            <pc:sldMk cId="2009373354" sldId="259"/>
            <ac:spMk id="77" creationId="{51213AC0-0144-D5A3-3E4E-1035E28E8196}"/>
          </ac:spMkLst>
        </pc:spChg>
        <pc:spChg chg="mod">
          <ac:chgData name="Pipperger, Philip" userId="c0381d3d-d5c9-493b-8693-1b055487f9ea" providerId="ADAL" clId="{62C2B3A1-9DF6-1D4E-9AD0-B635C4E1350A}" dt="2024-11-19T13:13:39.092" v="4022" actId="20577"/>
          <ac:spMkLst>
            <pc:docMk/>
            <pc:sldMk cId="2009373354" sldId="259"/>
            <ac:spMk id="78" creationId="{08BFFD8C-D027-D36B-6983-E9CCAA8FDFC9}"/>
          </ac:spMkLst>
        </pc:spChg>
        <pc:spChg chg="mod">
          <ac:chgData name="Pipperger, Philip" userId="c0381d3d-d5c9-493b-8693-1b055487f9ea" providerId="ADAL" clId="{62C2B3A1-9DF6-1D4E-9AD0-B635C4E1350A}" dt="2024-11-19T13:15:11.652" v="4109" actId="5793"/>
          <ac:spMkLst>
            <pc:docMk/>
            <pc:sldMk cId="2009373354" sldId="259"/>
            <ac:spMk id="79" creationId="{E6ECAD65-FE6F-FC92-7588-851D538CE011}"/>
          </ac:spMkLst>
        </pc:spChg>
        <pc:spChg chg="mod">
          <ac:chgData name="Pipperger, Philip" userId="c0381d3d-d5c9-493b-8693-1b055487f9ea" providerId="ADAL" clId="{62C2B3A1-9DF6-1D4E-9AD0-B635C4E1350A}" dt="2024-11-19T13:14:39.655" v="4078" actId="255"/>
          <ac:spMkLst>
            <pc:docMk/>
            <pc:sldMk cId="2009373354" sldId="259"/>
            <ac:spMk id="80" creationId="{69B86D2F-E249-30D9-A086-6AF861D33AF5}"/>
          </ac:spMkLst>
        </pc:spChg>
        <pc:spChg chg="mod">
          <ac:chgData name="Pipperger, Philip" userId="c0381d3d-d5c9-493b-8693-1b055487f9ea" providerId="ADAL" clId="{62C2B3A1-9DF6-1D4E-9AD0-B635C4E1350A}" dt="2024-11-19T13:16:02.311" v="4203" actId="255"/>
          <ac:spMkLst>
            <pc:docMk/>
            <pc:sldMk cId="2009373354" sldId="259"/>
            <ac:spMk id="81" creationId="{E1804490-1D1A-4CC4-B821-FB204FE336AE}"/>
          </ac:spMkLst>
        </pc:spChg>
        <pc:spChg chg="mod">
          <ac:chgData name="Pipperger, Philip" userId="c0381d3d-d5c9-493b-8693-1b055487f9ea" providerId="ADAL" clId="{62C2B3A1-9DF6-1D4E-9AD0-B635C4E1350A}" dt="2024-11-19T13:15:38.145" v="4140" actId="20577"/>
          <ac:spMkLst>
            <pc:docMk/>
            <pc:sldMk cId="2009373354" sldId="259"/>
            <ac:spMk id="82" creationId="{A25EE004-9CA7-F129-6311-2888569B5ED9}"/>
          </ac:spMkLst>
        </pc:spChg>
        <pc:spChg chg="mod">
          <ac:chgData name="Pipperger, Philip" userId="c0381d3d-d5c9-493b-8693-1b055487f9ea" providerId="ADAL" clId="{62C2B3A1-9DF6-1D4E-9AD0-B635C4E1350A}" dt="2024-11-19T13:17:04.785" v="4287" actId="255"/>
          <ac:spMkLst>
            <pc:docMk/>
            <pc:sldMk cId="2009373354" sldId="259"/>
            <ac:spMk id="83" creationId="{B8C6898C-3EAF-BBFA-59B4-D0D5E6586FD5}"/>
          </ac:spMkLst>
        </pc:spChg>
        <pc:spChg chg="mod">
          <ac:chgData name="Pipperger, Philip" userId="c0381d3d-d5c9-493b-8693-1b055487f9ea" providerId="ADAL" clId="{62C2B3A1-9DF6-1D4E-9AD0-B635C4E1350A}" dt="2024-11-19T13:16:41.154" v="4252" actId="20577"/>
          <ac:spMkLst>
            <pc:docMk/>
            <pc:sldMk cId="2009373354" sldId="259"/>
            <ac:spMk id="84" creationId="{CA7AE0BE-719F-CDB9-50CC-74B8DF4A2005}"/>
          </ac:spMkLst>
        </pc:spChg>
        <pc:spChg chg="mod">
          <ac:chgData name="Pipperger, Philip" userId="c0381d3d-d5c9-493b-8693-1b055487f9ea" providerId="ADAL" clId="{62C2B3A1-9DF6-1D4E-9AD0-B635C4E1350A}" dt="2024-11-19T13:17:42.886" v="4350" actId="255"/>
          <ac:spMkLst>
            <pc:docMk/>
            <pc:sldMk cId="2009373354" sldId="259"/>
            <ac:spMk id="85" creationId="{5AF63C76-B9D4-20D6-9C97-BB25F5E226A5}"/>
          </ac:spMkLst>
        </pc:spChg>
        <pc:spChg chg="mod">
          <ac:chgData name="Pipperger, Philip" userId="c0381d3d-d5c9-493b-8693-1b055487f9ea" providerId="ADAL" clId="{62C2B3A1-9DF6-1D4E-9AD0-B635C4E1350A}" dt="2024-11-19T13:17:18.325" v="4317" actId="20577"/>
          <ac:spMkLst>
            <pc:docMk/>
            <pc:sldMk cId="2009373354" sldId="259"/>
            <ac:spMk id="86" creationId="{5DE46CB7-492F-E44F-932E-CFC92784AC7E}"/>
          </ac:spMkLst>
        </pc:spChg>
        <pc:spChg chg="mod">
          <ac:chgData name="Pipperger, Philip" userId="c0381d3d-d5c9-493b-8693-1b055487f9ea" providerId="ADAL" clId="{62C2B3A1-9DF6-1D4E-9AD0-B635C4E1350A}" dt="2024-11-19T13:19:10.940" v="4433" actId="20577"/>
          <ac:spMkLst>
            <pc:docMk/>
            <pc:sldMk cId="2009373354" sldId="259"/>
            <ac:spMk id="87" creationId="{E012913A-09E8-3378-D97B-25ED0640FB76}"/>
          </ac:spMkLst>
        </pc:spChg>
        <pc:spChg chg="mod">
          <ac:chgData name="Pipperger, Philip" userId="c0381d3d-d5c9-493b-8693-1b055487f9ea" providerId="ADAL" clId="{62C2B3A1-9DF6-1D4E-9AD0-B635C4E1350A}" dt="2024-11-19T13:18:43.508" v="4390" actId="20577"/>
          <ac:spMkLst>
            <pc:docMk/>
            <pc:sldMk cId="2009373354" sldId="259"/>
            <ac:spMk id="88" creationId="{A46B03B4-FF2E-F60A-6947-96EF1C0B5EAC}"/>
          </ac:spMkLst>
        </pc:spChg>
        <pc:spChg chg="mod">
          <ac:chgData name="Pipperger, Philip" userId="c0381d3d-d5c9-493b-8693-1b055487f9ea" providerId="ADAL" clId="{62C2B3A1-9DF6-1D4E-9AD0-B635C4E1350A}" dt="2024-11-19T13:21:26.485" v="4570" actId="20577"/>
          <ac:spMkLst>
            <pc:docMk/>
            <pc:sldMk cId="2009373354" sldId="259"/>
            <ac:spMk id="89" creationId="{F1D27160-BA32-BC75-2A01-2550F2990BBD}"/>
          </ac:spMkLst>
        </pc:spChg>
        <pc:spChg chg="mod">
          <ac:chgData name="Pipperger, Philip" userId="c0381d3d-d5c9-493b-8693-1b055487f9ea" providerId="ADAL" clId="{62C2B3A1-9DF6-1D4E-9AD0-B635C4E1350A}" dt="2024-11-19T13:20:22.413" v="4463" actId="20577"/>
          <ac:spMkLst>
            <pc:docMk/>
            <pc:sldMk cId="2009373354" sldId="259"/>
            <ac:spMk id="90" creationId="{7132BEDB-2F4A-A6C5-129B-1F168D074E86}"/>
          </ac:spMkLst>
        </pc:spChg>
        <pc:spChg chg="mod">
          <ac:chgData name="Pipperger, Philip" userId="c0381d3d-d5c9-493b-8693-1b055487f9ea" providerId="ADAL" clId="{62C2B3A1-9DF6-1D4E-9AD0-B635C4E1350A}" dt="2024-11-21T12:03:07.411" v="7355" actId="1076"/>
          <ac:spMkLst>
            <pc:docMk/>
            <pc:sldMk cId="2009373354" sldId="259"/>
            <ac:spMk id="92" creationId="{2AC841E0-6D81-5979-2D96-EB2BB7EB872E}"/>
          </ac:spMkLst>
        </pc:spChg>
        <pc:spChg chg="mod">
          <ac:chgData name="Pipperger, Philip" userId="c0381d3d-d5c9-493b-8693-1b055487f9ea" providerId="ADAL" clId="{62C2B3A1-9DF6-1D4E-9AD0-B635C4E1350A}" dt="2024-11-19T13:09:07.898" v="3743" actId="20577"/>
          <ac:spMkLst>
            <pc:docMk/>
            <pc:sldMk cId="2009373354" sldId="259"/>
            <ac:spMk id="93" creationId="{F87A200C-8FED-4E8F-9182-CB23298E9A3D}"/>
          </ac:spMkLst>
        </pc:spChg>
        <pc:picChg chg="add mod">
          <ac:chgData name="Pipperger, Philip" userId="c0381d3d-d5c9-493b-8693-1b055487f9ea" providerId="ADAL" clId="{62C2B3A1-9DF6-1D4E-9AD0-B635C4E1350A}" dt="2024-11-21T11:43:09.085" v="7180" actId="1076"/>
          <ac:picMkLst>
            <pc:docMk/>
            <pc:sldMk cId="2009373354" sldId="259"/>
            <ac:picMk id="2" creationId="{976F6457-AFB3-A604-3BD2-A2DDD22D51EE}"/>
          </ac:picMkLst>
        </pc:picChg>
        <pc:picChg chg="add mod">
          <ac:chgData name="Pipperger, Philip" userId="c0381d3d-d5c9-493b-8693-1b055487f9ea" providerId="ADAL" clId="{62C2B3A1-9DF6-1D4E-9AD0-B635C4E1350A}" dt="2024-11-21T11:43:58.702" v="7186" actId="1076"/>
          <ac:picMkLst>
            <pc:docMk/>
            <pc:sldMk cId="2009373354" sldId="259"/>
            <ac:picMk id="3" creationId="{7B13287D-E84D-F1BA-134C-30E086277CCC}"/>
          </ac:picMkLst>
        </pc:picChg>
        <pc:picChg chg="add mod">
          <ac:chgData name="Pipperger, Philip" userId="c0381d3d-d5c9-493b-8693-1b055487f9ea" providerId="ADAL" clId="{62C2B3A1-9DF6-1D4E-9AD0-B635C4E1350A}" dt="2024-11-21T11:44:55.292" v="7192" actId="1076"/>
          <ac:picMkLst>
            <pc:docMk/>
            <pc:sldMk cId="2009373354" sldId="259"/>
            <ac:picMk id="6" creationId="{92115B94-1445-5C06-82AB-47E4E27D3EA6}"/>
          </ac:picMkLst>
        </pc:picChg>
        <pc:picChg chg="add mod">
          <ac:chgData name="Pipperger, Philip" userId="c0381d3d-d5c9-493b-8693-1b055487f9ea" providerId="ADAL" clId="{62C2B3A1-9DF6-1D4E-9AD0-B635C4E1350A}" dt="2024-11-21T11:45:13.294" v="7198" actId="1076"/>
          <ac:picMkLst>
            <pc:docMk/>
            <pc:sldMk cId="2009373354" sldId="259"/>
            <ac:picMk id="10" creationId="{E55C1883-F779-12A7-605C-3C1EADDE5983}"/>
          </ac:picMkLst>
        </pc:picChg>
        <pc:picChg chg="add mod">
          <ac:chgData name="Pipperger, Philip" userId="c0381d3d-d5c9-493b-8693-1b055487f9ea" providerId="ADAL" clId="{62C2B3A1-9DF6-1D4E-9AD0-B635C4E1350A}" dt="2024-11-21T11:45:32.722" v="7204" actId="1076"/>
          <ac:picMkLst>
            <pc:docMk/>
            <pc:sldMk cId="2009373354" sldId="259"/>
            <ac:picMk id="11" creationId="{3BC51B24-5CF8-0E4C-968C-DD5E24DBF546}"/>
          </ac:picMkLst>
        </pc:picChg>
        <pc:picChg chg="add mod">
          <ac:chgData name="Pipperger, Philip" userId="c0381d3d-d5c9-493b-8693-1b055487f9ea" providerId="ADAL" clId="{62C2B3A1-9DF6-1D4E-9AD0-B635C4E1350A}" dt="2024-11-21T11:45:52.584" v="7210" actId="1076"/>
          <ac:picMkLst>
            <pc:docMk/>
            <pc:sldMk cId="2009373354" sldId="259"/>
            <ac:picMk id="12" creationId="{4C1CFA43-3255-1D02-B7B2-D1302E8BF0F3}"/>
          </ac:picMkLst>
        </pc:picChg>
        <pc:picChg chg="add mod">
          <ac:chgData name="Pipperger, Philip" userId="c0381d3d-d5c9-493b-8693-1b055487f9ea" providerId="ADAL" clId="{62C2B3A1-9DF6-1D4E-9AD0-B635C4E1350A}" dt="2024-11-21T11:46:14.441" v="7216" actId="1076"/>
          <ac:picMkLst>
            <pc:docMk/>
            <pc:sldMk cId="2009373354" sldId="259"/>
            <ac:picMk id="13" creationId="{C8427B13-2229-DB79-2B1C-FCAE7BD03B86}"/>
          </ac:picMkLst>
        </pc:picChg>
        <pc:picChg chg="add mod">
          <ac:chgData name="Pipperger, Philip" userId="c0381d3d-d5c9-493b-8693-1b055487f9ea" providerId="ADAL" clId="{62C2B3A1-9DF6-1D4E-9AD0-B635C4E1350A}" dt="2024-11-21T11:46:38.184" v="7222" actId="1076"/>
          <ac:picMkLst>
            <pc:docMk/>
            <pc:sldMk cId="2009373354" sldId="259"/>
            <ac:picMk id="14" creationId="{A2F4B2D8-41D5-96B0-A3B3-2A1117F8E099}"/>
          </ac:picMkLst>
        </pc:picChg>
        <pc:picChg chg="add del mod">
          <ac:chgData name="Pipperger, Philip" userId="c0381d3d-d5c9-493b-8693-1b055487f9ea" providerId="ADAL" clId="{62C2B3A1-9DF6-1D4E-9AD0-B635C4E1350A}" dt="2024-11-21T11:47:11.442" v="7230" actId="21"/>
          <ac:picMkLst>
            <pc:docMk/>
            <pc:sldMk cId="2009373354" sldId="259"/>
            <ac:picMk id="15" creationId="{E4AB7EA0-997E-F9FF-6C4B-6A01FA30EE59}"/>
          </ac:picMkLst>
        </pc:picChg>
        <pc:picChg chg="add mod">
          <ac:chgData name="Pipperger, Philip" userId="c0381d3d-d5c9-493b-8693-1b055487f9ea" providerId="ADAL" clId="{62C2B3A1-9DF6-1D4E-9AD0-B635C4E1350A}" dt="2024-11-21T11:47:29.742" v="7236" actId="1076"/>
          <ac:picMkLst>
            <pc:docMk/>
            <pc:sldMk cId="2009373354" sldId="259"/>
            <ac:picMk id="16" creationId="{295C15C1-7308-3479-1E62-450300706F29}"/>
          </ac:picMkLst>
        </pc:picChg>
        <pc:picChg chg="add mod">
          <ac:chgData name="Pipperger, Philip" userId="c0381d3d-d5c9-493b-8693-1b055487f9ea" providerId="ADAL" clId="{62C2B3A1-9DF6-1D4E-9AD0-B635C4E1350A}" dt="2024-11-21T11:47:45.679" v="7242" actId="1076"/>
          <ac:picMkLst>
            <pc:docMk/>
            <pc:sldMk cId="2009373354" sldId="259"/>
            <ac:picMk id="18" creationId="{848E452D-343B-E878-5083-87EB69B67EE9}"/>
          </ac:picMkLst>
        </pc:picChg>
        <pc:picChg chg="add mod">
          <ac:chgData name="Pipperger, Philip" userId="c0381d3d-d5c9-493b-8693-1b055487f9ea" providerId="ADAL" clId="{62C2B3A1-9DF6-1D4E-9AD0-B635C4E1350A}" dt="2024-11-21T11:48:02.555" v="7248" actId="1076"/>
          <ac:picMkLst>
            <pc:docMk/>
            <pc:sldMk cId="2009373354" sldId="259"/>
            <ac:picMk id="20" creationId="{FDCE44E6-143F-E1C6-40FE-C4ED3243C8DC}"/>
          </ac:picMkLst>
        </pc:picChg>
        <pc:picChg chg="add mod">
          <ac:chgData name="Pipperger, Philip" userId="c0381d3d-d5c9-493b-8693-1b055487f9ea" providerId="ADAL" clId="{62C2B3A1-9DF6-1D4E-9AD0-B635C4E1350A}" dt="2024-11-21T11:48:19.162" v="7254" actId="1076"/>
          <ac:picMkLst>
            <pc:docMk/>
            <pc:sldMk cId="2009373354" sldId="259"/>
            <ac:picMk id="21" creationId="{2DD6AA5D-A74A-DCCF-4023-7F5C4F19FD0D}"/>
          </ac:picMkLst>
        </pc:picChg>
        <pc:picChg chg="add mod">
          <ac:chgData name="Pipperger, Philip" userId="c0381d3d-d5c9-493b-8693-1b055487f9ea" providerId="ADAL" clId="{62C2B3A1-9DF6-1D4E-9AD0-B635C4E1350A}" dt="2024-11-21T11:57:55.605" v="7263" actId="1076"/>
          <ac:picMkLst>
            <pc:docMk/>
            <pc:sldMk cId="2009373354" sldId="259"/>
            <ac:picMk id="22" creationId="{FBD1FEE0-2C08-9036-EC73-751F285994B7}"/>
          </ac:picMkLst>
        </pc:picChg>
        <pc:picChg chg="add mod">
          <ac:chgData name="Pipperger, Philip" userId="c0381d3d-d5c9-493b-8693-1b055487f9ea" providerId="ADAL" clId="{62C2B3A1-9DF6-1D4E-9AD0-B635C4E1350A}" dt="2024-11-21T11:58:20.059" v="7272" actId="1076"/>
          <ac:picMkLst>
            <pc:docMk/>
            <pc:sldMk cId="2009373354" sldId="259"/>
            <ac:picMk id="24" creationId="{0E3795CE-DAEE-AE70-96C4-2EEE906D7E2E}"/>
          </ac:picMkLst>
        </pc:picChg>
        <pc:picChg chg="add mod">
          <ac:chgData name="Pipperger, Philip" userId="c0381d3d-d5c9-493b-8693-1b055487f9ea" providerId="ADAL" clId="{62C2B3A1-9DF6-1D4E-9AD0-B635C4E1350A}" dt="2024-11-21T11:58:45.400" v="7281" actId="1076"/>
          <ac:picMkLst>
            <pc:docMk/>
            <pc:sldMk cId="2009373354" sldId="259"/>
            <ac:picMk id="27" creationId="{18B68536-7DCA-B349-7B6C-270367640069}"/>
          </ac:picMkLst>
        </pc:picChg>
        <pc:picChg chg="add mod">
          <ac:chgData name="Pipperger, Philip" userId="c0381d3d-d5c9-493b-8693-1b055487f9ea" providerId="ADAL" clId="{62C2B3A1-9DF6-1D4E-9AD0-B635C4E1350A}" dt="2024-11-21T11:59:14.892" v="7289" actId="1076"/>
          <ac:picMkLst>
            <pc:docMk/>
            <pc:sldMk cId="2009373354" sldId="259"/>
            <ac:picMk id="30" creationId="{AD7CBF06-9B97-2FEC-9426-CF99724CB67B}"/>
          </ac:picMkLst>
        </pc:picChg>
        <pc:picChg chg="add mod">
          <ac:chgData name="Pipperger, Philip" userId="c0381d3d-d5c9-493b-8693-1b055487f9ea" providerId="ADAL" clId="{62C2B3A1-9DF6-1D4E-9AD0-B635C4E1350A}" dt="2024-11-21T11:59:37.843" v="7297" actId="1076"/>
          <ac:picMkLst>
            <pc:docMk/>
            <pc:sldMk cId="2009373354" sldId="259"/>
            <ac:picMk id="32" creationId="{C3EE24C7-0C9B-BB4F-A443-81774CDF09A0}"/>
          </ac:picMkLst>
        </pc:picChg>
        <pc:picChg chg="add mod">
          <ac:chgData name="Pipperger, Philip" userId="c0381d3d-d5c9-493b-8693-1b055487f9ea" providerId="ADAL" clId="{62C2B3A1-9DF6-1D4E-9AD0-B635C4E1350A}" dt="2024-11-21T12:00:20.620" v="7306" actId="1076"/>
          <ac:picMkLst>
            <pc:docMk/>
            <pc:sldMk cId="2009373354" sldId="259"/>
            <ac:picMk id="33" creationId="{D289229E-7ACE-87A9-0766-CDA2F00801F6}"/>
          </ac:picMkLst>
        </pc:picChg>
        <pc:picChg chg="add mod">
          <ac:chgData name="Pipperger, Philip" userId="c0381d3d-d5c9-493b-8693-1b055487f9ea" providerId="ADAL" clId="{62C2B3A1-9DF6-1D4E-9AD0-B635C4E1350A}" dt="2024-11-21T12:00:53.656" v="7317" actId="1076"/>
          <ac:picMkLst>
            <pc:docMk/>
            <pc:sldMk cId="2009373354" sldId="259"/>
            <ac:picMk id="34" creationId="{2F702B4C-E605-3E3C-E387-BDF112B3A806}"/>
          </ac:picMkLst>
        </pc:picChg>
        <pc:picChg chg="add mod">
          <ac:chgData name="Pipperger, Philip" userId="c0381d3d-d5c9-493b-8693-1b055487f9ea" providerId="ADAL" clId="{62C2B3A1-9DF6-1D4E-9AD0-B635C4E1350A}" dt="2024-11-21T12:01:13.404" v="7325" actId="1076"/>
          <ac:picMkLst>
            <pc:docMk/>
            <pc:sldMk cId="2009373354" sldId="259"/>
            <ac:picMk id="49" creationId="{9DB47E8A-988E-7A4A-27A5-0AA9EDDBBE72}"/>
          </ac:picMkLst>
        </pc:picChg>
        <pc:picChg chg="add mod">
          <ac:chgData name="Pipperger, Philip" userId="c0381d3d-d5c9-493b-8693-1b055487f9ea" providerId="ADAL" clId="{62C2B3A1-9DF6-1D4E-9AD0-B635C4E1350A}" dt="2024-11-21T12:01:36.840" v="7333" actId="1076"/>
          <ac:picMkLst>
            <pc:docMk/>
            <pc:sldMk cId="2009373354" sldId="259"/>
            <ac:picMk id="50" creationId="{D3C9117E-5034-1C02-55CB-5BF2E5707456}"/>
          </ac:picMkLst>
        </pc:picChg>
        <pc:picChg chg="add mod">
          <ac:chgData name="Pipperger, Philip" userId="c0381d3d-d5c9-493b-8693-1b055487f9ea" providerId="ADAL" clId="{62C2B3A1-9DF6-1D4E-9AD0-B635C4E1350A}" dt="2024-11-21T12:02:01.658" v="7339" actId="1076"/>
          <ac:picMkLst>
            <pc:docMk/>
            <pc:sldMk cId="2009373354" sldId="259"/>
            <ac:picMk id="51" creationId="{CCEB32F0-D5E0-5E66-B450-DEBE143612AD}"/>
          </ac:picMkLst>
        </pc:picChg>
        <pc:picChg chg="add mod">
          <ac:chgData name="Pipperger, Philip" userId="c0381d3d-d5c9-493b-8693-1b055487f9ea" providerId="ADAL" clId="{62C2B3A1-9DF6-1D4E-9AD0-B635C4E1350A}" dt="2024-11-21T12:02:19.643" v="7347" actId="1076"/>
          <ac:picMkLst>
            <pc:docMk/>
            <pc:sldMk cId="2009373354" sldId="259"/>
            <ac:picMk id="52" creationId="{B945B68F-8375-E43C-4F17-11647CDE6FEB}"/>
          </ac:picMkLst>
        </pc:picChg>
        <pc:picChg chg="add mod">
          <ac:chgData name="Pipperger, Philip" userId="c0381d3d-d5c9-493b-8693-1b055487f9ea" providerId="ADAL" clId="{62C2B3A1-9DF6-1D4E-9AD0-B635C4E1350A}" dt="2024-11-21T12:03:15.240" v="7356" actId="1076"/>
          <ac:picMkLst>
            <pc:docMk/>
            <pc:sldMk cId="2009373354" sldId="259"/>
            <ac:picMk id="53" creationId="{6E2C5BCA-E4B6-2A87-60BE-200B733DF408}"/>
          </ac:picMkLst>
        </pc:picChg>
      </pc:sldChg>
      <pc:sldChg chg="addSp modSp add del addAnim">
        <pc:chgData name="Pipperger, Philip" userId="c0381d3d-d5c9-493b-8693-1b055487f9ea" providerId="ADAL" clId="{62C2B3A1-9DF6-1D4E-9AD0-B635C4E1350A}" dt="2024-11-21T15:57:35.928" v="7530" actId="21"/>
        <pc:sldMkLst>
          <pc:docMk/>
          <pc:sldMk cId="1744079086" sldId="260"/>
        </pc:sldMkLst>
        <pc:spChg chg="mod">
          <ac:chgData name="Pipperger, Philip" userId="c0381d3d-d5c9-493b-8693-1b055487f9ea" providerId="ADAL" clId="{62C2B3A1-9DF6-1D4E-9AD0-B635C4E1350A}" dt="2024-11-19T15:15:08.211" v="6492" actId="20577"/>
          <ac:spMkLst>
            <pc:docMk/>
            <pc:sldMk cId="1744079086" sldId="260"/>
            <ac:spMk id="4" creationId="{0493C33B-1C5D-B2A8-CDD5-03269297CA42}"/>
          </ac:spMkLst>
        </pc:spChg>
        <pc:spChg chg="mod">
          <ac:chgData name="Pipperger, Philip" userId="c0381d3d-d5c9-493b-8693-1b055487f9ea" providerId="ADAL" clId="{62C2B3A1-9DF6-1D4E-9AD0-B635C4E1350A}" dt="2024-11-19T13:23:31.807" v="4702" actId="20577"/>
          <ac:spMkLst>
            <pc:docMk/>
            <pc:sldMk cId="1744079086" sldId="260"/>
            <ac:spMk id="5" creationId="{E1BF85C7-7E36-FACA-E75A-9A994B189515}"/>
          </ac:spMkLst>
        </pc:spChg>
        <pc:spChg chg="mod">
          <ac:chgData name="Pipperger, Philip" userId="c0381d3d-d5c9-493b-8693-1b055487f9ea" providerId="ADAL" clId="{62C2B3A1-9DF6-1D4E-9AD0-B635C4E1350A}" dt="2024-11-19T15:15:00.535" v="6463" actId="20577"/>
          <ac:spMkLst>
            <pc:docMk/>
            <pc:sldMk cId="1744079086" sldId="260"/>
            <ac:spMk id="7" creationId="{B3B988CD-4FC9-C9DA-EEBF-8B93F1EEEDB7}"/>
          </ac:spMkLst>
        </pc:spChg>
        <pc:spChg chg="mod">
          <ac:chgData name="Pipperger, Philip" userId="c0381d3d-d5c9-493b-8693-1b055487f9ea" providerId="ADAL" clId="{62C2B3A1-9DF6-1D4E-9AD0-B635C4E1350A}" dt="2024-11-19T15:14:54.763" v="6444" actId="20577"/>
          <ac:spMkLst>
            <pc:docMk/>
            <pc:sldMk cId="1744079086" sldId="260"/>
            <ac:spMk id="8" creationId="{09172003-DC9D-075A-C9AB-91F122A6C6BD}"/>
          </ac:spMkLst>
        </pc:spChg>
        <pc:spChg chg="mod">
          <ac:chgData name="Pipperger, Philip" userId="c0381d3d-d5c9-493b-8693-1b055487f9ea" providerId="ADAL" clId="{62C2B3A1-9DF6-1D4E-9AD0-B635C4E1350A}" dt="2024-11-19T15:14:57.603" v="6456" actId="20577"/>
          <ac:spMkLst>
            <pc:docMk/>
            <pc:sldMk cId="1744079086" sldId="260"/>
            <ac:spMk id="9" creationId="{381750A0-891A-D2E5-EC53-10F2759A9A8C}"/>
          </ac:spMkLst>
        </pc:spChg>
        <pc:spChg chg="mod">
          <ac:chgData name="Pipperger, Philip" userId="c0381d3d-d5c9-493b-8693-1b055487f9ea" providerId="ADAL" clId="{62C2B3A1-9DF6-1D4E-9AD0-B635C4E1350A}" dt="2024-11-19T14:50:07.608" v="4740" actId="255"/>
          <ac:spMkLst>
            <pc:docMk/>
            <pc:sldMk cId="1744079086" sldId="260"/>
            <ac:spMk id="17" creationId="{38048CA2-C49A-0E5A-DD2D-2ACC912711B5}"/>
          </ac:spMkLst>
        </pc:spChg>
        <pc:spChg chg="mod">
          <ac:chgData name="Pipperger, Philip" userId="c0381d3d-d5c9-493b-8693-1b055487f9ea" providerId="ADAL" clId="{62C2B3A1-9DF6-1D4E-9AD0-B635C4E1350A}" dt="2024-11-19T14:50:28.227" v="4770" actId="20577"/>
          <ac:spMkLst>
            <pc:docMk/>
            <pc:sldMk cId="1744079086" sldId="260"/>
            <ac:spMk id="19" creationId="{78A70CBC-5507-6BC3-2109-B8B7CFACD17D}"/>
          </ac:spMkLst>
        </pc:spChg>
        <pc:spChg chg="mod">
          <ac:chgData name="Pipperger, Philip" userId="c0381d3d-d5c9-493b-8693-1b055487f9ea" providerId="ADAL" clId="{62C2B3A1-9DF6-1D4E-9AD0-B635C4E1350A}" dt="2024-11-19T14:51:32.476" v="4846" actId="5793"/>
          <ac:spMkLst>
            <pc:docMk/>
            <pc:sldMk cId="1744079086" sldId="260"/>
            <ac:spMk id="23" creationId="{8AD3BFC4-C3D9-25EC-FF56-04A7998D7114}"/>
          </ac:spMkLst>
        </pc:spChg>
        <pc:spChg chg="mod">
          <ac:chgData name="Pipperger, Philip" userId="c0381d3d-d5c9-493b-8693-1b055487f9ea" providerId="ADAL" clId="{62C2B3A1-9DF6-1D4E-9AD0-B635C4E1350A}" dt="2024-11-19T14:51:20.765" v="4812" actId="5793"/>
          <ac:spMkLst>
            <pc:docMk/>
            <pc:sldMk cId="1744079086" sldId="260"/>
            <ac:spMk id="25" creationId="{F819DEAA-7DA6-2631-9029-F7D6E436FA9D}"/>
          </ac:spMkLst>
        </pc:spChg>
        <pc:spChg chg="mod">
          <ac:chgData name="Pipperger, Philip" userId="c0381d3d-d5c9-493b-8693-1b055487f9ea" providerId="ADAL" clId="{62C2B3A1-9DF6-1D4E-9AD0-B635C4E1350A}" dt="2024-11-19T14:52:53.961" v="4924" actId="255"/>
          <ac:spMkLst>
            <pc:docMk/>
            <pc:sldMk cId="1744079086" sldId="260"/>
            <ac:spMk id="26" creationId="{935C659D-9A8F-2661-61C2-ED0FE31046D2}"/>
          </ac:spMkLst>
        </pc:spChg>
        <pc:spChg chg="mod">
          <ac:chgData name="Pipperger, Philip" userId="c0381d3d-d5c9-493b-8693-1b055487f9ea" providerId="ADAL" clId="{62C2B3A1-9DF6-1D4E-9AD0-B635C4E1350A}" dt="2024-11-19T14:52:25.547" v="4892" actId="20577"/>
          <ac:spMkLst>
            <pc:docMk/>
            <pc:sldMk cId="1744079086" sldId="260"/>
            <ac:spMk id="28" creationId="{2D363255-A714-1240-64A7-D3046FCD5167}"/>
          </ac:spMkLst>
        </pc:spChg>
        <pc:spChg chg="mod">
          <ac:chgData name="Pipperger, Philip" userId="c0381d3d-d5c9-493b-8693-1b055487f9ea" providerId="ADAL" clId="{62C2B3A1-9DF6-1D4E-9AD0-B635C4E1350A}" dt="2024-11-19T14:54:45.208" v="5020" actId="255"/>
          <ac:spMkLst>
            <pc:docMk/>
            <pc:sldMk cId="1744079086" sldId="260"/>
            <ac:spMk id="29" creationId="{D255C69B-54FA-BCC6-9BAD-966BE9F260A2}"/>
          </ac:spMkLst>
        </pc:spChg>
        <pc:spChg chg="mod">
          <ac:chgData name="Pipperger, Philip" userId="c0381d3d-d5c9-493b-8693-1b055487f9ea" providerId="ADAL" clId="{62C2B3A1-9DF6-1D4E-9AD0-B635C4E1350A}" dt="2024-11-19T14:53:26.863" v="4974" actId="255"/>
          <ac:spMkLst>
            <pc:docMk/>
            <pc:sldMk cId="1744079086" sldId="260"/>
            <ac:spMk id="31" creationId="{6E9725A5-D9D3-606F-66C3-7BAA06A6A0B3}"/>
          </ac:spMkLst>
        </pc:spChg>
        <pc:spChg chg="mod">
          <ac:chgData name="Pipperger, Philip" userId="c0381d3d-d5c9-493b-8693-1b055487f9ea" providerId="ADAL" clId="{62C2B3A1-9DF6-1D4E-9AD0-B635C4E1350A}" dt="2024-11-19T14:57:36.542" v="5320" actId="20577"/>
          <ac:spMkLst>
            <pc:docMk/>
            <pc:sldMk cId="1744079086" sldId="260"/>
            <ac:spMk id="35" creationId="{A7B09A95-CFC8-61B8-484B-ED7CC8D52F07}"/>
          </ac:spMkLst>
        </pc:spChg>
        <pc:spChg chg="mod">
          <ac:chgData name="Pipperger, Philip" userId="c0381d3d-d5c9-493b-8693-1b055487f9ea" providerId="ADAL" clId="{62C2B3A1-9DF6-1D4E-9AD0-B635C4E1350A}" dt="2024-11-19T14:57:11.632" v="5249" actId="20577"/>
          <ac:spMkLst>
            <pc:docMk/>
            <pc:sldMk cId="1744079086" sldId="260"/>
            <ac:spMk id="36" creationId="{904E92B2-4B10-E913-902E-A6E94835F4A9}"/>
          </ac:spMkLst>
        </pc:spChg>
        <pc:spChg chg="mod">
          <ac:chgData name="Pipperger, Philip" userId="c0381d3d-d5c9-493b-8693-1b055487f9ea" providerId="ADAL" clId="{62C2B3A1-9DF6-1D4E-9AD0-B635C4E1350A}" dt="2024-11-19T14:59:36.769" v="5382" actId="20577"/>
          <ac:spMkLst>
            <pc:docMk/>
            <pc:sldMk cId="1744079086" sldId="260"/>
            <ac:spMk id="37" creationId="{7137993B-5C0E-06FB-0D20-0B0DCBB0D9B8}"/>
          </ac:spMkLst>
        </pc:spChg>
        <pc:spChg chg="mod">
          <ac:chgData name="Pipperger, Philip" userId="c0381d3d-d5c9-493b-8693-1b055487f9ea" providerId="ADAL" clId="{62C2B3A1-9DF6-1D4E-9AD0-B635C4E1350A}" dt="2024-11-21T12:25:23.057" v="7386" actId="1076"/>
          <ac:spMkLst>
            <pc:docMk/>
            <pc:sldMk cId="1744079086" sldId="260"/>
            <ac:spMk id="38" creationId="{88C54120-CF68-2088-AAC9-5F8B81EDD7DB}"/>
          </ac:spMkLst>
        </pc:spChg>
        <pc:spChg chg="mod">
          <ac:chgData name="Pipperger, Philip" userId="c0381d3d-d5c9-493b-8693-1b055487f9ea" providerId="ADAL" clId="{62C2B3A1-9DF6-1D4E-9AD0-B635C4E1350A}" dt="2024-11-19T15:00:47.819" v="5457" actId="20577"/>
          <ac:spMkLst>
            <pc:docMk/>
            <pc:sldMk cId="1744079086" sldId="260"/>
            <ac:spMk id="39" creationId="{58E9EAC9-794A-D3DF-20A3-2C77D8ADEA9C}"/>
          </ac:spMkLst>
        </pc:spChg>
        <pc:spChg chg="mod">
          <ac:chgData name="Pipperger, Philip" userId="c0381d3d-d5c9-493b-8693-1b055487f9ea" providerId="ADAL" clId="{62C2B3A1-9DF6-1D4E-9AD0-B635C4E1350A}" dt="2024-11-19T14:55:24.715" v="5070" actId="20577"/>
          <ac:spMkLst>
            <pc:docMk/>
            <pc:sldMk cId="1744079086" sldId="260"/>
            <ac:spMk id="40" creationId="{B8DEB2AB-787C-36F3-D6DD-56C378BEDAD8}"/>
          </ac:spMkLst>
        </pc:spChg>
        <pc:spChg chg="mod">
          <ac:chgData name="Pipperger, Philip" userId="c0381d3d-d5c9-493b-8693-1b055487f9ea" providerId="ADAL" clId="{62C2B3A1-9DF6-1D4E-9AD0-B635C4E1350A}" dt="2024-11-19T15:00:36.283" v="5430" actId="20577"/>
          <ac:spMkLst>
            <pc:docMk/>
            <pc:sldMk cId="1744079086" sldId="260"/>
            <ac:spMk id="41" creationId="{4D98ECF8-5F63-F66E-E8F8-36D8C7EABE99}"/>
          </ac:spMkLst>
        </pc:spChg>
        <pc:spChg chg="mod">
          <ac:chgData name="Pipperger, Philip" userId="c0381d3d-d5c9-493b-8693-1b055487f9ea" providerId="ADAL" clId="{62C2B3A1-9DF6-1D4E-9AD0-B635C4E1350A}" dt="2024-11-19T14:55:10.564" v="5039" actId="20577"/>
          <ac:spMkLst>
            <pc:docMk/>
            <pc:sldMk cId="1744079086" sldId="260"/>
            <ac:spMk id="42" creationId="{4CD7490D-F2EC-7B78-6846-FC416480B3A4}"/>
          </ac:spMkLst>
        </pc:spChg>
        <pc:spChg chg="mod">
          <ac:chgData name="Pipperger, Philip" userId="c0381d3d-d5c9-493b-8693-1b055487f9ea" providerId="ADAL" clId="{62C2B3A1-9DF6-1D4E-9AD0-B635C4E1350A}" dt="2024-11-19T14:55:50.889" v="5139" actId="20577"/>
          <ac:spMkLst>
            <pc:docMk/>
            <pc:sldMk cId="1744079086" sldId="260"/>
            <ac:spMk id="43" creationId="{2A35BBF2-6B9A-88BA-3C53-8725DE784F00}"/>
          </ac:spMkLst>
        </pc:spChg>
        <pc:spChg chg="mod">
          <ac:chgData name="Pipperger, Philip" userId="c0381d3d-d5c9-493b-8693-1b055487f9ea" providerId="ADAL" clId="{62C2B3A1-9DF6-1D4E-9AD0-B635C4E1350A}" dt="2024-11-19T15:01:49.728" v="5548" actId="20577"/>
          <ac:spMkLst>
            <pc:docMk/>
            <pc:sldMk cId="1744079086" sldId="260"/>
            <ac:spMk id="44" creationId="{87EBAB16-3AEF-4251-AE10-5725D5021C4D}"/>
          </ac:spMkLst>
        </pc:spChg>
        <pc:spChg chg="mod">
          <ac:chgData name="Pipperger, Philip" userId="c0381d3d-d5c9-493b-8693-1b055487f9ea" providerId="ADAL" clId="{62C2B3A1-9DF6-1D4E-9AD0-B635C4E1350A}" dt="2024-11-19T14:55:37.255" v="5103" actId="20577"/>
          <ac:spMkLst>
            <pc:docMk/>
            <pc:sldMk cId="1744079086" sldId="260"/>
            <ac:spMk id="45" creationId="{780E7320-F6DB-B3D0-95A7-F42ACFDD1FE4}"/>
          </ac:spMkLst>
        </pc:spChg>
        <pc:spChg chg="mod">
          <ac:chgData name="Pipperger, Philip" userId="c0381d3d-d5c9-493b-8693-1b055487f9ea" providerId="ADAL" clId="{62C2B3A1-9DF6-1D4E-9AD0-B635C4E1350A}" dt="2024-11-21T12:23:28.604" v="7365" actId="1076"/>
          <ac:spMkLst>
            <pc:docMk/>
            <pc:sldMk cId="1744079086" sldId="260"/>
            <ac:spMk id="46" creationId="{1B7285B1-0034-FD5F-F2FE-FBAA7FDA0AA8}"/>
          </ac:spMkLst>
        </pc:spChg>
        <pc:spChg chg="mod">
          <ac:chgData name="Pipperger, Philip" userId="c0381d3d-d5c9-493b-8693-1b055487f9ea" providerId="ADAL" clId="{62C2B3A1-9DF6-1D4E-9AD0-B635C4E1350A}" dt="2024-11-21T12:30:11.065" v="7441" actId="1076"/>
          <ac:spMkLst>
            <pc:docMk/>
            <pc:sldMk cId="1744079086" sldId="260"/>
            <ac:spMk id="47" creationId="{A06C63DD-2E0E-DF7E-4629-EE1B351B3B21}"/>
          </ac:spMkLst>
        </pc:spChg>
        <pc:spChg chg="mod">
          <ac:chgData name="Pipperger, Philip" userId="c0381d3d-d5c9-493b-8693-1b055487f9ea" providerId="ADAL" clId="{62C2B3A1-9DF6-1D4E-9AD0-B635C4E1350A}" dt="2024-11-19T14:56:32.308" v="5164" actId="20577"/>
          <ac:spMkLst>
            <pc:docMk/>
            <pc:sldMk cId="1744079086" sldId="260"/>
            <ac:spMk id="48" creationId="{56129BDF-5CB0-D0F8-6B23-28C389EB5CAF}"/>
          </ac:spMkLst>
        </pc:spChg>
        <pc:spChg chg="mod">
          <ac:chgData name="Pipperger, Philip" userId="c0381d3d-d5c9-493b-8693-1b055487f9ea" providerId="ADAL" clId="{62C2B3A1-9DF6-1D4E-9AD0-B635C4E1350A}" dt="2024-11-19T15:04:24.016" v="5646" actId="255"/>
          <ac:spMkLst>
            <pc:docMk/>
            <pc:sldMk cId="1744079086" sldId="260"/>
            <ac:spMk id="71" creationId="{0D4DEC1D-F315-0055-E443-AA1E13CB8B20}"/>
          </ac:spMkLst>
        </pc:spChg>
        <pc:spChg chg="mod">
          <ac:chgData name="Pipperger, Philip" userId="c0381d3d-d5c9-493b-8693-1b055487f9ea" providerId="ADAL" clId="{62C2B3A1-9DF6-1D4E-9AD0-B635C4E1350A}" dt="2024-11-19T15:04:04.411" v="5620" actId="20577"/>
          <ac:spMkLst>
            <pc:docMk/>
            <pc:sldMk cId="1744079086" sldId="260"/>
            <ac:spMk id="72" creationId="{E3C39546-58AF-9497-BFCF-3746B0B82A01}"/>
          </ac:spMkLst>
        </pc:spChg>
        <pc:spChg chg="mod">
          <ac:chgData name="Pipperger, Philip" userId="c0381d3d-d5c9-493b-8693-1b055487f9ea" providerId="ADAL" clId="{62C2B3A1-9DF6-1D4E-9AD0-B635C4E1350A}" dt="2024-11-19T15:06:17.520" v="5805" actId="255"/>
          <ac:spMkLst>
            <pc:docMk/>
            <pc:sldMk cId="1744079086" sldId="260"/>
            <ac:spMk id="73" creationId="{BA92A5E3-6232-7C18-27DA-C39BF044D1E8}"/>
          </ac:spMkLst>
        </pc:spChg>
        <pc:spChg chg="mod">
          <ac:chgData name="Pipperger, Philip" userId="c0381d3d-d5c9-493b-8693-1b055487f9ea" providerId="ADAL" clId="{62C2B3A1-9DF6-1D4E-9AD0-B635C4E1350A}" dt="2024-11-19T15:04:55.628" v="5723" actId="5793"/>
          <ac:spMkLst>
            <pc:docMk/>
            <pc:sldMk cId="1744079086" sldId="260"/>
            <ac:spMk id="74" creationId="{FE509BA6-7408-8736-0B0E-BB528E5CC84F}"/>
          </ac:spMkLst>
        </pc:spChg>
        <pc:spChg chg="mod">
          <ac:chgData name="Pipperger, Philip" userId="c0381d3d-d5c9-493b-8693-1b055487f9ea" providerId="ADAL" clId="{62C2B3A1-9DF6-1D4E-9AD0-B635C4E1350A}" dt="2024-11-19T15:07:29.931" v="5898" actId="5793"/>
          <ac:spMkLst>
            <pc:docMk/>
            <pc:sldMk cId="1744079086" sldId="260"/>
            <ac:spMk id="75" creationId="{51C0512E-A2E1-E4FE-C5A0-0680A18AA423}"/>
          </ac:spMkLst>
        </pc:spChg>
        <pc:spChg chg="mod">
          <ac:chgData name="Pipperger, Philip" userId="c0381d3d-d5c9-493b-8693-1b055487f9ea" providerId="ADAL" clId="{62C2B3A1-9DF6-1D4E-9AD0-B635C4E1350A}" dt="2024-11-19T15:06:47.651" v="5856" actId="255"/>
          <ac:spMkLst>
            <pc:docMk/>
            <pc:sldMk cId="1744079086" sldId="260"/>
            <ac:spMk id="76" creationId="{E5E7A4F9-6387-2F21-56BE-8DC674316E15}"/>
          </ac:spMkLst>
        </pc:spChg>
        <pc:spChg chg="mod">
          <ac:chgData name="Pipperger, Philip" userId="c0381d3d-d5c9-493b-8693-1b055487f9ea" providerId="ADAL" clId="{62C2B3A1-9DF6-1D4E-9AD0-B635C4E1350A}" dt="2024-11-19T15:08:01.479" v="5986" actId="5793"/>
          <ac:spMkLst>
            <pc:docMk/>
            <pc:sldMk cId="1744079086" sldId="260"/>
            <ac:spMk id="77" creationId="{51213AC0-0144-D5A3-3E4E-1035E28E8196}"/>
          </ac:spMkLst>
        </pc:spChg>
        <pc:spChg chg="mod">
          <ac:chgData name="Pipperger, Philip" userId="c0381d3d-d5c9-493b-8693-1b055487f9ea" providerId="ADAL" clId="{62C2B3A1-9DF6-1D4E-9AD0-B635C4E1350A}" dt="2024-11-19T15:07:50.504" v="5945" actId="5793"/>
          <ac:spMkLst>
            <pc:docMk/>
            <pc:sldMk cId="1744079086" sldId="260"/>
            <ac:spMk id="78" creationId="{08BFFD8C-D027-D36B-6983-E9CCAA8FDFC9}"/>
          </ac:spMkLst>
        </pc:spChg>
        <pc:spChg chg="mod">
          <ac:chgData name="Pipperger, Philip" userId="c0381d3d-d5c9-493b-8693-1b055487f9ea" providerId="ADAL" clId="{62C2B3A1-9DF6-1D4E-9AD0-B635C4E1350A}" dt="2024-11-19T15:09:13.314" v="6086" actId="5793"/>
          <ac:spMkLst>
            <pc:docMk/>
            <pc:sldMk cId="1744079086" sldId="260"/>
            <ac:spMk id="79" creationId="{E6ECAD65-FE6F-FC92-7588-851D538CE011}"/>
          </ac:spMkLst>
        </pc:spChg>
        <pc:spChg chg="mod">
          <ac:chgData name="Pipperger, Philip" userId="c0381d3d-d5c9-493b-8693-1b055487f9ea" providerId="ADAL" clId="{62C2B3A1-9DF6-1D4E-9AD0-B635C4E1350A}" dt="2024-11-19T15:08:47.332" v="6049" actId="5793"/>
          <ac:spMkLst>
            <pc:docMk/>
            <pc:sldMk cId="1744079086" sldId="260"/>
            <ac:spMk id="80" creationId="{69B86D2F-E249-30D9-A086-6AF861D33AF5}"/>
          </ac:spMkLst>
        </pc:spChg>
        <pc:spChg chg="mod">
          <ac:chgData name="Pipperger, Philip" userId="c0381d3d-d5c9-493b-8693-1b055487f9ea" providerId="ADAL" clId="{62C2B3A1-9DF6-1D4E-9AD0-B635C4E1350A}" dt="2024-11-19T15:10:30.117" v="6190" actId="5793"/>
          <ac:spMkLst>
            <pc:docMk/>
            <pc:sldMk cId="1744079086" sldId="260"/>
            <ac:spMk id="81" creationId="{E1804490-1D1A-4CC4-B821-FB204FE336AE}"/>
          </ac:spMkLst>
        </pc:spChg>
        <pc:spChg chg="mod">
          <ac:chgData name="Pipperger, Philip" userId="c0381d3d-d5c9-493b-8693-1b055487f9ea" providerId="ADAL" clId="{62C2B3A1-9DF6-1D4E-9AD0-B635C4E1350A}" dt="2024-11-19T15:10:06.242" v="6148" actId="5793"/>
          <ac:spMkLst>
            <pc:docMk/>
            <pc:sldMk cId="1744079086" sldId="260"/>
            <ac:spMk id="82" creationId="{A25EE004-9CA7-F129-6311-2888569B5ED9}"/>
          </ac:spMkLst>
        </pc:spChg>
        <pc:spChg chg="mod">
          <ac:chgData name="Pipperger, Philip" userId="c0381d3d-d5c9-493b-8693-1b055487f9ea" providerId="ADAL" clId="{62C2B3A1-9DF6-1D4E-9AD0-B635C4E1350A}" dt="2024-11-19T15:11:45.548" v="6253" actId="255"/>
          <ac:spMkLst>
            <pc:docMk/>
            <pc:sldMk cId="1744079086" sldId="260"/>
            <ac:spMk id="83" creationId="{B8C6898C-3EAF-BBFA-59B4-D0D5E6586FD5}"/>
          </ac:spMkLst>
        </pc:spChg>
        <pc:spChg chg="mod">
          <ac:chgData name="Pipperger, Philip" userId="c0381d3d-d5c9-493b-8693-1b055487f9ea" providerId="ADAL" clId="{62C2B3A1-9DF6-1D4E-9AD0-B635C4E1350A}" dt="2024-11-19T15:11:18.854" v="6218" actId="20577"/>
          <ac:spMkLst>
            <pc:docMk/>
            <pc:sldMk cId="1744079086" sldId="260"/>
            <ac:spMk id="84" creationId="{CA7AE0BE-719F-CDB9-50CC-74B8DF4A2005}"/>
          </ac:spMkLst>
        </pc:spChg>
        <pc:spChg chg="mod">
          <ac:chgData name="Pipperger, Philip" userId="c0381d3d-d5c9-493b-8693-1b055487f9ea" providerId="ADAL" clId="{62C2B3A1-9DF6-1D4E-9AD0-B635C4E1350A}" dt="2024-11-19T15:13:05.621" v="6346" actId="20577"/>
          <ac:spMkLst>
            <pc:docMk/>
            <pc:sldMk cId="1744079086" sldId="260"/>
            <ac:spMk id="85" creationId="{5AF63C76-B9D4-20D6-9C97-BB25F5E226A5}"/>
          </ac:spMkLst>
        </pc:spChg>
        <pc:spChg chg="mod">
          <ac:chgData name="Pipperger, Philip" userId="c0381d3d-d5c9-493b-8693-1b055487f9ea" providerId="ADAL" clId="{62C2B3A1-9DF6-1D4E-9AD0-B635C4E1350A}" dt="2024-11-19T15:12:45.543" v="6303" actId="20577"/>
          <ac:spMkLst>
            <pc:docMk/>
            <pc:sldMk cId="1744079086" sldId="260"/>
            <ac:spMk id="86" creationId="{5DE46CB7-492F-E44F-932E-CFC92784AC7E}"/>
          </ac:spMkLst>
        </pc:spChg>
        <pc:spChg chg="mod">
          <ac:chgData name="Pipperger, Philip" userId="c0381d3d-d5c9-493b-8693-1b055487f9ea" providerId="ADAL" clId="{62C2B3A1-9DF6-1D4E-9AD0-B635C4E1350A}" dt="2024-11-19T15:14:11.968" v="6433" actId="20577"/>
          <ac:spMkLst>
            <pc:docMk/>
            <pc:sldMk cId="1744079086" sldId="260"/>
            <ac:spMk id="87" creationId="{E012913A-09E8-3378-D97B-25ED0640FB76}"/>
          </ac:spMkLst>
        </pc:spChg>
        <pc:spChg chg="mod">
          <ac:chgData name="Pipperger, Philip" userId="c0381d3d-d5c9-493b-8693-1b055487f9ea" providerId="ADAL" clId="{62C2B3A1-9DF6-1D4E-9AD0-B635C4E1350A}" dt="2024-11-19T15:13:32.003" v="6390" actId="20577"/>
          <ac:spMkLst>
            <pc:docMk/>
            <pc:sldMk cId="1744079086" sldId="260"/>
            <ac:spMk id="88" creationId="{A46B03B4-FF2E-F60A-6947-96EF1C0B5EAC}"/>
          </ac:spMkLst>
        </pc:spChg>
        <pc:spChg chg="mod">
          <ac:chgData name="Pipperger, Philip" userId="c0381d3d-d5c9-493b-8693-1b055487f9ea" providerId="ADAL" clId="{62C2B3A1-9DF6-1D4E-9AD0-B635C4E1350A}" dt="2024-11-19T15:15:11.573" v="6504" actId="20577"/>
          <ac:spMkLst>
            <pc:docMk/>
            <pc:sldMk cId="1744079086" sldId="260"/>
            <ac:spMk id="89" creationId="{F1D27160-BA32-BC75-2A01-2550F2990BBD}"/>
          </ac:spMkLst>
        </pc:spChg>
        <pc:spChg chg="mod">
          <ac:chgData name="Pipperger, Philip" userId="c0381d3d-d5c9-493b-8693-1b055487f9ea" providerId="ADAL" clId="{62C2B3A1-9DF6-1D4E-9AD0-B635C4E1350A}" dt="2024-11-20T10:19:55.858" v="6678" actId="20577"/>
          <ac:spMkLst>
            <pc:docMk/>
            <pc:sldMk cId="1744079086" sldId="260"/>
            <ac:spMk id="90" creationId="{7132BEDB-2F4A-A6C5-129B-1F168D074E86}"/>
          </ac:spMkLst>
        </pc:spChg>
        <pc:spChg chg="mod">
          <ac:chgData name="Pipperger, Philip" userId="c0381d3d-d5c9-493b-8693-1b055487f9ea" providerId="ADAL" clId="{62C2B3A1-9DF6-1D4E-9AD0-B635C4E1350A}" dt="2024-11-19T15:03:47.763" v="5591" actId="5793"/>
          <ac:spMkLst>
            <pc:docMk/>
            <pc:sldMk cId="1744079086" sldId="260"/>
            <ac:spMk id="92" creationId="{2AC841E0-6D81-5979-2D96-EB2BB7EB872E}"/>
          </ac:spMkLst>
        </pc:spChg>
        <pc:spChg chg="mod">
          <ac:chgData name="Pipperger, Philip" userId="c0381d3d-d5c9-493b-8693-1b055487f9ea" providerId="ADAL" clId="{62C2B3A1-9DF6-1D4E-9AD0-B635C4E1350A}" dt="2024-11-19T15:03:26.667" v="5568" actId="5793"/>
          <ac:spMkLst>
            <pc:docMk/>
            <pc:sldMk cId="1744079086" sldId="260"/>
            <ac:spMk id="93" creationId="{F87A200C-8FED-4E8F-9182-CB23298E9A3D}"/>
          </ac:spMkLst>
        </pc:spChg>
        <pc:picChg chg="add mod">
          <ac:chgData name="Pipperger, Philip" userId="c0381d3d-d5c9-493b-8693-1b055487f9ea" providerId="ADAL" clId="{62C2B3A1-9DF6-1D4E-9AD0-B635C4E1350A}" dt="2024-11-21T12:23:42.149" v="7368" actId="1076"/>
          <ac:picMkLst>
            <pc:docMk/>
            <pc:sldMk cId="1744079086" sldId="260"/>
            <ac:picMk id="2" creationId="{16452E75-66EB-BA6F-4A6E-4D99DA8F3673}"/>
          </ac:picMkLst>
        </pc:picChg>
        <pc:picChg chg="add mod">
          <ac:chgData name="Pipperger, Philip" userId="c0381d3d-d5c9-493b-8693-1b055487f9ea" providerId="ADAL" clId="{62C2B3A1-9DF6-1D4E-9AD0-B635C4E1350A}" dt="2024-11-21T12:24:07.816" v="7379" actId="1076"/>
          <ac:picMkLst>
            <pc:docMk/>
            <pc:sldMk cId="1744079086" sldId="260"/>
            <ac:picMk id="3" creationId="{9DBC9653-59A8-19AB-2BBD-D8FCFD1AAA1E}"/>
          </ac:picMkLst>
        </pc:picChg>
        <pc:picChg chg="add mod">
          <ac:chgData name="Pipperger, Philip" userId="c0381d3d-d5c9-493b-8693-1b055487f9ea" providerId="ADAL" clId="{62C2B3A1-9DF6-1D4E-9AD0-B635C4E1350A}" dt="2024-11-21T12:25:31.736" v="7389" actId="1076"/>
          <ac:picMkLst>
            <pc:docMk/>
            <pc:sldMk cId="1744079086" sldId="260"/>
            <ac:picMk id="6" creationId="{73058EC3-69C2-4A4B-5FC7-2686C954B957}"/>
          </ac:picMkLst>
        </pc:picChg>
        <pc:picChg chg="add mod">
          <ac:chgData name="Pipperger, Philip" userId="c0381d3d-d5c9-493b-8693-1b055487f9ea" providerId="ADAL" clId="{62C2B3A1-9DF6-1D4E-9AD0-B635C4E1350A}" dt="2024-11-21T12:26:21.036" v="7400" actId="1076"/>
          <ac:picMkLst>
            <pc:docMk/>
            <pc:sldMk cId="1744079086" sldId="260"/>
            <ac:picMk id="10" creationId="{40ADCC99-FEC8-7344-C73E-B68E6DF56350}"/>
          </ac:picMkLst>
        </pc:picChg>
        <pc:picChg chg="add mod">
          <ac:chgData name="Pipperger, Philip" userId="c0381d3d-d5c9-493b-8693-1b055487f9ea" providerId="ADAL" clId="{62C2B3A1-9DF6-1D4E-9AD0-B635C4E1350A}" dt="2024-11-21T12:26:57.556" v="7406" actId="1076"/>
          <ac:picMkLst>
            <pc:docMk/>
            <pc:sldMk cId="1744079086" sldId="260"/>
            <ac:picMk id="11" creationId="{2D0068E0-BBA9-D7F6-83D1-0E73BD38FD51}"/>
          </ac:picMkLst>
        </pc:picChg>
        <pc:picChg chg="add mod">
          <ac:chgData name="Pipperger, Philip" userId="c0381d3d-d5c9-493b-8693-1b055487f9ea" providerId="ADAL" clId="{62C2B3A1-9DF6-1D4E-9AD0-B635C4E1350A}" dt="2024-11-21T12:27:47.023" v="7413" actId="1076"/>
          <ac:picMkLst>
            <pc:docMk/>
            <pc:sldMk cId="1744079086" sldId="260"/>
            <ac:picMk id="12" creationId="{C23730E7-EE93-891A-D7CD-2FB80B206A8D}"/>
          </ac:picMkLst>
        </pc:picChg>
        <pc:picChg chg="add mod">
          <ac:chgData name="Pipperger, Philip" userId="c0381d3d-d5c9-493b-8693-1b055487f9ea" providerId="ADAL" clId="{62C2B3A1-9DF6-1D4E-9AD0-B635C4E1350A}" dt="2024-11-21T12:28:11.158" v="7419" actId="1076"/>
          <ac:picMkLst>
            <pc:docMk/>
            <pc:sldMk cId="1744079086" sldId="260"/>
            <ac:picMk id="13" creationId="{B9E5684B-0418-C3C6-F606-F26E15290134}"/>
          </ac:picMkLst>
        </pc:picChg>
        <pc:picChg chg="add mod">
          <ac:chgData name="Pipperger, Philip" userId="c0381d3d-d5c9-493b-8693-1b055487f9ea" providerId="ADAL" clId="{62C2B3A1-9DF6-1D4E-9AD0-B635C4E1350A}" dt="2024-11-21T12:28:31.420" v="7426" actId="1076"/>
          <ac:picMkLst>
            <pc:docMk/>
            <pc:sldMk cId="1744079086" sldId="260"/>
            <ac:picMk id="14" creationId="{71F1D18A-2DD7-4367-1665-FB9CC36022E5}"/>
          </ac:picMkLst>
        </pc:picChg>
        <pc:picChg chg="add mod">
          <ac:chgData name="Pipperger, Philip" userId="c0381d3d-d5c9-493b-8693-1b055487f9ea" providerId="ADAL" clId="{62C2B3A1-9DF6-1D4E-9AD0-B635C4E1350A}" dt="2024-11-21T12:29:48.038" v="7434" actId="1076"/>
          <ac:picMkLst>
            <pc:docMk/>
            <pc:sldMk cId="1744079086" sldId="260"/>
            <ac:picMk id="15" creationId="{36BD8990-ADA4-AA14-A2B1-44683876E82D}"/>
          </ac:picMkLst>
        </pc:picChg>
        <pc:picChg chg="add mod">
          <ac:chgData name="Pipperger, Philip" userId="c0381d3d-d5c9-493b-8693-1b055487f9ea" providerId="ADAL" clId="{62C2B3A1-9DF6-1D4E-9AD0-B635C4E1350A}" dt="2024-11-21T12:30:17.106" v="7442" actId="1076"/>
          <ac:picMkLst>
            <pc:docMk/>
            <pc:sldMk cId="1744079086" sldId="260"/>
            <ac:picMk id="16" creationId="{6F364A46-ACED-C3BA-20E8-00E147C98346}"/>
          </ac:picMkLst>
        </pc:picChg>
        <pc:picChg chg="add mod">
          <ac:chgData name="Pipperger, Philip" userId="c0381d3d-d5c9-493b-8693-1b055487f9ea" providerId="ADAL" clId="{62C2B3A1-9DF6-1D4E-9AD0-B635C4E1350A}" dt="2024-11-21T12:30:41.029" v="7450" actId="1076"/>
          <ac:picMkLst>
            <pc:docMk/>
            <pc:sldMk cId="1744079086" sldId="260"/>
            <ac:picMk id="18" creationId="{05B1B56C-CA2A-8E65-8860-EF452598EFED}"/>
          </ac:picMkLst>
        </pc:picChg>
        <pc:picChg chg="add mod">
          <ac:chgData name="Pipperger, Philip" userId="c0381d3d-d5c9-493b-8693-1b055487f9ea" providerId="ADAL" clId="{62C2B3A1-9DF6-1D4E-9AD0-B635C4E1350A}" dt="2024-11-21T12:31:00.621" v="7456" actId="1076"/>
          <ac:picMkLst>
            <pc:docMk/>
            <pc:sldMk cId="1744079086" sldId="260"/>
            <ac:picMk id="20" creationId="{EF9C196A-1897-0903-AA28-E721AA59E465}"/>
          </ac:picMkLst>
        </pc:picChg>
        <pc:picChg chg="add mod">
          <ac:chgData name="Pipperger, Philip" userId="c0381d3d-d5c9-493b-8693-1b055487f9ea" providerId="ADAL" clId="{62C2B3A1-9DF6-1D4E-9AD0-B635C4E1350A}" dt="2024-11-21T12:46:37.429" v="7464" actId="1076"/>
          <ac:picMkLst>
            <pc:docMk/>
            <pc:sldMk cId="1744079086" sldId="260"/>
            <ac:picMk id="21" creationId="{FF46CE96-D212-973A-42C3-57CA3FED6BA9}"/>
          </ac:picMkLst>
        </pc:picChg>
        <pc:picChg chg="add mod">
          <ac:chgData name="Pipperger, Philip" userId="c0381d3d-d5c9-493b-8693-1b055487f9ea" providerId="ADAL" clId="{62C2B3A1-9DF6-1D4E-9AD0-B635C4E1350A}" dt="2024-11-21T12:49:33.990" v="7470" actId="1076"/>
          <ac:picMkLst>
            <pc:docMk/>
            <pc:sldMk cId="1744079086" sldId="260"/>
            <ac:picMk id="22" creationId="{95F5EFC2-1E1C-44A7-A8E0-C94C285A3DB7}"/>
          </ac:picMkLst>
        </pc:picChg>
        <pc:picChg chg="add mod">
          <ac:chgData name="Pipperger, Philip" userId="c0381d3d-d5c9-493b-8693-1b055487f9ea" providerId="ADAL" clId="{62C2B3A1-9DF6-1D4E-9AD0-B635C4E1350A}" dt="2024-11-21T12:51:26.771" v="7488" actId="1076"/>
          <ac:picMkLst>
            <pc:docMk/>
            <pc:sldMk cId="1744079086" sldId="260"/>
            <ac:picMk id="24" creationId="{EF61DC06-7F9E-890F-78B6-97074334F814}"/>
          </ac:picMkLst>
        </pc:picChg>
        <pc:picChg chg="add mod">
          <ac:chgData name="Pipperger, Philip" userId="c0381d3d-d5c9-493b-8693-1b055487f9ea" providerId="ADAL" clId="{62C2B3A1-9DF6-1D4E-9AD0-B635C4E1350A}" dt="2024-11-21T12:51:33.769" v="7489" actId="1076"/>
          <ac:picMkLst>
            <pc:docMk/>
            <pc:sldMk cId="1744079086" sldId="260"/>
            <ac:picMk id="27" creationId="{B891A2EF-B103-E6A5-FA2F-8CF41EC984DF}"/>
          </ac:picMkLst>
        </pc:picChg>
        <pc:picChg chg="add mod">
          <ac:chgData name="Pipperger, Philip" userId="c0381d3d-d5c9-493b-8693-1b055487f9ea" providerId="ADAL" clId="{62C2B3A1-9DF6-1D4E-9AD0-B635C4E1350A}" dt="2024-11-21T12:53:28.965" v="7499" actId="1076"/>
          <ac:picMkLst>
            <pc:docMk/>
            <pc:sldMk cId="1744079086" sldId="260"/>
            <ac:picMk id="30" creationId="{A6F924CD-8FC2-DE4B-82BD-ED533D9E98A5}"/>
          </ac:picMkLst>
        </pc:picChg>
        <pc:picChg chg="add mod">
          <ac:chgData name="Pipperger, Philip" userId="c0381d3d-d5c9-493b-8693-1b055487f9ea" providerId="ADAL" clId="{62C2B3A1-9DF6-1D4E-9AD0-B635C4E1350A}" dt="2024-11-21T12:53:52.407" v="7505" actId="1076"/>
          <ac:picMkLst>
            <pc:docMk/>
            <pc:sldMk cId="1744079086" sldId="260"/>
            <ac:picMk id="32" creationId="{39321F89-EBE7-79BD-FDE4-3AF23A1CCCA5}"/>
          </ac:picMkLst>
        </pc:picChg>
        <pc:picChg chg="add mod">
          <ac:chgData name="Pipperger, Philip" userId="c0381d3d-d5c9-493b-8693-1b055487f9ea" providerId="ADAL" clId="{62C2B3A1-9DF6-1D4E-9AD0-B635C4E1350A}" dt="2024-11-21T12:54:20.379" v="7514" actId="1076"/>
          <ac:picMkLst>
            <pc:docMk/>
            <pc:sldMk cId="1744079086" sldId="260"/>
            <ac:picMk id="33" creationId="{35CB8166-D11C-8651-6518-39E3031C74AA}"/>
          </ac:picMkLst>
        </pc:picChg>
        <pc:picChg chg="add mod">
          <ac:chgData name="Pipperger, Philip" userId="c0381d3d-d5c9-493b-8693-1b055487f9ea" providerId="ADAL" clId="{62C2B3A1-9DF6-1D4E-9AD0-B635C4E1350A}" dt="2024-11-21T12:54:46.773" v="7521" actId="1076"/>
          <ac:picMkLst>
            <pc:docMk/>
            <pc:sldMk cId="1744079086" sldId="260"/>
            <ac:picMk id="34" creationId="{E3B4F1AC-1A80-FAF8-771B-828F0435FABA}"/>
          </ac:picMkLst>
        </pc:picChg>
        <pc:picChg chg="add mod">
          <ac:chgData name="Pipperger, Philip" userId="c0381d3d-d5c9-493b-8693-1b055487f9ea" providerId="ADAL" clId="{62C2B3A1-9DF6-1D4E-9AD0-B635C4E1350A}" dt="2024-11-21T12:55:11.292" v="7528" actId="1076"/>
          <ac:picMkLst>
            <pc:docMk/>
            <pc:sldMk cId="1744079086" sldId="260"/>
            <ac:picMk id="49" creationId="{E4483DA4-00F1-4A76-4679-ECE5B49EAB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30.01.25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audio" Target="../media/media20.m4a"/><Relationship Id="rId3" Type="http://schemas.microsoft.com/office/2007/relationships/media" Target="../media/media13.m4a"/><Relationship Id="rId21" Type="http://schemas.openxmlformats.org/officeDocument/2006/relationships/slideLayout" Target="../slideLayouts/slideLayout1.xml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microsoft.com/office/2007/relationships/media" Target="../media/media20.m4a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20" Type="http://schemas.openxmlformats.org/officeDocument/2006/relationships/audio" Target="../media/media21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5" Type="http://schemas.microsoft.com/office/2007/relationships/media" Target="../media/media14.m4a"/><Relationship Id="rId15" Type="http://schemas.microsoft.com/office/2007/relationships/media" Target="../media/media19.m4a"/><Relationship Id="rId10" Type="http://schemas.openxmlformats.org/officeDocument/2006/relationships/audio" Target="../media/media16.m4a"/><Relationship Id="rId19" Type="http://schemas.microsoft.com/office/2007/relationships/media" Target="../media/media21.m4a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17304" y="2254089"/>
            <a:ext cx="2849220" cy="2425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17304" y="2528541"/>
            <a:ext cx="2849220" cy="23711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dem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Spielplatz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823280" y="2802453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meet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17304" y="2811477"/>
            <a:ext cx="2849220" cy="24096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treffen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837911" y="3101131"/>
            <a:ext cx="2849213" cy="2385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friends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17304" y="3085196"/>
            <a:ext cx="2849220" cy="2425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Freunde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837911" y="3377323"/>
            <a:ext cx="2849215" cy="25082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17304" y="3364374"/>
            <a:ext cx="2849220" cy="23914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geht‘s?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837912" y="3650190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(very) well.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17304" y="3631991"/>
            <a:ext cx="2849220" cy="24454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geht‘s (sehr) gut.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837912" y="3926382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ok.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917304" y="3908182"/>
            <a:ext cx="2849220" cy="23733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geht. /Mir geht‘s so lala.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837912" y="4189088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not well.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917304" y="4178064"/>
            <a:ext cx="2849220" cy="23474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geht‘s nicht gut/schlecht.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837911" y="4460882"/>
            <a:ext cx="2849217" cy="239287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you?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917304" y="4445680"/>
            <a:ext cx="2849220" cy="23928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dir?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837911" y="4749436"/>
            <a:ext cx="2849219" cy="22946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seasaw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917304" y="4728706"/>
            <a:ext cx="2849220" cy="24171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Wippe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902973" y="4999739"/>
            <a:ext cx="2849220" cy="22946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Rutsche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3837911" y="5025628"/>
            <a:ext cx="2849220" cy="22946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00F699-6309-2A45-3021-A863E033331B}"/>
              </a:ext>
            </a:extLst>
          </p:cNvPr>
          <p:cNvSpPr txBox="1"/>
          <p:nvPr/>
        </p:nvSpPr>
        <p:spPr>
          <a:xfrm>
            <a:off x="1597572" y="6011917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166C58D-3CEF-35CC-1BC9-7CE2E7623794}"/>
              </a:ext>
            </a:extLst>
          </p:cNvPr>
          <p:cNvSpPr/>
          <p:nvPr/>
        </p:nvSpPr>
        <p:spPr>
          <a:xfrm>
            <a:off x="3823281" y="2233930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are…?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AC9DF05-080A-A711-7726-7F7DA33F80D2}"/>
              </a:ext>
            </a:extLst>
          </p:cNvPr>
          <p:cNvSpPr/>
          <p:nvPr/>
        </p:nvSpPr>
        <p:spPr>
          <a:xfrm>
            <a:off x="3823281" y="2498129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playground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udio Recording 30.01.2025, 11:58:12">
            <a:hlinkClick r:id="" action="ppaction://media"/>
            <a:extLst>
              <a:ext uri="{FF2B5EF4-FFF2-40B4-BE49-F238E27FC236}">
                <a16:creationId xmlns:a16="http://schemas.microsoft.com/office/drawing/2014/main" id="{58DA1254-E39F-10D2-2427-848AE0012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2135808"/>
            <a:ext cx="393700" cy="393700"/>
          </a:xfrm>
          <a:prstGeom prst="rect">
            <a:avLst/>
          </a:prstGeom>
        </p:spPr>
      </p:pic>
      <p:pic>
        <p:nvPicPr>
          <p:cNvPr id="8" name="Audio Recording 30.01.2025, 11:58:21">
            <a:hlinkClick r:id="" action="ppaction://media"/>
            <a:extLst>
              <a:ext uri="{FF2B5EF4-FFF2-40B4-BE49-F238E27FC236}">
                <a16:creationId xmlns:a16="http://schemas.microsoft.com/office/drawing/2014/main" id="{61CC3287-602D-4831-965E-642FCCE4D8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2440691"/>
            <a:ext cx="393700" cy="393700"/>
          </a:xfrm>
          <a:prstGeom prst="rect">
            <a:avLst/>
          </a:prstGeom>
        </p:spPr>
      </p:pic>
      <p:pic>
        <p:nvPicPr>
          <p:cNvPr id="9" name="Audio Recording 30.01.2025, 11:58:30">
            <a:hlinkClick r:id="" action="ppaction://media"/>
            <a:extLst>
              <a:ext uri="{FF2B5EF4-FFF2-40B4-BE49-F238E27FC236}">
                <a16:creationId xmlns:a16="http://schemas.microsoft.com/office/drawing/2014/main" id="{F3E06629-B9F5-61F5-1DC0-A50FF382E7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6114" y="2738382"/>
            <a:ext cx="393700" cy="393700"/>
          </a:xfrm>
          <a:prstGeom prst="rect">
            <a:avLst/>
          </a:prstGeom>
        </p:spPr>
      </p:pic>
      <p:pic>
        <p:nvPicPr>
          <p:cNvPr id="11" name="Audio Recording 30.01.2025, 11:58:38">
            <a:hlinkClick r:id="" action="ppaction://media"/>
            <a:extLst>
              <a:ext uri="{FF2B5EF4-FFF2-40B4-BE49-F238E27FC236}">
                <a16:creationId xmlns:a16="http://schemas.microsoft.com/office/drawing/2014/main" id="{0E36A7E1-9418-4ED5-B38C-79FBD3115D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7793" y="3021965"/>
            <a:ext cx="393700" cy="393700"/>
          </a:xfrm>
          <a:prstGeom prst="rect">
            <a:avLst/>
          </a:prstGeom>
        </p:spPr>
      </p:pic>
      <p:pic>
        <p:nvPicPr>
          <p:cNvPr id="13" name="Audio Recording 30.01.2025, 11:58:47">
            <a:hlinkClick r:id="" action="ppaction://media"/>
            <a:extLst>
              <a:ext uri="{FF2B5EF4-FFF2-40B4-BE49-F238E27FC236}">
                <a16:creationId xmlns:a16="http://schemas.microsoft.com/office/drawing/2014/main" id="{BD1F43A0-3E88-B974-CDA0-5F5DAF77F6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3322518"/>
            <a:ext cx="393700" cy="393700"/>
          </a:xfrm>
          <a:prstGeom prst="rect">
            <a:avLst/>
          </a:prstGeom>
        </p:spPr>
      </p:pic>
      <p:pic>
        <p:nvPicPr>
          <p:cNvPr id="16" name="Audio Recording 30.01.2025, 11:59:02">
            <a:hlinkClick r:id="" action="ppaction://media"/>
            <a:extLst>
              <a:ext uri="{FF2B5EF4-FFF2-40B4-BE49-F238E27FC236}">
                <a16:creationId xmlns:a16="http://schemas.microsoft.com/office/drawing/2014/main" id="{6589CD2F-4DB0-3DBA-543A-5477A28A82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3582682"/>
            <a:ext cx="393700" cy="393700"/>
          </a:xfrm>
          <a:prstGeom prst="rect">
            <a:avLst/>
          </a:prstGeom>
        </p:spPr>
      </p:pic>
      <p:pic>
        <p:nvPicPr>
          <p:cNvPr id="18" name="Audio Recording 30.01.2025, 11:59:16">
            <a:hlinkClick r:id="" action="ppaction://media"/>
            <a:extLst>
              <a:ext uri="{FF2B5EF4-FFF2-40B4-BE49-F238E27FC236}">
                <a16:creationId xmlns:a16="http://schemas.microsoft.com/office/drawing/2014/main" id="{35B4E329-1447-D90B-78D5-9258BDB0253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3849952"/>
            <a:ext cx="393700" cy="393700"/>
          </a:xfrm>
          <a:prstGeom prst="rect">
            <a:avLst/>
          </a:prstGeom>
        </p:spPr>
      </p:pic>
      <p:pic>
        <p:nvPicPr>
          <p:cNvPr id="19" name="Audio Recording 30.01.2025, 12:00:19">
            <a:hlinkClick r:id="" action="ppaction://media"/>
            <a:extLst>
              <a:ext uri="{FF2B5EF4-FFF2-40B4-BE49-F238E27FC236}">
                <a16:creationId xmlns:a16="http://schemas.microsoft.com/office/drawing/2014/main" id="{83453A3F-B672-144D-76DC-2CD127DB28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3604" y="4131832"/>
            <a:ext cx="393700" cy="393700"/>
          </a:xfrm>
          <a:prstGeom prst="rect">
            <a:avLst/>
          </a:prstGeom>
        </p:spPr>
      </p:pic>
      <p:pic>
        <p:nvPicPr>
          <p:cNvPr id="20" name="Audio Recording 30.01.2025, 12:00:28">
            <a:hlinkClick r:id="" action="ppaction://media"/>
            <a:extLst>
              <a:ext uri="{FF2B5EF4-FFF2-40B4-BE49-F238E27FC236}">
                <a16:creationId xmlns:a16="http://schemas.microsoft.com/office/drawing/2014/main" id="{40701801-6000-2360-B089-992CFFF328D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19793" y="4419239"/>
            <a:ext cx="393700" cy="393700"/>
          </a:xfrm>
          <a:prstGeom prst="rect">
            <a:avLst/>
          </a:prstGeom>
        </p:spPr>
      </p:pic>
      <p:pic>
        <p:nvPicPr>
          <p:cNvPr id="21" name="Audio Recording 30.01.2025, 12:00:38">
            <a:hlinkClick r:id="" action="ppaction://media"/>
            <a:extLst>
              <a:ext uri="{FF2B5EF4-FFF2-40B4-BE49-F238E27FC236}">
                <a16:creationId xmlns:a16="http://schemas.microsoft.com/office/drawing/2014/main" id="{46B0EDA0-1374-B2FE-1E25-C0E115487E1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19793" y="4710309"/>
            <a:ext cx="393700" cy="393700"/>
          </a:xfrm>
          <a:prstGeom prst="rect">
            <a:avLst/>
          </a:prstGeom>
        </p:spPr>
      </p:pic>
      <p:pic>
        <p:nvPicPr>
          <p:cNvPr id="22" name="Audio Recording 30.01.2025, 12:00:46">
            <a:hlinkClick r:id="" action="ppaction://media"/>
            <a:extLst>
              <a:ext uri="{FF2B5EF4-FFF2-40B4-BE49-F238E27FC236}">
                <a16:creationId xmlns:a16="http://schemas.microsoft.com/office/drawing/2014/main" id="{7D12849F-DBAC-D584-4063-E4858E62D42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14533" y="4982751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17304" y="2254089"/>
            <a:ext cx="2849220" cy="2425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Schaukel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17304" y="2528541"/>
            <a:ext cx="2849220" cy="23711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823280" y="2802453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like to do?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17304" y="2811477"/>
            <a:ext cx="2849220" cy="24096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837911" y="3101131"/>
            <a:ext cx="2849213" cy="2385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like to slide.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17304" y="3085196"/>
            <a:ext cx="2849220" cy="24255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rutsche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837911" y="3377323"/>
            <a:ext cx="2849215" cy="25082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to play with friend.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17304" y="3364374"/>
            <a:ext cx="2849220" cy="23914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837912" y="3650190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fun!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17304" y="3631991"/>
            <a:ext cx="2849220" cy="24454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Spaß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837912" y="3926382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917304" y="3908182"/>
            <a:ext cx="2849220" cy="23733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bin ich.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837912" y="4189088"/>
            <a:ext cx="2849216" cy="23474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917304" y="4178064"/>
            <a:ext cx="2849220" cy="23474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heiße ...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837911" y="4460882"/>
            <a:ext cx="2849217" cy="239287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XX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917304" y="4445680"/>
            <a:ext cx="2849220" cy="23928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XX Jahre alt.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837911" y="4749436"/>
            <a:ext cx="2849219" cy="22946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 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917304" y="4728706"/>
            <a:ext cx="2849220" cy="24171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Lieblings-... ist ... 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902973" y="4999739"/>
            <a:ext cx="2849220" cy="22946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3837911" y="5025628"/>
            <a:ext cx="2849220" cy="22946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00F699-6309-2A45-3021-A863E033331B}"/>
              </a:ext>
            </a:extLst>
          </p:cNvPr>
          <p:cNvSpPr txBox="1"/>
          <p:nvPr/>
        </p:nvSpPr>
        <p:spPr>
          <a:xfrm>
            <a:off x="1597572" y="6011917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166C58D-3CEF-35CC-1BC9-7CE2E7623794}"/>
              </a:ext>
            </a:extLst>
          </p:cNvPr>
          <p:cNvSpPr/>
          <p:nvPr/>
        </p:nvSpPr>
        <p:spPr>
          <a:xfrm>
            <a:off x="3823281" y="2233930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swing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AC9DF05-080A-A711-7726-7F7DA33F80D2}"/>
              </a:ext>
            </a:extLst>
          </p:cNvPr>
          <p:cNvSpPr/>
          <p:nvPr/>
        </p:nvSpPr>
        <p:spPr>
          <a:xfrm>
            <a:off x="3823281" y="2498129"/>
            <a:ext cx="2849213" cy="2357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ball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udio Recording 30.01.2025, 12:02:18">
            <a:hlinkClick r:id="" action="ppaction://media"/>
            <a:extLst>
              <a:ext uri="{FF2B5EF4-FFF2-40B4-BE49-F238E27FC236}">
                <a16:creationId xmlns:a16="http://schemas.microsoft.com/office/drawing/2014/main" id="{224E22FB-97D0-A97E-6E92-D974038C6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36303" y="2088703"/>
            <a:ext cx="381001" cy="381001"/>
          </a:xfrm>
          <a:prstGeom prst="rect">
            <a:avLst/>
          </a:prstGeom>
        </p:spPr>
      </p:pic>
      <p:pic>
        <p:nvPicPr>
          <p:cNvPr id="7" name="Audio Recording 30.01.2025, 12:02:30">
            <a:hlinkClick r:id="" action="ppaction://media"/>
            <a:extLst>
              <a:ext uri="{FF2B5EF4-FFF2-40B4-BE49-F238E27FC236}">
                <a16:creationId xmlns:a16="http://schemas.microsoft.com/office/drawing/2014/main" id="{1DF2F6DF-AEA1-9FD6-F0BC-DDED5344C2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36302" y="2387462"/>
            <a:ext cx="381001" cy="381001"/>
          </a:xfrm>
          <a:prstGeom prst="rect">
            <a:avLst/>
          </a:prstGeom>
        </p:spPr>
      </p:pic>
      <p:pic>
        <p:nvPicPr>
          <p:cNvPr id="8" name="Audio Recording 30.01.2025, 12:02:55">
            <a:hlinkClick r:id="" action="ppaction://media"/>
            <a:extLst>
              <a:ext uri="{FF2B5EF4-FFF2-40B4-BE49-F238E27FC236}">
                <a16:creationId xmlns:a16="http://schemas.microsoft.com/office/drawing/2014/main" id="{D2A049D8-343A-2E67-4217-794A0A58F7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50634" y="2691763"/>
            <a:ext cx="381001" cy="381001"/>
          </a:xfrm>
          <a:prstGeom prst="rect">
            <a:avLst/>
          </a:prstGeom>
        </p:spPr>
      </p:pic>
      <p:pic>
        <p:nvPicPr>
          <p:cNvPr id="9" name="Audio Recording 30.01.2025, 12:03:05">
            <a:hlinkClick r:id="" action="ppaction://media"/>
            <a:extLst>
              <a:ext uri="{FF2B5EF4-FFF2-40B4-BE49-F238E27FC236}">
                <a16:creationId xmlns:a16="http://schemas.microsoft.com/office/drawing/2014/main" id="{2D128689-F70B-301C-C57A-934EE71511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48004" y="2978606"/>
            <a:ext cx="381001" cy="381001"/>
          </a:xfrm>
          <a:prstGeom prst="rect">
            <a:avLst/>
          </a:prstGeom>
        </p:spPr>
      </p:pic>
      <p:pic>
        <p:nvPicPr>
          <p:cNvPr id="10" name="Audio Recording 30.01.2025, 12:03:16">
            <a:hlinkClick r:id="" action="ppaction://media"/>
            <a:extLst>
              <a:ext uri="{FF2B5EF4-FFF2-40B4-BE49-F238E27FC236}">
                <a16:creationId xmlns:a16="http://schemas.microsoft.com/office/drawing/2014/main" id="{8003FAEC-35F0-A4F5-29CB-C7EA42D50A8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49275" y="3271989"/>
            <a:ext cx="381001" cy="381001"/>
          </a:xfrm>
          <a:prstGeom prst="rect">
            <a:avLst/>
          </a:prstGeom>
        </p:spPr>
      </p:pic>
      <p:pic>
        <p:nvPicPr>
          <p:cNvPr id="11" name="Audio Recording 30.01.2025, 12:03:31">
            <a:hlinkClick r:id="" action="ppaction://media"/>
            <a:extLst>
              <a:ext uri="{FF2B5EF4-FFF2-40B4-BE49-F238E27FC236}">
                <a16:creationId xmlns:a16="http://schemas.microsoft.com/office/drawing/2014/main" id="{F5351158-25FF-D60C-EF9F-8FD1981F8C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V="1">
            <a:off x="536302" y="3567986"/>
            <a:ext cx="381001" cy="381001"/>
          </a:xfrm>
          <a:prstGeom prst="rect">
            <a:avLst/>
          </a:prstGeom>
        </p:spPr>
      </p:pic>
      <p:pic>
        <p:nvPicPr>
          <p:cNvPr id="12" name="Audio Recording 30.01.2025, 12:04:34">
            <a:hlinkClick r:id="" action="ppaction://media"/>
            <a:extLst>
              <a:ext uri="{FF2B5EF4-FFF2-40B4-BE49-F238E27FC236}">
                <a16:creationId xmlns:a16="http://schemas.microsoft.com/office/drawing/2014/main" id="{35310B01-4A5F-687C-7EB4-49C5E66C0D9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48004" y="3849120"/>
            <a:ext cx="381001" cy="381001"/>
          </a:xfrm>
          <a:prstGeom prst="rect">
            <a:avLst/>
          </a:prstGeom>
        </p:spPr>
      </p:pic>
      <p:pic>
        <p:nvPicPr>
          <p:cNvPr id="13" name="Audio Recording 30.01.2025, 12:04:44">
            <a:hlinkClick r:id="" action="ppaction://media"/>
            <a:extLst>
              <a:ext uri="{FF2B5EF4-FFF2-40B4-BE49-F238E27FC236}">
                <a16:creationId xmlns:a16="http://schemas.microsoft.com/office/drawing/2014/main" id="{459AC8B8-C08F-6D06-4530-1EB32780211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3672" y="4126213"/>
            <a:ext cx="381001" cy="381001"/>
          </a:xfrm>
          <a:prstGeom prst="rect">
            <a:avLst/>
          </a:prstGeom>
        </p:spPr>
      </p:pic>
      <p:pic>
        <p:nvPicPr>
          <p:cNvPr id="14" name="Audio Recording 30.01.2025, 12:04:54">
            <a:hlinkClick r:id="" action="ppaction://media"/>
            <a:extLst>
              <a:ext uri="{FF2B5EF4-FFF2-40B4-BE49-F238E27FC236}">
                <a16:creationId xmlns:a16="http://schemas.microsoft.com/office/drawing/2014/main" id="{BD4F2228-EB4A-11CB-723A-7DC8DFD1D8A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3672" y="4415380"/>
            <a:ext cx="381001" cy="381001"/>
          </a:xfrm>
          <a:prstGeom prst="rect">
            <a:avLst/>
          </a:prstGeom>
        </p:spPr>
      </p:pic>
      <p:pic>
        <p:nvPicPr>
          <p:cNvPr id="15" name="Audio Recording 30.01.2025, 12:05:05">
            <a:hlinkClick r:id="" action="ppaction://media"/>
            <a:extLst>
              <a:ext uri="{FF2B5EF4-FFF2-40B4-BE49-F238E27FC236}">
                <a16:creationId xmlns:a16="http://schemas.microsoft.com/office/drawing/2014/main" id="{3B0D9FD1-2A19-F39E-A6A2-7AE0EBDCB6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48003" y="4704268"/>
            <a:ext cx="381001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CBC49EE4-1CCA-469E-A3EC-3C412E7B8E24}"/>
</file>

<file path=customXml/itemProps2.xml><?xml version="1.0" encoding="utf-8"?>
<ds:datastoreItem xmlns:ds="http://schemas.openxmlformats.org/officeDocument/2006/customXml" ds:itemID="{FB324FFC-9D0F-4DB8-84E7-3380A170C155}"/>
</file>

<file path=customXml/itemProps3.xml><?xml version="1.0" encoding="utf-8"?>
<ds:datastoreItem xmlns:ds="http://schemas.openxmlformats.org/officeDocument/2006/customXml" ds:itemID="{17C0D46B-8ACB-4D58-860A-BB10A56E98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Macintosh PowerPoint</Application>
  <PresentationFormat>A4-Papier (210 x 297 mm)</PresentationFormat>
  <Paragraphs>54</Paragraphs>
  <Slides>2</Slides>
  <Notes>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Simona Gnade</cp:lastModifiedBy>
  <cp:revision>38</cp:revision>
  <dcterms:created xsi:type="dcterms:W3CDTF">2024-08-27T16:27:59Z</dcterms:created>
  <dcterms:modified xsi:type="dcterms:W3CDTF">2025-01-30T11:05:50Z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