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8" r:id="rId2"/>
    <p:sldId id="304" r:id="rId3"/>
    <p:sldId id="326" r:id="rId4"/>
    <p:sldId id="305" r:id="rId5"/>
    <p:sldId id="323" r:id="rId6"/>
    <p:sldId id="316" r:id="rId7"/>
    <p:sldId id="313" r:id="rId8"/>
    <p:sldId id="319" r:id="rId9"/>
    <p:sldId id="320" r:id="rId10"/>
    <p:sldId id="315" r:id="rId11"/>
    <p:sldId id="321" r:id="rId12"/>
    <p:sldId id="322" r:id="rId13"/>
    <p:sldId id="324" r:id="rId14"/>
    <p:sldId id="325" r:id="rId15"/>
    <p:sldId id="274" r:id="rId16"/>
    <p:sldId id="264" r:id="rId1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C814"/>
    <a:srgbClr val="C8B987"/>
    <a:srgbClr val="003969"/>
    <a:srgbClr val="5AC8F5"/>
    <a:srgbClr val="EB6400"/>
    <a:srgbClr val="788287"/>
    <a:srgbClr val="FFDF00"/>
    <a:srgbClr val="743C28"/>
    <a:srgbClr val="374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89"/>
    <p:restoredTop sz="94658"/>
  </p:normalViewPr>
  <p:slideViewPr>
    <p:cSldViewPr snapToGrid="0">
      <p:cViewPr varScale="1">
        <p:scale>
          <a:sx n="121" d="100"/>
          <a:sy n="121" d="100"/>
        </p:scale>
        <p:origin x="184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C6CE-D7FA-584D-82E9-14236AC6540E}" type="datetimeFigureOut">
              <a:rPr lang="de-DE" smtClean="0"/>
              <a:t>20.03.25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C650-A634-2845-A918-2C25636B6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8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A2A7A-DE6D-50A7-A5E2-81BA651ED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857550-D23D-A43E-77DC-1F9048B3A8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1F29FC-0D6E-7E6B-326F-F13778BC21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383C5-E623-A5C0-B543-14A1599559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5984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604F4-A62D-C112-21F6-359AC62C3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01F833-446D-C336-D130-AFFDA067D8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244C51-0903-FF1A-808C-46280816D9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F2467-49DA-9646-2EAA-238C998AEE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5385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71417-F2A5-0F57-256E-CD7733005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24F353-3034-C3E0-05DF-609417DFED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A073C7-ECEB-7F77-CACA-03D2D7934D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DF01B-E61F-A2DD-BE9F-623ECD00B7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2137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5134D-66F5-A514-7354-E4F7AE786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C48CC3-2BB7-CC52-FA70-3EEF3E678E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18A01E-2B91-59E7-8002-F51C9BAF10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8666B-05C4-1328-ADB3-9FF52224FA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3796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0472B-77E6-AC9F-C4B8-860F1FEE5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53B13F-369B-451E-90AC-9F3363D2D3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E2CC87-DF55-C046-02BA-CCAF9BC42F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6942F7-0A7A-868C-54F2-5D901FF98D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5038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0A577-7F41-C8F2-F53F-D38319D3C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F9AFA6-C0BD-EC79-62BE-6AE9A7EA62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3DFD82-2418-0FAF-327C-84B080F177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B7952-CA72-2573-3BF7-A71F969C81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987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50978-C553-F035-13D1-C62CCB2AB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595B23-8F41-FA1B-E759-B318C02CE5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F734D0-78C0-95F0-BF09-DAF666A3B6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AF8BBC-8A21-11F6-D04C-0D126750A6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239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B3E70-F2DC-A9B1-1932-8EB803D66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B33A2A-8801-35C0-34B0-F449346955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0DB60D-6F2D-462D-AEDD-0F82BF46C1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DAC8F-A5F6-1898-E484-BE3869FF06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1120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BF317-B1E9-D0B0-4548-A7DDA4541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E8998A-0500-6215-5E57-8B3B271B54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A108D2-5A9B-0DBE-8A32-B7B3C2896F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C59393-6D77-30CC-6E24-DC6D509F98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1016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F2C4C-52DC-FB15-0BA5-20CDE5E77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7831D5-150A-F689-D7E2-C851DD1841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032AB4-4023-4ECB-1629-825935E672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2CCEBB-F602-4070-2E05-EC759165CF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994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9ABF1-A378-4EE5-4AF4-D9FAE9467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8F521D-BAC0-22D3-74AB-21C64B8716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C614F9-329C-2A91-8913-D3D51A7E4A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87888-6239-243A-B710-BF8B5C9DE4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0547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1C2D5-25A3-B432-6B24-23FBA8316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C3FFDC-4CFA-7799-B476-F62237F344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6B2363-307F-80E1-C7AC-8EFF266661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6E025-03D7-438C-E4FB-CF3BE3DA47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4473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81602-643A-5502-777E-6DFFAB486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3AADBD-9F69-BB68-A0BA-D717696E36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C84196-E24B-B912-42FB-EB64E5885B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52A8C2-BC63-B0F1-E115-8E7880AA0B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9888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2E4E2-B096-2938-2588-676A71E85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32C8C4-F0C2-9E51-07B2-9EB54CE1CC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96ADDE-A9CF-82F0-6079-B4872A92D9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3AD7C1-1F9F-33EF-98FF-653FBA7274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0003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20.03.25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38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20.03.25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40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20.03.25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87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20.03.25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23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20.03.25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65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20.03.25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77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20.03.25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01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20.03.25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99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20.03.25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86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20.03.25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02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20.03.25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20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ular frame with cartoon characters&#10;&#10;Description automatically generated">
            <a:extLst>
              <a:ext uri="{FF2B5EF4-FFF2-40B4-BE49-F238E27FC236}">
                <a16:creationId xmlns:a16="http://schemas.microsoft.com/office/drawing/2014/main" id="{C4A18CE4-134F-7B07-B305-98C8C7376F0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4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1F74E-1422-0775-17D9-7DEA51C8E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9D12EB-8076-DE5C-BF8E-71751DE624C9}"/>
              </a:ext>
            </a:extLst>
          </p:cNvPr>
          <p:cNvSpPr txBox="1"/>
          <p:nvPr/>
        </p:nvSpPr>
        <p:spPr>
          <a:xfrm>
            <a:off x="512064" y="1517904"/>
            <a:ext cx="28648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Lektion</a:t>
            </a:r>
            <a:r>
              <a:rPr lang="en-US" sz="4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7</a:t>
            </a:r>
          </a:p>
          <a:p>
            <a:r>
              <a:rPr lang="en-US" sz="4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 7</a:t>
            </a:r>
          </a:p>
        </p:txBody>
      </p:sp>
    </p:spTree>
    <p:extLst>
      <p:ext uri="{BB962C8B-B14F-4D97-AF65-F5344CB8AC3E}">
        <p14:creationId xmlns:p14="http://schemas.microsoft.com/office/powerpoint/2010/main" val="700916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D12F0-A683-9CE4-D96E-6E3A4C14A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efaltete Ecke 9">
            <a:extLst>
              <a:ext uri="{FF2B5EF4-FFF2-40B4-BE49-F238E27FC236}">
                <a16:creationId xmlns:a16="http://schemas.microsoft.com/office/drawing/2014/main" id="{84BC3363-C9A9-8777-566F-EC3DAF7E0118}"/>
              </a:ext>
            </a:extLst>
          </p:cNvPr>
          <p:cNvSpPr/>
          <p:nvPr/>
        </p:nvSpPr>
        <p:spPr>
          <a:xfrm>
            <a:off x="1821551" y="4033310"/>
            <a:ext cx="1434165" cy="1559292"/>
          </a:xfrm>
          <a:prstGeom prst="foldedCorner">
            <a:avLst/>
          </a:prstGeom>
          <a:solidFill>
            <a:srgbClr val="A0C81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Paul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45862EC-6555-1F0F-22EB-E3AD3EC0F06B}"/>
              </a:ext>
            </a:extLst>
          </p:cNvPr>
          <p:cNvSpPr txBox="1"/>
          <p:nvPr/>
        </p:nvSpPr>
        <p:spPr>
          <a:xfrm>
            <a:off x="521688" y="1335024"/>
            <a:ext cx="628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27">
            <a:extLst>
              <a:ext uri="{FF2B5EF4-FFF2-40B4-BE49-F238E27FC236}">
                <a16:creationId xmlns:a16="http://schemas.microsoft.com/office/drawing/2014/main" id="{0FBD423D-AAC9-9FAD-E490-D9B0F122189F}"/>
              </a:ext>
            </a:extLst>
          </p:cNvPr>
          <p:cNvSpPr txBox="1"/>
          <p:nvPr/>
        </p:nvSpPr>
        <p:spPr>
          <a:xfrm>
            <a:off x="495573" y="1270237"/>
            <a:ext cx="628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das? 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Gefaltete Ecke 7">
            <a:extLst>
              <a:ext uri="{FF2B5EF4-FFF2-40B4-BE49-F238E27FC236}">
                <a16:creationId xmlns:a16="http://schemas.microsoft.com/office/drawing/2014/main" id="{79CCCF19-F095-2CC9-DB4D-BB49878069F9}"/>
              </a:ext>
            </a:extLst>
          </p:cNvPr>
          <p:cNvSpPr/>
          <p:nvPr/>
        </p:nvSpPr>
        <p:spPr>
          <a:xfrm>
            <a:off x="611081" y="2867731"/>
            <a:ext cx="1434165" cy="1559292"/>
          </a:xfrm>
          <a:prstGeom prst="foldedCorner">
            <a:avLst/>
          </a:prstGeom>
          <a:solidFill>
            <a:srgbClr val="C8B98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Tom</a:t>
            </a:r>
          </a:p>
        </p:txBody>
      </p:sp>
      <p:sp>
        <p:nvSpPr>
          <p:cNvPr id="9" name="Gefaltete Ecke 8">
            <a:extLst>
              <a:ext uri="{FF2B5EF4-FFF2-40B4-BE49-F238E27FC236}">
                <a16:creationId xmlns:a16="http://schemas.microsoft.com/office/drawing/2014/main" id="{DA485305-75BF-37FF-B46F-3B51EB790945}"/>
              </a:ext>
            </a:extLst>
          </p:cNvPr>
          <p:cNvSpPr/>
          <p:nvPr/>
        </p:nvSpPr>
        <p:spPr>
          <a:xfrm>
            <a:off x="2045246" y="2481798"/>
            <a:ext cx="1434165" cy="1559292"/>
          </a:xfrm>
          <a:prstGeom prst="foldedCorner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Anna</a:t>
            </a:r>
          </a:p>
        </p:txBody>
      </p:sp>
      <p:sp>
        <p:nvSpPr>
          <p:cNvPr id="11" name="Rounded Rectangular Callout 12">
            <a:extLst>
              <a:ext uri="{FF2B5EF4-FFF2-40B4-BE49-F238E27FC236}">
                <a16:creationId xmlns:a16="http://schemas.microsoft.com/office/drawing/2014/main" id="{F444A191-1060-99C4-3DEF-B61996F4D622}"/>
              </a:ext>
            </a:extLst>
          </p:cNvPr>
          <p:cNvSpPr/>
          <p:nvPr/>
        </p:nvSpPr>
        <p:spPr>
          <a:xfrm>
            <a:off x="6601686" y="1925373"/>
            <a:ext cx="2693233" cy="1104680"/>
          </a:xfrm>
          <a:prstGeom prst="wedgeRoundRectCallout">
            <a:avLst>
              <a:gd name="adj1" fmla="val -40409"/>
              <a:gd name="adj2" fmla="val 93887"/>
              <a:gd name="adj3" fmla="val 16667"/>
            </a:avLst>
          </a:prstGeom>
          <a:solidFill>
            <a:srgbClr val="00396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das </a:t>
            </a:r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Bruder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sp>
        <p:nvSpPr>
          <p:cNvPr id="12" name="Rounded Rectangular Callout 9">
            <a:extLst>
              <a:ext uri="{FF2B5EF4-FFF2-40B4-BE49-F238E27FC236}">
                <a16:creationId xmlns:a16="http://schemas.microsoft.com/office/drawing/2014/main" id="{F04569E6-C973-C7EF-269B-F21ABC07B2C8}"/>
              </a:ext>
            </a:extLst>
          </p:cNvPr>
          <p:cNvSpPr/>
          <p:nvPr/>
        </p:nvSpPr>
        <p:spPr>
          <a:xfrm>
            <a:off x="4525659" y="3060464"/>
            <a:ext cx="1808993" cy="944852"/>
          </a:xfrm>
          <a:prstGeom prst="wedgeRoundRectCallout">
            <a:avLst>
              <a:gd name="adj1" fmla="val 43366"/>
              <a:gd name="adj2" fmla="val 88863"/>
              <a:gd name="adj3" fmla="val 16667"/>
            </a:avLst>
          </a:prstGeom>
          <a:solidFill>
            <a:srgbClr val="5AC8F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Nein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EEF7E0DE-49C8-CB62-EC2A-AE6567986DA5}"/>
              </a:ext>
            </a:extLst>
          </p:cNvPr>
          <p:cNvSpPr/>
          <p:nvPr/>
        </p:nvSpPr>
        <p:spPr>
          <a:xfrm>
            <a:off x="6601687" y="3678688"/>
            <a:ext cx="2693232" cy="1104680"/>
          </a:xfrm>
          <a:prstGeom prst="wedgeRoundRectCallout">
            <a:avLst>
              <a:gd name="adj1" fmla="val -42866"/>
              <a:gd name="adj2" fmla="val 85567"/>
              <a:gd name="adj3" fmla="val 16667"/>
            </a:avLst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das </a:t>
            </a:r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Vater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sp>
        <p:nvSpPr>
          <p:cNvPr id="14" name="Rounded Rectangular Callout 9">
            <a:extLst>
              <a:ext uri="{FF2B5EF4-FFF2-40B4-BE49-F238E27FC236}">
                <a16:creationId xmlns:a16="http://schemas.microsoft.com/office/drawing/2014/main" id="{0AFE5ED2-3753-3A8E-D953-A06801FF7708}"/>
              </a:ext>
            </a:extLst>
          </p:cNvPr>
          <p:cNvSpPr/>
          <p:nvPr/>
        </p:nvSpPr>
        <p:spPr>
          <a:xfrm>
            <a:off x="4525658" y="1452947"/>
            <a:ext cx="1808993" cy="944852"/>
          </a:xfrm>
          <a:prstGeom prst="wedgeRoundRectCallout">
            <a:avLst>
              <a:gd name="adj1" fmla="val 40706"/>
              <a:gd name="adj2" fmla="val 105162"/>
              <a:gd name="adj3" fmla="val 16667"/>
            </a:avLst>
          </a:prstGeom>
          <a:solidFill>
            <a:srgbClr val="5AC8F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Tom. </a:t>
            </a:r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das?</a:t>
            </a:r>
          </a:p>
        </p:txBody>
      </p:sp>
      <p:sp>
        <p:nvSpPr>
          <p:cNvPr id="15" name="Rounded Rectangular Callout 9">
            <a:extLst>
              <a:ext uri="{FF2B5EF4-FFF2-40B4-BE49-F238E27FC236}">
                <a16:creationId xmlns:a16="http://schemas.microsoft.com/office/drawing/2014/main" id="{D4E38205-B872-416E-4B2C-52E2FD2BDEAD}"/>
              </a:ext>
            </a:extLst>
          </p:cNvPr>
          <p:cNvSpPr/>
          <p:nvPr/>
        </p:nvSpPr>
        <p:spPr>
          <a:xfrm>
            <a:off x="4568999" y="4650441"/>
            <a:ext cx="1808993" cy="944852"/>
          </a:xfrm>
          <a:prstGeom prst="wedgeRoundRectCallout">
            <a:avLst>
              <a:gd name="adj1" fmla="val 48687"/>
              <a:gd name="adj2" fmla="val 91919"/>
              <a:gd name="adj3" fmla="val 16667"/>
            </a:avLst>
          </a:prstGeom>
          <a:solidFill>
            <a:srgbClr val="5AC8F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Ja! 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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658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4FA7C-CDC2-C6A6-2AD6-ECA702284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0CD90CF4-EBBA-B326-0A65-2A4D51C9D440}"/>
              </a:ext>
            </a:extLst>
          </p:cNvPr>
          <p:cNvSpPr txBox="1"/>
          <p:nvPr/>
        </p:nvSpPr>
        <p:spPr>
          <a:xfrm>
            <a:off x="521688" y="1335024"/>
            <a:ext cx="628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27">
            <a:extLst>
              <a:ext uri="{FF2B5EF4-FFF2-40B4-BE49-F238E27FC236}">
                <a16:creationId xmlns:a16="http://schemas.microsoft.com/office/drawing/2014/main" id="{33D99B8D-4175-C7DB-5535-517C5B8827DF}"/>
              </a:ext>
            </a:extLst>
          </p:cNvPr>
          <p:cNvSpPr txBox="1"/>
          <p:nvPr/>
        </p:nvSpPr>
        <p:spPr>
          <a:xfrm>
            <a:off x="495573" y="1270237"/>
            <a:ext cx="628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Welches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Objekt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findet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Wuschel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heute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 descr="Cartoon of a group of animals around a table&#10;&#10;Description automatically generated">
            <a:extLst>
              <a:ext uri="{FF2B5EF4-FFF2-40B4-BE49-F238E27FC236}">
                <a16:creationId xmlns:a16="http://schemas.microsoft.com/office/drawing/2014/main" id="{F657B6C8-E62F-2255-9E3B-8C023531E0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9668" y="1470292"/>
            <a:ext cx="6401151" cy="475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78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E74E0-C493-B0FD-0644-0EFE9E3FA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rtoon of a group of animals around a table&#10;&#10;Description automatically generated">
            <a:extLst>
              <a:ext uri="{FF2B5EF4-FFF2-40B4-BE49-F238E27FC236}">
                <a16:creationId xmlns:a16="http://schemas.microsoft.com/office/drawing/2014/main" id="{F741D79A-967D-D50C-1E81-A518CF128F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4989" y="1439429"/>
            <a:ext cx="6916704" cy="4749616"/>
          </a:xfrm>
          <a:prstGeom prst="rect">
            <a:avLst/>
          </a:prstGeom>
        </p:spPr>
      </p:pic>
      <p:sp>
        <p:nvSpPr>
          <p:cNvPr id="3" name="TextBox 27">
            <a:extLst>
              <a:ext uri="{FF2B5EF4-FFF2-40B4-BE49-F238E27FC236}">
                <a16:creationId xmlns:a16="http://schemas.microsoft.com/office/drawing/2014/main" id="{C6B15ED4-003C-3485-3BE2-5571FC73615F}"/>
              </a:ext>
            </a:extLst>
          </p:cNvPr>
          <p:cNvSpPr txBox="1"/>
          <p:nvPr/>
        </p:nvSpPr>
        <p:spPr>
          <a:xfrm>
            <a:off x="5199060" y="1519690"/>
            <a:ext cx="3905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</a:t>
            </a:r>
            <a:r>
              <a:rPr lang="en-US" sz="16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Schokoladenkuchen</a:t>
            </a:r>
            <a:endParaRPr lang="en-US" sz="16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8325E78-A2DE-304A-D2AA-8A93A9F5170A}"/>
              </a:ext>
            </a:extLst>
          </p:cNvPr>
          <p:cNvSpPr txBox="1"/>
          <p:nvPr/>
        </p:nvSpPr>
        <p:spPr>
          <a:xfrm>
            <a:off x="323692" y="2483318"/>
            <a:ext cx="2621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Geburtstagskarte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282582E-2DD3-0898-48EC-D3E560D0DE67}"/>
              </a:ext>
            </a:extLst>
          </p:cNvPr>
          <p:cNvSpPr txBox="1"/>
          <p:nvPr/>
        </p:nvSpPr>
        <p:spPr>
          <a:xfrm>
            <a:off x="7902342" y="2042910"/>
            <a:ext cx="1770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Geschenk</a:t>
            </a:r>
          </a:p>
        </p:txBody>
      </p:sp>
      <p:sp>
        <p:nvSpPr>
          <p:cNvPr id="7" name="TextBox 27">
            <a:extLst>
              <a:ext uri="{FF2B5EF4-FFF2-40B4-BE49-F238E27FC236}">
                <a16:creationId xmlns:a16="http://schemas.microsoft.com/office/drawing/2014/main" id="{AC6B27CE-9516-E3D9-0B09-444B004558C7}"/>
              </a:ext>
            </a:extLst>
          </p:cNvPr>
          <p:cNvSpPr txBox="1"/>
          <p:nvPr/>
        </p:nvSpPr>
        <p:spPr>
          <a:xfrm>
            <a:off x="323692" y="1462751"/>
            <a:ext cx="628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das? 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287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4242CA-E039-1CC6-464D-1C3481885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 descr="Ein Bild, das Buch, Entwurf enthält.&#10;&#10;Automatisch generierte Beschreibung">
            <a:extLst>
              <a:ext uri="{FF2B5EF4-FFF2-40B4-BE49-F238E27FC236}">
                <a16:creationId xmlns:a16="http://schemas.microsoft.com/office/drawing/2014/main" id="{B3F3F3E4-CB27-5CB7-D063-C51695C3D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451" y="1469045"/>
            <a:ext cx="1575101" cy="1369309"/>
          </a:xfrm>
          <a:prstGeom prst="rect">
            <a:avLst/>
          </a:prstGeom>
        </p:spPr>
      </p:pic>
      <p:pic>
        <p:nvPicPr>
          <p:cNvPr id="17" name="Grafik 16" descr="Ein Bild, das Entwurf, Zeichnung, Kinderkunst, Clipart enthält.&#10;&#10;Automatisch generierte Beschreibung">
            <a:extLst>
              <a:ext uri="{FF2B5EF4-FFF2-40B4-BE49-F238E27FC236}">
                <a16:creationId xmlns:a16="http://schemas.microsoft.com/office/drawing/2014/main" id="{014AD265-1E12-87F1-4B7C-98F07E8A71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6182" y="1208613"/>
            <a:ext cx="1575101" cy="1336915"/>
          </a:xfrm>
          <a:prstGeom prst="rect">
            <a:avLst/>
          </a:prstGeom>
        </p:spPr>
      </p:pic>
      <p:pic>
        <p:nvPicPr>
          <p:cNvPr id="15" name="Grafik 14" descr="Ein Bild, das Geburtstagstorte, Zubehör, Darstellung, Kunst enthält.&#10;&#10;Automatisch generierte Beschreibung">
            <a:extLst>
              <a:ext uri="{FF2B5EF4-FFF2-40B4-BE49-F238E27FC236}">
                <a16:creationId xmlns:a16="http://schemas.microsoft.com/office/drawing/2014/main" id="{85535B95-7F5E-41D1-EDF4-ADEC081777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1744" y="3545876"/>
            <a:ext cx="1790700" cy="15367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E4E8A61-DDDE-FD59-5E57-6291FABD2A8E}"/>
              </a:ext>
            </a:extLst>
          </p:cNvPr>
          <p:cNvSpPr txBox="1"/>
          <p:nvPr/>
        </p:nvSpPr>
        <p:spPr>
          <a:xfrm>
            <a:off x="640573" y="1469045"/>
            <a:ext cx="8114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Lieblingskuchen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sp>
        <p:nvSpPr>
          <p:cNvPr id="10" name="Rounded Rectangular Callout 12">
            <a:extLst>
              <a:ext uri="{FF2B5EF4-FFF2-40B4-BE49-F238E27FC236}">
                <a16:creationId xmlns:a16="http://schemas.microsoft.com/office/drawing/2014/main" id="{AC0F62EB-6D8D-93EF-0BF6-7E24480B5DB1}"/>
              </a:ext>
            </a:extLst>
          </p:cNvPr>
          <p:cNvSpPr/>
          <p:nvPr/>
        </p:nvSpPr>
        <p:spPr>
          <a:xfrm>
            <a:off x="3804814" y="3331005"/>
            <a:ext cx="5080700" cy="1966442"/>
          </a:xfrm>
          <a:prstGeom prst="wedgeRoundRectCallout">
            <a:avLst>
              <a:gd name="adj1" fmla="val -42866"/>
              <a:gd name="adj2" fmla="val 85567"/>
              <a:gd name="adj3" fmla="val 16667"/>
            </a:avLst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Hallo! Mein </a:t>
            </a:r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Lieblingskuchen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Schokoladenkuchen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ctr"/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Lieblingskuchen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sp>
        <p:nvSpPr>
          <p:cNvPr id="11" name="Rounded Rectangular Callout 9">
            <a:extLst>
              <a:ext uri="{FF2B5EF4-FFF2-40B4-BE49-F238E27FC236}">
                <a16:creationId xmlns:a16="http://schemas.microsoft.com/office/drawing/2014/main" id="{DFB562A5-2F89-B612-F396-D21C4EC2E5B4}"/>
              </a:ext>
            </a:extLst>
          </p:cNvPr>
          <p:cNvSpPr/>
          <p:nvPr/>
        </p:nvSpPr>
        <p:spPr>
          <a:xfrm>
            <a:off x="804717" y="2484707"/>
            <a:ext cx="3423779" cy="944852"/>
          </a:xfrm>
          <a:prstGeom prst="wedgeRoundRectCallout">
            <a:avLst>
              <a:gd name="adj1" fmla="val 40706"/>
              <a:gd name="adj2" fmla="val 105162"/>
              <a:gd name="adj3" fmla="val 16667"/>
            </a:avLst>
          </a:prstGeom>
          <a:solidFill>
            <a:srgbClr val="5AC8F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Hallo! Was </a:t>
            </a:r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Lieblingskuchen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sp>
        <p:nvSpPr>
          <p:cNvPr id="13" name="Rounded Rectangular Callout 9">
            <a:extLst>
              <a:ext uri="{FF2B5EF4-FFF2-40B4-BE49-F238E27FC236}">
                <a16:creationId xmlns:a16="http://schemas.microsoft.com/office/drawing/2014/main" id="{6FA2BF00-A626-2BE6-BF58-22F7DBD0AF35}"/>
              </a:ext>
            </a:extLst>
          </p:cNvPr>
          <p:cNvSpPr/>
          <p:nvPr/>
        </p:nvSpPr>
        <p:spPr>
          <a:xfrm>
            <a:off x="804717" y="4958144"/>
            <a:ext cx="3423779" cy="944852"/>
          </a:xfrm>
          <a:prstGeom prst="wedgeRoundRectCallout">
            <a:avLst>
              <a:gd name="adj1" fmla="val 40706"/>
              <a:gd name="adj2" fmla="val 105162"/>
              <a:gd name="adj3" fmla="val 16667"/>
            </a:avLst>
          </a:prstGeom>
          <a:solidFill>
            <a:srgbClr val="5AC8F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 </a:t>
            </a:r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Lieblingskuchen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Bananenkuchen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1863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1AF19-B0A0-4453-479C-6C7954582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 descr="Ein Bild, das Buch, Entwurf enthält.&#10;&#10;Automatisch generierte Beschreibung">
            <a:extLst>
              <a:ext uri="{FF2B5EF4-FFF2-40B4-BE49-F238E27FC236}">
                <a16:creationId xmlns:a16="http://schemas.microsoft.com/office/drawing/2014/main" id="{729FBAD1-1D9E-260F-3920-F38AC5652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365" y="1647162"/>
            <a:ext cx="1575101" cy="1369309"/>
          </a:xfrm>
          <a:prstGeom prst="rect">
            <a:avLst/>
          </a:prstGeom>
        </p:spPr>
      </p:pic>
      <p:pic>
        <p:nvPicPr>
          <p:cNvPr id="17" name="Grafik 16" descr="Ein Bild, das Entwurf, Zeichnung, Kinderkunst, Clipart enthält.&#10;&#10;Automatisch generierte Beschreibung">
            <a:extLst>
              <a:ext uri="{FF2B5EF4-FFF2-40B4-BE49-F238E27FC236}">
                <a16:creationId xmlns:a16="http://schemas.microsoft.com/office/drawing/2014/main" id="{D759F7F5-7ABB-86C4-145E-EEEFAC4AD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0326" y="1217840"/>
            <a:ext cx="1575101" cy="1336915"/>
          </a:xfrm>
          <a:prstGeom prst="rect">
            <a:avLst/>
          </a:prstGeom>
        </p:spPr>
      </p:pic>
      <p:pic>
        <p:nvPicPr>
          <p:cNvPr id="15" name="Grafik 14" descr="Ein Bild, das Geburtstagstorte, Zubehör, Darstellung, Kunst enthält.&#10;&#10;Automatisch generierte Beschreibung">
            <a:extLst>
              <a:ext uri="{FF2B5EF4-FFF2-40B4-BE49-F238E27FC236}">
                <a16:creationId xmlns:a16="http://schemas.microsoft.com/office/drawing/2014/main" id="{6909ECF2-7F7F-1C5B-43D8-7719EF687A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4488" y="1217840"/>
            <a:ext cx="1790700" cy="15367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E682985-0CA0-E13E-CE4E-A4D93F5A3830}"/>
              </a:ext>
            </a:extLst>
          </p:cNvPr>
          <p:cNvSpPr txBox="1"/>
          <p:nvPr/>
        </p:nvSpPr>
        <p:spPr>
          <a:xfrm>
            <a:off x="640573" y="1469045"/>
            <a:ext cx="8114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-…?</a:t>
            </a:r>
          </a:p>
        </p:txBody>
      </p:sp>
      <p:sp>
        <p:nvSpPr>
          <p:cNvPr id="10" name="Rounded Rectangular Callout 12">
            <a:extLst>
              <a:ext uri="{FF2B5EF4-FFF2-40B4-BE49-F238E27FC236}">
                <a16:creationId xmlns:a16="http://schemas.microsoft.com/office/drawing/2014/main" id="{08C21896-E430-803B-B89E-521D7BCEEA5C}"/>
              </a:ext>
            </a:extLst>
          </p:cNvPr>
          <p:cNvSpPr/>
          <p:nvPr/>
        </p:nvSpPr>
        <p:spPr>
          <a:xfrm>
            <a:off x="3695075" y="3411993"/>
            <a:ext cx="4293150" cy="1536700"/>
          </a:xfrm>
          <a:prstGeom prst="wedgeRoundRectCallout">
            <a:avLst>
              <a:gd name="adj1" fmla="val -42866"/>
              <a:gd name="adj2" fmla="val 85567"/>
              <a:gd name="adj3" fmla="val 16667"/>
            </a:avLst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Hallo! Mein </a:t>
            </a:r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-…</a:t>
            </a:r>
          </a:p>
          <a:p>
            <a:pPr algn="ctr"/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-…?</a:t>
            </a:r>
          </a:p>
        </p:txBody>
      </p:sp>
      <p:sp>
        <p:nvSpPr>
          <p:cNvPr id="11" name="Rounded Rectangular Callout 9">
            <a:extLst>
              <a:ext uri="{FF2B5EF4-FFF2-40B4-BE49-F238E27FC236}">
                <a16:creationId xmlns:a16="http://schemas.microsoft.com/office/drawing/2014/main" id="{907D908C-BF2E-CAD1-F382-69C0D53F5303}"/>
              </a:ext>
            </a:extLst>
          </p:cNvPr>
          <p:cNvSpPr/>
          <p:nvPr/>
        </p:nvSpPr>
        <p:spPr>
          <a:xfrm>
            <a:off x="640573" y="2470454"/>
            <a:ext cx="3423779" cy="944852"/>
          </a:xfrm>
          <a:prstGeom prst="wedgeRoundRectCallout">
            <a:avLst>
              <a:gd name="adj1" fmla="val 40706"/>
              <a:gd name="adj2" fmla="val 105162"/>
              <a:gd name="adj3" fmla="val 16667"/>
            </a:avLst>
          </a:prstGeom>
          <a:solidFill>
            <a:srgbClr val="5AC8F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Hallo! Was </a:t>
            </a:r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-?</a:t>
            </a:r>
          </a:p>
        </p:txBody>
      </p:sp>
      <p:sp>
        <p:nvSpPr>
          <p:cNvPr id="13" name="Rounded Rectangular Callout 9">
            <a:extLst>
              <a:ext uri="{FF2B5EF4-FFF2-40B4-BE49-F238E27FC236}">
                <a16:creationId xmlns:a16="http://schemas.microsoft.com/office/drawing/2014/main" id="{AFB55E62-CA17-0B34-ABE1-781BEB798B7F}"/>
              </a:ext>
            </a:extLst>
          </p:cNvPr>
          <p:cNvSpPr/>
          <p:nvPr/>
        </p:nvSpPr>
        <p:spPr>
          <a:xfrm>
            <a:off x="804717" y="4958144"/>
            <a:ext cx="3423779" cy="944852"/>
          </a:xfrm>
          <a:prstGeom prst="wedgeRoundRectCallout">
            <a:avLst>
              <a:gd name="adj1" fmla="val 40706"/>
              <a:gd name="adj2" fmla="val 105162"/>
              <a:gd name="adj3" fmla="val 16667"/>
            </a:avLst>
          </a:prstGeom>
          <a:solidFill>
            <a:srgbClr val="5AC8F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 </a:t>
            </a:r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-… </a:t>
            </a:r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41453DA-0E74-5C08-CC20-8D5E3B65FAA9}"/>
              </a:ext>
            </a:extLst>
          </p:cNvPr>
          <p:cNvSpPr txBox="1"/>
          <p:nvPr/>
        </p:nvSpPr>
        <p:spPr>
          <a:xfrm>
            <a:off x="5040227" y="2554755"/>
            <a:ext cx="1035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Kuchen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33F170F-B7C2-66C7-8FBC-76F536B41FA2}"/>
              </a:ext>
            </a:extLst>
          </p:cNvPr>
          <p:cNvSpPr txBox="1"/>
          <p:nvPr/>
        </p:nvSpPr>
        <p:spPr>
          <a:xfrm>
            <a:off x="7311768" y="2713935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Buch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ACB5569-2753-8EFA-8489-A998C3D41560}"/>
              </a:ext>
            </a:extLst>
          </p:cNvPr>
          <p:cNvSpPr txBox="1"/>
          <p:nvPr/>
        </p:nvSpPr>
        <p:spPr>
          <a:xfrm>
            <a:off x="8302172" y="2258147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Geschenk</a:t>
            </a:r>
          </a:p>
        </p:txBody>
      </p:sp>
    </p:spTree>
    <p:extLst>
      <p:ext uri="{BB962C8B-B14F-4D97-AF65-F5344CB8AC3E}">
        <p14:creationId xmlns:p14="http://schemas.microsoft.com/office/powerpoint/2010/main" val="1919805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F2F34-9A4A-EDD8-CD3F-17E459F45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D22E36F4-D32E-F02E-DC21-1398AB12496D}"/>
              </a:ext>
            </a:extLst>
          </p:cNvPr>
          <p:cNvSpPr txBox="1"/>
          <p:nvPr/>
        </p:nvSpPr>
        <p:spPr>
          <a:xfrm>
            <a:off x="521689" y="1335024"/>
            <a:ext cx="2303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can now…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AEB54E-D5EA-D2B2-A970-765D2E267DDD}"/>
              </a:ext>
            </a:extLst>
          </p:cNvPr>
          <p:cNvSpPr txBox="1"/>
          <p:nvPr/>
        </p:nvSpPr>
        <p:spPr>
          <a:xfrm>
            <a:off x="521689" y="2137171"/>
            <a:ext cx="386329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15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sing a birthday song in German!</a:t>
            </a:r>
          </a:p>
          <a:p>
            <a:endParaRPr lang="en-US" sz="15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present your family and friends.</a:t>
            </a:r>
          </a:p>
          <a:p>
            <a:endParaRPr lang="en-US" sz="15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ask for preferences.</a:t>
            </a:r>
          </a:p>
          <a:p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endParaRPr lang="en-US" sz="15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 descr="Cartoon of a group of animals around a table&#10;&#10;Description automatically generated">
            <a:extLst>
              <a:ext uri="{FF2B5EF4-FFF2-40B4-BE49-F238E27FC236}">
                <a16:creationId xmlns:a16="http://schemas.microsoft.com/office/drawing/2014/main" id="{F389535B-CBB8-B296-FDDB-09B98B9736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0295" y="1383955"/>
            <a:ext cx="6446443" cy="478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51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62966CE-5C7E-8EEB-255B-E7289F82B38B}"/>
              </a:ext>
            </a:extLst>
          </p:cNvPr>
          <p:cNvSpPr txBox="1"/>
          <p:nvPr/>
        </p:nvSpPr>
        <p:spPr>
          <a:xfrm>
            <a:off x="3608299" y="2767280"/>
            <a:ext cx="52758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Weiter</a:t>
            </a:r>
            <a:r>
              <a:rPr lang="en-US" sz="4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so!</a:t>
            </a:r>
          </a:p>
          <a:p>
            <a:r>
              <a:rPr lang="en-US" sz="4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Keep on learning!</a:t>
            </a:r>
          </a:p>
        </p:txBody>
      </p:sp>
      <p:pic>
        <p:nvPicPr>
          <p:cNvPr id="4" name="Picture 3" descr="A cartoon of a dog wearing glasses&#10;&#10;Description automatically generated">
            <a:extLst>
              <a:ext uri="{FF2B5EF4-FFF2-40B4-BE49-F238E27FC236}">
                <a16:creationId xmlns:a16="http://schemas.microsoft.com/office/drawing/2014/main" id="{19AB09B4-8ADC-C21B-A21F-5AB0B64E60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67499" y="4090719"/>
            <a:ext cx="2440800" cy="214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4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FBADD9-DFC4-542D-4AE5-239FD0722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F5E27E3A-355F-A1FD-0043-81AB16C75C69}"/>
              </a:ext>
            </a:extLst>
          </p:cNvPr>
          <p:cNvSpPr txBox="1"/>
          <p:nvPr/>
        </p:nvSpPr>
        <p:spPr>
          <a:xfrm>
            <a:off x="521688" y="1335024"/>
            <a:ext cx="628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sind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und Miki?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FBBE26-DF43-1243-DDEC-4FF6EFA6FC5E}"/>
              </a:ext>
            </a:extLst>
          </p:cNvPr>
          <p:cNvSpPr txBox="1"/>
          <p:nvPr/>
        </p:nvSpPr>
        <p:spPr>
          <a:xfrm>
            <a:off x="6666530" y="2313368"/>
            <a:ext cx="2805350" cy="75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und </a:t>
            </a:r>
            <a:b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Miki 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sind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F8439A-4248-92F3-AE77-93EC10FAF8AD}"/>
              </a:ext>
            </a:extLst>
          </p:cNvPr>
          <p:cNvSpPr txBox="1"/>
          <p:nvPr/>
        </p:nvSpPr>
        <p:spPr>
          <a:xfrm>
            <a:off x="6772275" y="3601789"/>
            <a:ext cx="2805350" cy="405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	auf der Farm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778FB6-B6F7-2878-52ED-A23BE4A36E61}"/>
              </a:ext>
            </a:extLst>
          </p:cNvPr>
          <p:cNvSpPr txBox="1"/>
          <p:nvPr/>
        </p:nvSpPr>
        <p:spPr>
          <a:xfrm>
            <a:off x="6772275" y="4087564"/>
            <a:ext cx="2805350" cy="75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	auf dem</a:t>
            </a:r>
            <a:b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Spielplatz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0D12AF-229C-1024-4FE6-127130C02270}"/>
              </a:ext>
            </a:extLst>
          </p:cNvPr>
          <p:cNvSpPr txBox="1"/>
          <p:nvPr/>
        </p:nvSpPr>
        <p:spPr>
          <a:xfrm>
            <a:off x="6772275" y="4944814"/>
            <a:ext cx="2805350" cy="405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	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Mikis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Oma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DCB9F26-838D-8DA4-00E2-2B9A47632F5A}"/>
              </a:ext>
            </a:extLst>
          </p:cNvPr>
          <p:cNvSpPr/>
          <p:nvPr/>
        </p:nvSpPr>
        <p:spPr>
          <a:xfrm>
            <a:off x="6334739" y="3638481"/>
            <a:ext cx="331791" cy="331791"/>
          </a:xfrm>
          <a:prstGeom prst="ellipse">
            <a:avLst/>
          </a:prstGeom>
          <a:noFill/>
          <a:ln w="25400">
            <a:solidFill>
              <a:srgbClr val="0039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79A9E9-7276-D327-E1FF-D14153DA34C5}"/>
              </a:ext>
            </a:extLst>
          </p:cNvPr>
          <p:cNvSpPr/>
          <p:nvPr/>
        </p:nvSpPr>
        <p:spPr>
          <a:xfrm>
            <a:off x="6334739" y="4381431"/>
            <a:ext cx="331791" cy="331791"/>
          </a:xfrm>
          <a:prstGeom prst="ellipse">
            <a:avLst/>
          </a:prstGeom>
          <a:noFill/>
          <a:ln w="25400">
            <a:solidFill>
              <a:srgbClr val="0039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93C6321-690F-E70B-21B7-E390CED1C121}"/>
              </a:ext>
            </a:extLst>
          </p:cNvPr>
          <p:cNvSpPr/>
          <p:nvPr/>
        </p:nvSpPr>
        <p:spPr>
          <a:xfrm>
            <a:off x="6334739" y="5000556"/>
            <a:ext cx="331791" cy="331791"/>
          </a:xfrm>
          <a:prstGeom prst="ellipse">
            <a:avLst/>
          </a:prstGeom>
          <a:noFill/>
          <a:ln w="25400">
            <a:solidFill>
              <a:srgbClr val="0039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rtoon of a group of animals around a table&#10;&#10;Description automatically generated">
            <a:extLst>
              <a:ext uri="{FF2B5EF4-FFF2-40B4-BE49-F238E27FC236}">
                <a16:creationId xmlns:a16="http://schemas.microsoft.com/office/drawing/2014/main" id="{F14C1B2D-B7A5-6922-42F7-657AFCC1A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388" y="1261106"/>
            <a:ext cx="6172259" cy="4785953"/>
          </a:xfrm>
          <a:prstGeom prst="rect">
            <a:avLst/>
          </a:prstGeom>
        </p:spPr>
      </p:pic>
      <p:pic>
        <p:nvPicPr>
          <p:cNvPr id="15" name="Picture 14" descr="A cartoon of a dog wearing glasses&#10;&#10;Description automatically generated">
            <a:extLst>
              <a:ext uri="{FF2B5EF4-FFF2-40B4-BE49-F238E27FC236}">
                <a16:creationId xmlns:a16="http://schemas.microsoft.com/office/drawing/2014/main" id="{E4339A9D-7871-16F3-2C56-F5FBD7C5D5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0462" y="5397492"/>
            <a:ext cx="9398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96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65448-C066-F634-58BB-134DDA1DAE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F8DCFD44-99B7-106A-3F2D-13B9E8839DA5}"/>
              </a:ext>
            </a:extLst>
          </p:cNvPr>
          <p:cNvSpPr txBox="1"/>
          <p:nvPr/>
        </p:nvSpPr>
        <p:spPr>
          <a:xfrm>
            <a:off x="521688" y="1335024"/>
            <a:ext cx="628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sind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und Miki?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EE32F2-5BC3-3601-3B32-EEBE1A7E478A}"/>
              </a:ext>
            </a:extLst>
          </p:cNvPr>
          <p:cNvSpPr txBox="1"/>
          <p:nvPr/>
        </p:nvSpPr>
        <p:spPr>
          <a:xfrm>
            <a:off x="6666530" y="2313368"/>
            <a:ext cx="2805350" cy="75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Wuschel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und </a:t>
            </a:r>
            <a:b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Miki 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sind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...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551B32-0058-402A-B675-9643B65599ED}"/>
              </a:ext>
            </a:extLst>
          </p:cNvPr>
          <p:cNvSpPr txBox="1"/>
          <p:nvPr/>
        </p:nvSpPr>
        <p:spPr>
          <a:xfrm>
            <a:off x="6772275" y="3601789"/>
            <a:ext cx="2805350" cy="405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	auf der Farm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9CE9B3-CDE0-EC29-2CFE-E4DF7ADAC9AF}"/>
              </a:ext>
            </a:extLst>
          </p:cNvPr>
          <p:cNvSpPr txBox="1"/>
          <p:nvPr/>
        </p:nvSpPr>
        <p:spPr>
          <a:xfrm>
            <a:off x="6772275" y="4087564"/>
            <a:ext cx="2805350" cy="75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	auf dem</a:t>
            </a:r>
            <a:b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Spielplatz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4D4C25-0DEB-A532-F0CD-E266D99C397D}"/>
              </a:ext>
            </a:extLst>
          </p:cNvPr>
          <p:cNvSpPr txBox="1"/>
          <p:nvPr/>
        </p:nvSpPr>
        <p:spPr>
          <a:xfrm>
            <a:off x="6772275" y="4944814"/>
            <a:ext cx="2805350" cy="405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	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Mikis</a:t>
            </a:r>
            <a:r>
              <a:rPr lang="en-US" sz="2000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Oma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7EFC670-914F-FD31-3F1E-FA30E5586F13}"/>
              </a:ext>
            </a:extLst>
          </p:cNvPr>
          <p:cNvSpPr/>
          <p:nvPr/>
        </p:nvSpPr>
        <p:spPr>
          <a:xfrm>
            <a:off x="6334739" y="3638481"/>
            <a:ext cx="331791" cy="331791"/>
          </a:xfrm>
          <a:prstGeom prst="ellipse">
            <a:avLst/>
          </a:prstGeom>
          <a:noFill/>
          <a:ln w="25400">
            <a:solidFill>
              <a:srgbClr val="0039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1CCDA5F-5A6D-700A-9316-45A4684556BB}"/>
              </a:ext>
            </a:extLst>
          </p:cNvPr>
          <p:cNvSpPr/>
          <p:nvPr/>
        </p:nvSpPr>
        <p:spPr>
          <a:xfrm>
            <a:off x="6334739" y="4381431"/>
            <a:ext cx="331791" cy="331791"/>
          </a:xfrm>
          <a:prstGeom prst="ellipse">
            <a:avLst/>
          </a:prstGeom>
          <a:noFill/>
          <a:ln w="25400">
            <a:solidFill>
              <a:srgbClr val="0039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EECAA14-C992-CC47-40A5-80F3268889B7}"/>
              </a:ext>
            </a:extLst>
          </p:cNvPr>
          <p:cNvSpPr/>
          <p:nvPr/>
        </p:nvSpPr>
        <p:spPr>
          <a:xfrm>
            <a:off x="6334739" y="5000556"/>
            <a:ext cx="331791" cy="331791"/>
          </a:xfrm>
          <a:prstGeom prst="ellipse">
            <a:avLst/>
          </a:prstGeom>
          <a:noFill/>
          <a:ln w="25400">
            <a:solidFill>
              <a:srgbClr val="0039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rtoon of a group of animals around a table&#10;&#10;Description automatically generated">
            <a:extLst>
              <a:ext uri="{FF2B5EF4-FFF2-40B4-BE49-F238E27FC236}">
                <a16:creationId xmlns:a16="http://schemas.microsoft.com/office/drawing/2014/main" id="{294D2359-5676-1CFB-AE63-22FB96923B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388" y="1261106"/>
            <a:ext cx="6172259" cy="4785953"/>
          </a:xfrm>
          <a:prstGeom prst="rect">
            <a:avLst/>
          </a:prstGeom>
        </p:spPr>
      </p:pic>
      <p:pic>
        <p:nvPicPr>
          <p:cNvPr id="15" name="Picture 14" descr="A cartoon of a dog wearing glasses&#10;&#10;Description automatically generated">
            <a:extLst>
              <a:ext uri="{FF2B5EF4-FFF2-40B4-BE49-F238E27FC236}">
                <a16:creationId xmlns:a16="http://schemas.microsoft.com/office/drawing/2014/main" id="{B1723FDB-1A97-9D69-21B4-C2B38972D2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0462" y="5397492"/>
            <a:ext cx="939800" cy="8382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F830AB7-3EC1-A435-EB04-4E085D6B3226}"/>
              </a:ext>
            </a:extLst>
          </p:cNvPr>
          <p:cNvSpPr txBox="1"/>
          <p:nvPr/>
        </p:nvSpPr>
        <p:spPr>
          <a:xfrm>
            <a:off x="6357005" y="4981785"/>
            <a:ext cx="311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A0C814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304280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38DFB-59D7-462C-3FF0-1D4AD11B0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rtoon of a group of animals around a table&#10;&#10;Description automatically generated">
            <a:extLst>
              <a:ext uri="{FF2B5EF4-FFF2-40B4-BE49-F238E27FC236}">
                <a16:creationId xmlns:a16="http://schemas.microsoft.com/office/drawing/2014/main" id="{EA9FB852-E7A2-77D4-A2BD-EC2E115793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4989" y="1439429"/>
            <a:ext cx="6916704" cy="474961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08EE1CC-8456-564D-E94D-CF3CFD8552BD}"/>
              </a:ext>
            </a:extLst>
          </p:cNvPr>
          <p:cNvSpPr txBox="1"/>
          <p:nvPr/>
        </p:nvSpPr>
        <p:spPr>
          <a:xfrm>
            <a:off x="521688" y="1335024"/>
            <a:ext cx="6281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Mikis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Oma hat </a:t>
            </a:r>
            <a:b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Geburtstag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853FE84-2D66-21C9-35EC-9127EE473125}"/>
              </a:ext>
            </a:extLst>
          </p:cNvPr>
          <p:cNvSpPr/>
          <p:nvPr/>
        </p:nvSpPr>
        <p:spPr>
          <a:xfrm>
            <a:off x="422788" y="1335024"/>
            <a:ext cx="2646948" cy="707886"/>
          </a:xfrm>
          <a:prstGeom prst="rect">
            <a:avLst/>
          </a:prstGeom>
          <a:solidFill>
            <a:srgbClr val="00396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00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92CDE-1D02-0B7F-32C1-265AF2A17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rtoon of a group of animals around a table&#10;&#10;Description automatically generated">
            <a:extLst>
              <a:ext uri="{FF2B5EF4-FFF2-40B4-BE49-F238E27FC236}">
                <a16:creationId xmlns:a16="http://schemas.microsoft.com/office/drawing/2014/main" id="{3BE408F0-9283-C647-2005-CCDA4ACDE18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6946" y="3226258"/>
            <a:ext cx="4353779" cy="298968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4FFE9B5-ABDB-081B-1ABC-D05FDB3949F4}"/>
              </a:ext>
            </a:extLst>
          </p:cNvPr>
          <p:cNvSpPr txBox="1"/>
          <p:nvPr/>
        </p:nvSpPr>
        <p:spPr>
          <a:xfrm>
            <a:off x="521688" y="1335024"/>
            <a:ext cx="628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Zum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Geburtstag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viel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Glück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Neue Aufnahme 44">
            <a:hlinkClick r:id="" action="ppaction://media"/>
            <a:extLst>
              <a:ext uri="{FF2B5EF4-FFF2-40B4-BE49-F238E27FC236}">
                <a16:creationId xmlns:a16="http://schemas.microsoft.com/office/drawing/2014/main" id="{45C9A2EA-FB9A-C28C-F9E3-EF1782146F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36345" y="3756659"/>
            <a:ext cx="812800" cy="812800"/>
          </a:xfrm>
          <a:prstGeom prst="rect">
            <a:avLst/>
          </a:prstGeom>
        </p:spPr>
      </p:pic>
      <p:pic>
        <p:nvPicPr>
          <p:cNvPr id="2050" name="Picture 2" descr="Kleeblatt, Vierblättriges Kleeblatt">
            <a:extLst>
              <a:ext uri="{FF2B5EF4-FFF2-40B4-BE49-F238E27FC236}">
                <a16:creationId xmlns:a16="http://schemas.microsoft.com/office/drawing/2014/main" id="{CDD2131D-491E-81CE-303A-D8CCB1EA5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940" y="1265062"/>
            <a:ext cx="640214" cy="67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 descr="Ein Bild, das Text, Schrift, weiß, Screenshot enthält.&#10;&#10;Automatisch generierte Beschreibung">
            <a:extLst>
              <a:ext uri="{FF2B5EF4-FFF2-40B4-BE49-F238E27FC236}">
                <a16:creationId xmlns:a16="http://schemas.microsoft.com/office/drawing/2014/main" id="{7D60DBB7-280B-6A26-90CD-6AEAA5A02D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8543" y="2290477"/>
            <a:ext cx="6770584" cy="146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7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07057-AD4D-4DA8-1EAE-68FB48E3B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Text, Screenshot, Cartoon enthält.&#10;&#10;Automatisch generierte Beschreibung">
            <a:extLst>
              <a:ext uri="{FF2B5EF4-FFF2-40B4-BE49-F238E27FC236}">
                <a16:creationId xmlns:a16="http://schemas.microsoft.com/office/drawing/2014/main" id="{696BC532-A7B1-FEAC-E10D-E1B0223458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41297"/>
          <a:stretch/>
        </p:blipFill>
        <p:spPr>
          <a:xfrm>
            <a:off x="312278" y="1872114"/>
            <a:ext cx="4961323" cy="3777915"/>
          </a:xfrm>
          <a:prstGeom prst="rect">
            <a:avLst/>
          </a:prstGeom>
        </p:spPr>
      </p:pic>
      <p:sp>
        <p:nvSpPr>
          <p:cNvPr id="9" name="TextBox 27">
            <a:extLst>
              <a:ext uri="{FF2B5EF4-FFF2-40B4-BE49-F238E27FC236}">
                <a16:creationId xmlns:a16="http://schemas.microsoft.com/office/drawing/2014/main" id="{3B9E86D2-A45C-C711-76AD-98154D0A7EE2}"/>
              </a:ext>
            </a:extLst>
          </p:cNvPr>
          <p:cNvSpPr txBox="1"/>
          <p:nvPr/>
        </p:nvSpPr>
        <p:spPr>
          <a:xfrm>
            <a:off x="524033" y="1425359"/>
            <a:ext cx="628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Mikis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Oma hat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Geburtstag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Grafik 9" descr="Ein Bild, das Text, Screenshot, Cartoon enthält.&#10;&#10;Automatisch generierte Beschreibung">
            <a:extLst>
              <a:ext uri="{FF2B5EF4-FFF2-40B4-BE49-F238E27FC236}">
                <a16:creationId xmlns:a16="http://schemas.microsoft.com/office/drawing/2014/main" id="{C6362FD5-2D85-F00B-4E7D-95383EDD01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330" b="22173"/>
          <a:stretch/>
        </p:blipFill>
        <p:spPr>
          <a:xfrm>
            <a:off x="4801451" y="1999648"/>
            <a:ext cx="5104549" cy="1357163"/>
          </a:xfrm>
          <a:prstGeom prst="rect">
            <a:avLst/>
          </a:prstGeom>
        </p:spPr>
      </p:pic>
      <p:pic>
        <p:nvPicPr>
          <p:cNvPr id="5" name="Picture 4" descr="Cartoon of a group of animals around a table&#10;&#10;Description automatically generated">
            <a:extLst>
              <a:ext uri="{FF2B5EF4-FFF2-40B4-BE49-F238E27FC236}">
                <a16:creationId xmlns:a16="http://schemas.microsoft.com/office/drawing/2014/main" id="{531D6E2C-B29D-8564-1148-B803DC57A52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2052" y="2910057"/>
            <a:ext cx="4640722" cy="318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31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E5B35-FF1F-D9C5-ED5B-D6D46C736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BD700897-B9A4-6E42-73B7-A204C40D75DB}"/>
              </a:ext>
            </a:extLst>
          </p:cNvPr>
          <p:cNvSpPr txBox="1"/>
          <p:nvPr/>
        </p:nvSpPr>
        <p:spPr>
          <a:xfrm>
            <a:off x="521688" y="1335024"/>
            <a:ext cx="6281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Mikis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Familie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 Freunde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Grafik 1" descr="Ein Bild, das Text, Screenshot, Diagramm enthält.&#10;&#10;Automatisch generierte Beschreibung">
            <a:extLst>
              <a:ext uri="{FF2B5EF4-FFF2-40B4-BE49-F238E27FC236}">
                <a16:creationId xmlns:a16="http://schemas.microsoft.com/office/drawing/2014/main" id="{2C99B279-EF7B-223E-EA40-D34E47837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51043">
            <a:off x="3505339" y="866272"/>
            <a:ext cx="3740825" cy="534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48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399BA-9C0B-29B5-2D20-CCB29818E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565BF91D-F5C0-2019-8FD8-64CA87D8C12F}"/>
              </a:ext>
            </a:extLst>
          </p:cNvPr>
          <p:cNvSpPr txBox="1"/>
          <p:nvPr/>
        </p:nvSpPr>
        <p:spPr>
          <a:xfrm>
            <a:off x="521688" y="1335024"/>
            <a:ext cx="628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Mikis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Familie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und Freunde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Grafik 4" descr="Ein Bild, das Text, Screenshot, Vogel enthält.&#10;&#10;Automatisch generierte Beschreibung">
            <a:extLst>
              <a:ext uri="{FF2B5EF4-FFF2-40B4-BE49-F238E27FC236}">
                <a16:creationId xmlns:a16="http://schemas.microsoft.com/office/drawing/2014/main" id="{094130C2-007D-C87A-4D8D-FA5D81B6D2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898"/>
          <a:stretch/>
        </p:blipFill>
        <p:spPr>
          <a:xfrm>
            <a:off x="4659093" y="1335024"/>
            <a:ext cx="4288756" cy="485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99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3573D-B0BB-DB40-60DE-446EF6093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B77BD81F-B995-92DC-5FB9-FB573F6A86EE}"/>
              </a:ext>
            </a:extLst>
          </p:cNvPr>
          <p:cNvSpPr txBox="1"/>
          <p:nvPr/>
        </p:nvSpPr>
        <p:spPr>
          <a:xfrm>
            <a:off x="521688" y="1335024"/>
            <a:ext cx="6281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Deine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Familie</a:t>
            </a:r>
            <a:r>
              <a:rPr lang="en-US" sz="2000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und Freunde</a:t>
            </a:r>
            <a:endParaRPr lang="en-US" sz="2000" b="1" dirty="0">
              <a:solidFill>
                <a:srgbClr val="5AC8F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Grafik 4" descr="Ein Bild, das Text, Screenshot enthält.&#10;&#10;Automatisch generierte Beschreibung">
            <a:extLst>
              <a:ext uri="{FF2B5EF4-FFF2-40B4-BE49-F238E27FC236}">
                <a16:creationId xmlns:a16="http://schemas.microsoft.com/office/drawing/2014/main" id="{81260544-0124-FD7F-A027-9BE586FB7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717" y="1221149"/>
            <a:ext cx="4460862" cy="498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60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243</Words>
  <Application>Microsoft Macintosh PowerPoint</Application>
  <PresentationFormat>A4-Papier (210 x 297 mm)</PresentationFormat>
  <Paragraphs>73</Paragraphs>
  <Slides>16</Slides>
  <Notes>14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Aptos</vt:lpstr>
      <vt:lpstr>Arial</vt:lpstr>
      <vt:lpstr>Verdana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Géza G Schenk</dc:creator>
  <cp:lastModifiedBy>Simona Gnade</cp:lastModifiedBy>
  <cp:revision>48</cp:revision>
  <dcterms:created xsi:type="dcterms:W3CDTF">2024-08-27T16:27:59Z</dcterms:created>
  <dcterms:modified xsi:type="dcterms:W3CDTF">2025-03-20T12:00:42Z</dcterms:modified>
</cp:coreProperties>
</file>