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60" r:id="rId2"/>
    <p:sldId id="261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/>
    <p:restoredTop sz="94694"/>
  </p:normalViewPr>
  <p:slideViewPr>
    <p:cSldViewPr snapToGrid="0">
      <p:cViewPr varScale="1">
        <p:scale>
          <a:sx n="121" d="100"/>
          <a:sy n="121" d="100"/>
        </p:scale>
        <p:origin x="1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pperger, Philip" userId="c0381d3d-d5c9-493b-8693-1b055487f9ea" providerId="ADAL" clId="{A97AFD91-4177-6949-9671-31FD4DF0898E}"/>
    <pc:docChg chg="custSel addSld delSld modSld">
      <pc:chgData name="Pipperger, Philip" userId="c0381d3d-d5c9-493b-8693-1b055487f9ea" providerId="ADAL" clId="{A97AFD91-4177-6949-9671-31FD4DF0898E}" dt="2024-11-26T12:02:37.973" v="57" actId="14100"/>
      <pc:docMkLst>
        <pc:docMk/>
      </pc:docMkLst>
      <pc:sldChg chg="del">
        <pc:chgData name="Pipperger, Philip" userId="c0381d3d-d5c9-493b-8693-1b055487f9ea" providerId="ADAL" clId="{A97AFD91-4177-6949-9671-31FD4DF0898E}" dt="2024-11-26T11:06:05.227" v="3" actId="21"/>
        <pc:sldMkLst>
          <pc:docMk/>
          <pc:sldMk cId="4199233958" sldId="256"/>
        </pc:sldMkLst>
      </pc:sldChg>
      <pc:sldChg chg="del">
        <pc:chgData name="Pipperger, Philip" userId="c0381d3d-d5c9-493b-8693-1b055487f9ea" providerId="ADAL" clId="{A97AFD91-4177-6949-9671-31FD4DF0898E}" dt="2024-11-26T11:05:58.755" v="2" actId="21"/>
        <pc:sldMkLst>
          <pc:docMk/>
          <pc:sldMk cId="1623428942" sldId="257"/>
        </pc:sldMkLst>
      </pc:sldChg>
      <pc:sldChg chg="del">
        <pc:chgData name="Pipperger, Philip" userId="c0381d3d-d5c9-493b-8693-1b055487f9ea" providerId="ADAL" clId="{A97AFD91-4177-6949-9671-31FD4DF0898E}" dt="2024-11-26T11:05:53.673" v="1" actId="21"/>
        <pc:sldMkLst>
          <pc:docMk/>
          <pc:sldMk cId="2831555556" sldId="258"/>
        </pc:sldMkLst>
      </pc:sldChg>
      <pc:sldChg chg="delSp modSp add">
        <pc:chgData name="Pipperger, Philip" userId="c0381d3d-d5c9-493b-8693-1b055487f9ea" providerId="ADAL" clId="{A97AFD91-4177-6949-9671-31FD4DF0898E}" dt="2024-11-26T12:02:37.973" v="57" actId="14100"/>
        <pc:sldMkLst>
          <pc:docMk/>
          <pc:sldMk cId="1744079086" sldId="260"/>
        </pc:sldMkLst>
        <pc:spChg chg="del">
          <ac:chgData name="Pipperger, Philip" userId="c0381d3d-d5c9-493b-8693-1b055487f9ea" providerId="ADAL" clId="{A97AFD91-4177-6949-9671-31FD4DF0898E}" dt="2024-11-26T12:01:04.515" v="30" actId="21"/>
          <ac:spMkLst>
            <pc:docMk/>
            <pc:sldMk cId="1744079086" sldId="260"/>
            <ac:spMk id="4" creationId="{0493C33B-1C5D-B2A8-CDD5-03269297CA42}"/>
          </ac:spMkLst>
        </pc:spChg>
        <pc:spChg chg="del">
          <ac:chgData name="Pipperger, Philip" userId="c0381d3d-d5c9-493b-8693-1b055487f9ea" providerId="ADAL" clId="{A97AFD91-4177-6949-9671-31FD4DF0898E}" dt="2024-11-26T12:00:56.889" v="26" actId="21"/>
          <ac:spMkLst>
            <pc:docMk/>
            <pc:sldMk cId="1744079086" sldId="260"/>
            <ac:spMk id="7" creationId="{B3B988CD-4FC9-C9DA-EEBF-8B93F1EEEDB7}"/>
          </ac:spMkLst>
        </pc:spChg>
        <pc:spChg chg="del">
          <ac:chgData name="Pipperger, Philip" userId="c0381d3d-d5c9-493b-8693-1b055487f9ea" providerId="ADAL" clId="{A97AFD91-4177-6949-9671-31FD4DF0898E}" dt="2024-11-26T12:01:02.660" v="29" actId="21"/>
          <ac:spMkLst>
            <pc:docMk/>
            <pc:sldMk cId="1744079086" sldId="260"/>
            <ac:spMk id="8" creationId="{09172003-DC9D-075A-C9AB-91F122A6C6BD}"/>
          </ac:spMkLst>
        </pc:spChg>
        <pc:spChg chg="del">
          <ac:chgData name="Pipperger, Philip" userId="c0381d3d-d5c9-493b-8693-1b055487f9ea" providerId="ADAL" clId="{A97AFD91-4177-6949-9671-31FD4DF0898E}" dt="2024-11-26T12:00:58.812" v="27" actId="21"/>
          <ac:spMkLst>
            <pc:docMk/>
            <pc:sldMk cId="1744079086" sldId="260"/>
            <ac:spMk id="9" creationId="{381750A0-891A-D2E5-EC53-10F2759A9A8C}"/>
          </ac:spMkLst>
        </pc:spChg>
        <pc:spChg chg="mod">
          <ac:chgData name="Pipperger, Philip" userId="c0381d3d-d5c9-493b-8693-1b055487f9ea" providerId="ADAL" clId="{A97AFD91-4177-6949-9671-31FD4DF0898E}" dt="2024-11-26T11:59:47.825" v="9" actId="14100"/>
          <ac:spMkLst>
            <pc:docMk/>
            <pc:sldMk cId="1744079086" sldId="260"/>
            <ac:spMk id="71" creationId="{0D4DEC1D-F315-0055-E443-AA1E13CB8B20}"/>
          </ac:spMkLst>
        </pc:spChg>
        <pc:spChg chg="mod">
          <ac:chgData name="Pipperger, Philip" userId="c0381d3d-d5c9-493b-8693-1b055487f9ea" providerId="ADAL" clId="{A97AFD91-4177-6949-9671-31FD4DF0898E}" dt="2024-11-26T12:02:37.973" v="57" actId="14100"/>
          <ac:spMkLst>
            <pc:docMk/>
            <pc:sldMk cId="1744079086" sldId="260"/>
            <ac:spMk id="72" creationId="{E3C39546-58AF-9497-BFCF-3746B0B82A01}"/>
          </ac:spMkLst>
        </pc:spChg>
        <pc:spChg chg="mod">
          <ac:chgData name="Pipperger, Philip" userId="c0381d3d-d5c9-493b-8693-1b055487f9ea" providerId="ADAL" clId="{A97AFD91-4177-6949-9671-31FD4DF0898E}" dt="2024-11-26T11:59:42.925" v="7" actId="14100"/>
          <ac:spMkLst>
            <pc:docMk/>
            <pc:sldMk cId="1744079086" sldId="260"/>
            <ac:spMk id="73" creationId="{BA92A5E3-6232-7C18-27DA-C39BF044D1E8}"/>
          </ac:spMkLst>
        </pc:spChg>
        <pc:spChg chg="mod">
          <ac:chgData name="Pipperger, Philip" userId="c0381d3d-d5c9-493b-8693-1b055487f9ea" providerId="ADAL" clId="{A97AFD91-4177-6949-9671-31FD4DF0898E}" dt="2024-11-26T12:02:32.794" v="55" actId="14100"/>
          <ac:spMkLst>
            <pc:docMk/>
            <pc:sldMk cId="1744079086" sldId="260"/>
            <ac:spMk id="74" creationId="{FE509BA6-7408-8736-0B0E-BB528E5CC84F}"/>
          </ac:spMkLst>
        </pc:spChg>
        <pc:spChg chg="mod">
          <ac:chgData name="Pipperger, Philip" userId="c0381d3d-d5c9-493b-8693-1b055487f9ea" providerId="ADAL" clId="{A97AFD91-4177-6949-9671-31FD4DF0898E}" dt="2024-11-26T11:59:57.522" v="11" actId="14100"/>
          <ac:spMkLst>
            <pc:docMk/>
            <pc:sldMk cId="1744079086" sldId="260"/>
            <ac:spMk id="75" creationId="{51C0512E-A2E1-E4FE-C5A0-0680A18AA423}"/>
          </ac:spMkLst>
        </pc:spChg>
        <pc:spChg chg="mod">
          <ac:chgData name="Pipperger, Philip" userId="c0381d3d-d5c9-493b-8693-1b055487f9ea" providerId="ADAL" clId="{A97AFD91-4177-6949-9671-31FD4DF0898E}" dt="2024-11-26T12:02:25.178" v="53" actId="14100"/>
          <ac:spMkLst>
            <pc:docMk/>
            <pc:sldMk cId="1744079086" sldId="260"/>
            <ac:spMk id="76" creationId="{E5E7A4F9-6387-2F21-56BE-8DC674316E15}"/>
          </ac:spMkLst>
        </pc:spChg>
        <pc:spChg chg="mod">
          <ac:chgData name="Pipperger, Philip" userId="c0381d3d-d5c9-493b-8693-1b055487f9ea" providerId="ADAL" clId="{A97AFD91-4177-6949-9671-31FD4DF0898E}" dt="2024-11-26T12:00:04.936" v="13" actId="14100"/>
          <ac:spMkLst>
            <pc:docMk/>
            <pc:sldMk cId="1744079086" sldId="260"/>
            <ac:spMk id="77" creationId="{51213AC0-0144-D5A3-3E4E-1035E28E8196}"/>
          </ac:spMkLst>
        </pc:spChg>
        <pc:spChg chg="mod">
          <ac:chgData name="Pipperger, Philip" userId="c0381d3d-d5c9-493b-8693-1b055487f9ea" providerId="ADAL" clId="{A97AFD91-4177-6949-9671-31FD4DF0898E}" dt="2024-11-26T12:02:08.545" v="48" actId="14100"/>
          <ac:spMkLst>
            <pc:docMk/>
            <pc:sldMk cId="1744079086" sldId="260"/>
            <ac:spMk id="78" creationId="{08BFFD8C-D027-D36B-6983-E9CCAA8FDFC9}"/>
          </ac:spMkLst>
        </pc:spChg>
        <pc:spChg chg="mod">
          <ac:chgData name="Pipperger, Philip" userId="c0381d3d-d5c9-493b-8693-1b055487f9ea" providerId="ADAL" clId="{A97AFD91-4177-6949-9671-31FD4DF0898E}" dt="2024-11-26T12:00:09.835" v="15" actId="14100"/>
          <ac:spMkLst>
            <pc:docMk/>
            <pc:sldMk cId="1744079086" sldId="260"/>
            <ac:spMk id="79" creationId="{E6ECAD65-FE6F-FC92-7588-851D538CE011}"/>
          </ac:spMkLst>
        </pc:spChg>
        <pc:spChg chg="mod">
          <ac:chgData name="Pipperger, Philip" userId="c0381d3d-d5c9-493b-8693-1b055487f9ea" providerId="ADAL" clId="{A97AFD91-4177-6949-9671-31FD4DF0898E}" dt="2024-11-26T12:02:01.736" v="46" actId="14100"/>
          <ac:spMkLst>
            <pc:docMk/>
            <pc:sldMk cId="1744079086" sldId="260"/>
            <ac:spMk id="80" creationId="{69B86D2F-E249-30D9-A086-6AF861D33AF5}"/>
          </ac:spMkLst>
        </pc:spChg>
        <pc:spChg chg="mod">
          <ac:chgData name="Pipperger, Philip" userId="c0381d3d-d5c9-493b-8693-1b055487f9ea" providerId="ADAL" clId="{A97AFD91-4177-6949-9671-31FD4DF0898E}" dt="2024-11-26T12:00:15.665" v="17" actId="14100"/>
          <ac:spMkLst>
            <pc:docMk/>
            <pc:sldMk cId="1744079086" sldId="260"/>
            <ac:spMk id="81" creationId="{E1804490-1D1A-4CC4-B821-FB204FE336AE}"/>
          </ac:spMkLst>
        </pc:spChg>
        <pc:spChg chg="mod">
          <ac:chgData name="Pipperger, Philip" userId="c0381d3d-d5c9-493b-8693-1b055487f9ea" providerId="ADAL" clId="{A97AFD91-4177-6949-9671-31FD4DF0898E}" dt="2024-11-26T12:01:56.968" v="44" actId="14100"/>
          <ac:spMkLst>
            <pc:docMk/>
            <pc:sldMk cId="1744079086" sldId="260"/>
            <ac:spMk id="82" creationId="{A25EE004-9CA7-F129-6311-2888569B5ED9}"/>
          </ac:spMkLst>
        </pc:spChg>
        <pc:spChg chg="mod">
          <ac:chgData name="Pipperger, Philip" userId="c0381d3d-d5c9-493b-8693-1b055487f9ea" providerId="ADAL" clId="{A97AFD91-4177-6949-9671-31FD4DF0898E}" dt="2024-11-26T12:00:20.364" v="19" actId="14100"/>
          <ac:spMkLst>
            <pc:docMk/>
            <pc:sldMk cId="1744079086" sldId="260"/>
            <ac:spMk id="83" creationId="{B8C6898C-3EAF-BBFA-59B4-D0D5E6586FD5}"/>
          </ac:spMkLst>
        </pc:spChg>
        <pc:spChg chg="mod">
          <ac:chgData name="Pipperger, Philip" userId="c0381d3d-d5c9-493b-8693-1b055487f9ea" providerId="ADAL" clId="{A97AFD91-4177-6949-9671-31FD4DF0898E}" dt="2024-11-26T12:01:52.786" v="42" actId="14100"/>
          <ac:spMkLst>
            <pc:docMk/>
            <pc:sldMk cId="1744079086" sldId="260"/>
            <ac:spMk id="84" creationId="{CA7AE0BE-719F-CDB9-50CC-74B8DF4A2005}"/>
          </ac:spMkLst>
        </pc:spChg>
        <pc:spChg chg="mod">
          <ac:chgData name="Pipperger, Philip" userId="c0381d3d-d5c9-493b-8693-1b055487f9ea" providerId="ADAL" clId="{A97AFD91-4177-6949-9671-31FD4DF0898E}" dt="2024-11-26T12:00:27.380" v="21" actId="14100"/>
          <ac:spMkLst>
            <pc:docMk/>
            <pc:sldMk cId="1744079086" sldId="260"/>
            <ac:spMk id="85" creationId="{5AF63C76-B9D4-20D6-9C97-BB25F5E226A5}"/>
          </ac:spMkLst>
        </pc:spChg>
        <pc:spChg chg="mod">
          <ac:chgData name="Pipperger, Philip" userId="c0381d3d-d5c9-493b-8693-1b055487f9ea" providerId="ADAL" clId="{A97AFD91-4177-6949-9671-31FD4DF0898E}" dt="2024-11-26T12:01:48.056" v="40" actId="14100"/>
          <ac:spMkLst>
            <pc:docMk/>
            <pc:sldMk cId="1744079086" sldId="260"/>
            <ac:spMk id="86" creationId="{5DE46CB7-492F-E44F-932E-CFC92784AC7E}"/>
          </ac:spMkLst>
        </pc:spChg>
        <pc:spChg chg="mod">
          <ac:chgData name="Pipperger, Philip" userId="c0381d3d-d5c9-493b-8693-1b055487f9ea" providerId="ADAL" clId="{A97AFD91-4177-6949-9671-31FD4DF0898E}" dt="2024-11-26T12:00:45.330" v="24" actId="255"/>
          <ac:spMkLst>
            <pc:docMk/>
            <pc:sldMk cId="1744079086" sldId="260"/>
            <ac:spMk id="87" creationId="{E012913A-09E8-3378-D97B-25ED0640FB76}"/>
          </ac:spMkLst>
        </pc:spChg>
        <pc:spChg chg="mod">
          <ac:chgData name="Pipperger, Philip" userId="c0381d3d-d5c9-493b-8693-1b055487f9ea" providerId="ADAL" clId="{A97AFD91-4177-6949-9671-31FD4DF0898E}" dt="2024-11-26T12:01:45.125" v="39" actId="14100"/>
          <ac:spMkLst>
            <pc:docMk/>
            <pc:sldMk cId="1744079086" sldId="260"/>
            <ac:spMk id="88" creationId="{A46B03B4-FF2E-F60A-6947-96EF1C0B5EAC}"/>
          </ac:spMkLst>
        </pc:spChg>
        <pc:spChg chg="del">
          <ac:chgData name="Pipperger, Philip" userId="c0381d3d-d5c9-493b-8693-1b055487f9ea" providerId="ADAL" clId="{A97AFD91-4177-6949-9671-31FD4DF0898E}" dt="2024-11-26T12:01:00.863" v="28" actId="21"/>
          <ac:spMkLst>
            <pc:docMk/>
            <pc:sldMk cId="1744079086" sldId="260"/>
            <ac:spMk id="89" creationId="{F1D27160-BA32-BC75-2A01-2550F2990BBD}"/>
          </ac:spMkLst>
        </pc:spChg>
        <pc:spChg chg="del">
          <ac:chgData name="Pipperger, Philip" userId="c0381d3d-d5c9-493b-8693-1b055487f9ea" providerId="ADAL" clId="{A97AFD91-4177-6949-9671-31FD4DF0898E}" dt="2024-11-26T12:00:54.414" v="25" actId="21"/>
          <ac:spMkLst>
            <pc:docMk/>
            <pc:sldMk cId="1744079086" sldId="260"/>
            <ac:spMk id="90" creationId="{7132BEDB-2F4A-A6C5-129B-1F168D074E86}"/>
          </ac:spMkLst>
        </pc:spChg>
        <pc:picChg chg="mod">
          <ac:chgData name="Pipperger, Philip" userId="c0381d3d-d5c9-493b-8693-1b055487f9ea" providerId="ADAL" clId="{A97AFD91-4177-6949-9671-31FD4DF0898E}" dt="2024-11-26T12:02:17.283" v="51" actId="1076"/>
          <ac:picMkLst>
            <pc:docMk/>
            <pc:sldMk cId="1744079086" sldId="260"/>
            <ac:picMk id="21" creationId="{FF46CE96-D212-973A-42C3-57CA3FED6BA9}"/>
          </ac:picMkLst>
        </pc:picChg>
        <pc:picChg chg="mod">
          <ac:chgData name="Pipperger, Philip" userId="c0381d3d-d5c9-493b-8693-1b055487f9ea" providerId="ADAL" clId="{A97AFD91-4177-6949-9671-31FD4DF0898E}" dt="2024-11-26T12:02:15.096" v="50" actId="1076"/>
          <ac:picMkLst>
            <pc:docMk/>
            <pc:sldMk cId="1744079086" sldId="260"/>
            <ac:picMk id="22" creationId="{95F5EFC2-1E1C-44A7-A8E0-C94C285A3DB7}"/>
          </ac:picMkLst>
        </pc:picChg>
        <pc:picChg chg="mod">
          <ac:chgData name="Pipperger, Philip" userId="c0381d3d-d5c9-493b-8693-1b055487f9ea" providerId="ADAL" clId="{A97AFD91-4177-6949-9671-31FD4DF0898E}" dt="2024-11-26T12:02:12.794" v="49" actId="1076"/>
          <ac:picMkLst>
            <pc:docMk/>
            <pc:sldMk cId="1744079086" sldId="260"/>
            <ac:picMk id="24" creationId="{EF61DC06-7F9E-890F-78B6-97074334F814}"/>
          </ac:picMkLst>
        </pc:picChg>
        <pc:picChg chg="mod">
          <ac:chgData name="Pipperger, Philip" userId="c0381d3d-d5c9-493b-8693-1b055487f9ea" providerId="ADAL" clId="{A97AFD91-4177-6949-9671-31FD4DF0898E}" dt="2024-11-26T12:01:32.776" v="36" actId="1076"/>
          <ac:picMkLst>
            <pc:docMk/>
            <pc:sldMk cId="1744079086" sldId="260"/>
            <ac:picMk id="27" creationId="{B891A2EF-B103-E6A5-FA2F-8CF41EC984DF}"/>
          </ac:picMkLst>
        </pc:picChg>
        <pc:picChg chg="mod">
          <ac:chgData name="Pipperger, Philip" userId="c0381d3d-d5c9-493b-8693-1b055487f9ea" providerId="ADAL" clId="{A97AFD91-4177-6949-9671-31FD4DF0898E}" dt="2024-11-26T12:01:27.633" v="35" actId="1076"/>
          <ac:picMkLst>
            <pc:docMk/>
            <pc:sldMk cId="1744079086" sldId="260"/>
            <ac:picMk id="30" creationId="{A6F924CD-8FC2-DE4B-82BD-ED533D9E98A5}"/>
          </ac:picMkLst>
        </pc:picChg>
        <pc:picChg chg="mod">
          <ac:chgData name="Pipperger, Philip" userId="c0381d3d-d5c9-493b-8693-1b055487f9ea" providerId="ADAL" clId="{A97AFD91-4177-6949-9671-31FD4DF0898E}" dt="2024-11-26T12:01:22.528" v="34" actId="1076"/>
          <ac:picMkLst>
            <pc:docMk/>
            <pc:sldMk cId="1744079086" sldId="260"/>
            <ac:picMk id="32" creationId="{39321F89-EBE7-79BD-FDE4-3AF23A1CCCA5}"/>
          </ac:picMkLst>
        </pc:picChg>
        <pc:picChg chg="mod">
          <ac:chgData name="Pipperger, Philip" userId="c0381d3d-d5c9-493b-8693-1b055487f9ea" providerId="ADAL" clId="{A97AFD91-4177-6949-9671-31FD4DF0898E}" dt="2024-11-26T12:01:19.359" v="33" actId="1076"/>
          <ac:picMkLst>
            <pc:docMk/>
            <pc:sldMk cId="1744079086" sldId="260"/>
            <ac:picMk id="33" creationId="{35CB8166-D11C-8651-6518-39E3031C74AA}"/>
          </ac:picMkLst>
        </pc:picChg>
        <pc:picChg chg="mod">
          <ac:chgData name="Pipperger, Philip" userId="c0381d3d-d5c9-493b-8693-1b055487f9ea" providerId="ADAL" clId="{A97AFD91-4177-6949-9671-31FD4DF0898E}" dt="2024-11-26T12:01:15.844" v="32" actId="1076"/>
          <ac:picMkLst>
            <pc:docMk/>
            <pc:sldMk cId="1744079086" sldId="260"/>
            <ac:picMk id="34" creationId="{E3B4F1AC-1A80-FAF8-771B-828F0435FABA}"/>
          </ac:picMkLst>
        </pc:picChg>
        <pc:picChg chg="mod">
          <ac:chgData name="Pipperger, Philip" userId="c0381d3d-d5c9-493b-8693-1b055487f9ea" providerId="ADAL" clId="{A97AFD91-4177-6949-9671-31FD4DF0898E}" dt="2024-11-26T12:01:12.237" v="31" actId="1076"/>
          <ac:picMkLst>
            <pc:docMk/>
            <pc:sldMk cId="1744079086" sldId="260"/>
            <ac:picMk id="49" creationId="{E4483DA4-00F1-4A76-4679-ECE5B49EAB1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08.04.25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08.04.25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08.04.25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08.04.25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08.04.25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08.04.25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08.04.25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08.04.25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08.04.25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08.04.25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08.04.25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08.04.25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C4A18CE4-134F-7B07-B305-98C8C7376F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44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OV"/><Relationship Id="rId13" Type="http://schemas.microsoft.com/office/2007/relationships/media" Target="../media/media7.MOV"/><Relationship Id="rId18" Type="http://schemas.openxmlformats.org/officeDocument/2006/relationships/video" Target="../media/media9.MOV"/><Relationship Id="rId3" Type="http://schemas.microsoft.com/office/2007/relationships/media" Target="../media/media2.MOV"/><Relationship Id="rId21" Type="http://schemas.openxmlformats.org/officeDocument/2006/relationships/image" Target="../media/image3.png"/><Relationship Id="rId7" Type="http://schemas.microsoft.com/office/2007/relationships/media" Target="../media/media4.MOV"/><Relationship Id="rId12" Type="http://schemas.openxmlformats.org/officeDocument/2006/relationships/video" Target="../media/media6.MOV"/><Relationship Id="rId17" Type="http://schemas.microsoft.com/office/2007/relationships/media" Target="../media/media9.MOV"/><Relationship Id="rId2" Type="http://schemas.openxmlformats.org/officeDocument/2006/relationships/video" Target="../media/media1.MOV"/><Relationship Id="rId16" Type="http://schemas.openxmlformats.org/officeDocument/2006/relationships/video" Target="../media/media8.MOV"/><Relationship Id="rId20" Type="http://schemas.openxmlformats.org/officeDocument/2006/relationships/image" Target="../media/image2.png"/><Relationship Id="rId1" Type="http://schemas.microsoft.com/office/2007/relationships/media" Target="../media/media1.MOV"/><Relationship Id="rId6" Type="http://schemas.openxmlformats.org/officeDocument/2006/relationships/video" Target="../media/media3.MOV"/><Relationship Id="rId11" Type="http://schemas.microsoft.com/office/2007/relationships/media" Target="../media/media6.MOV"/><Relationship Id="rId5" Type="http://schemas.microsoft.com/office/2007/relationships/media" Target="../media/media3.MOV"/><Relationship Id="rId15" Type="http://schemas.microsoft.com/office/2007/relationships/media" Target="../media/media8.MOV"/><Relationship Id="rId23" Type="http://schemas.openxmlformats.org/officeDocument/2006/relationships/image" Target="../media/image5.png"/><Relationship Id="rId10" Type="http://schemas.openxmlformats.org/officeDocument/2006/relationships/video" Target="../media/media5.MOV"/><Relationship Id="rId19" Type="http://schemas.openxmlformats.org/officeDocument/2006/relationships/slideLayout" Target="../slideLayouts/slideLayout1.xml"/><Relationship Id="rId4" Type="http://schemas.openxmlformats.org/officeDocument/2006/relationships/video" Target="../media/media2.MOV"/><Relationship Id="rId9" Type="http://schemas.microsoft.com/office/2007/relationships/media" Target="../media/media5.MOV"/><Relationship Id="rId14" Type="http://schemas.openxmlformats.org/officeDocument/2006/relationships/video" Target="../media/media7.MOV"/><Relationship Id="rId2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video" Target="../media/media13.MOV"/><Relationship Id="rId13" Type="http://schemas.microsoft.com/office/2007/relationships/media" Target="../media/media16.MOV"/><Relationship Id="rId18" Type="http://schemas.openxmlformats.org/officeDocument/2006/relationships/image" Target="../media/image5.png"/><Relationship Id="rId3" Type="http://schemas.microsoft.com/office/2007/relationships/media" Target="../media/media11.MOV"/><Relationship Id="rId7" Type="http://schemas.microsoft.com/office/2007/relationships/media" Target="../media/media13.MOV"/><Relationship Id="rId12" Type="http://schemas.openxmlformats.org/officeDocument/2006/relationships/video" Target="../media/media15.MOV"/><Relationship Id="rId17" Type="http://schemas.openxmlformats.org/officeDocument/2006/relationships/slideLayout" Target="../slideLayouts/slideLayout1.xml"/><Relationship Id="rId2" Type="http://schemas.openxmlformats.org/officeDocument/2006/relationships/video" Target="../media/media10.MOV"/><Relationship Id="rId16" Type="http://schemas.openxmlformats.org/officeDocument/2006/relationships/video" Target="../media/media17.MOV"/><Relationship Id="rId1" Type="http://schemas.microsoft.com/office/2007/relationships/media" Target="../media/media10.MOV"/><Relationship Id="rId6" Type="http://schemas.openxmlformats.org/officeDocument/2006/relationships/video" Target="../media/media12.MOV"/><Relationship Id="rId11" Type="http://schemas.microsoft.com/office/2007/relationships/media" Target="../media/media15.MOV"/><Relationship Id="rId5" Type="http://schemas.microsoft.com/office/2007/relationships/media" Target="../media/media12.MOV"/><Relationship Id="rId15" Type="http://schemas.microsoft.com/office/2007/relationships/media" Target="../media/media17.MOV"/><Relationship Id="rId10" Type="http://schemas.openxmlformats.org/officeDocument/2006/relationships/video" Target="../media/media14.MOV"/><Relationship Id="rId19" Type="http://schemas.openxmlformats.org/officeDocument/2006/relationships/image" Target="../media/image2.png"/><Relationship Id="rId4" Type="http://schemas.openxmlformats.org/officeDocument/2006/relationships/video" Target="../media/media11.MOV"/><Relationship Id="rId9" Type="http://schemas.microsoft.com/office/2007/relationships/media" Target="../media/media14.MOV"/><Relationship Id="rId14" Type="http://schemas.openxmlformats.org/officeDocument/2006/relationships/video" Target="../media/media16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855993" y="2228577"/>
            <a:ext cx="2881587" cy="21110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day is today?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912646" y="2240072"/>
            <a:ext cx="2881588" cy="211105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Welcher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Tag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heute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855993" y="2498118"/>
            <a:ext cx="2881587" cy="21110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Today is…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912646" y="2507688"/>
            <a:ext cx="2881588" cy="211105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Heute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855993" y="2769912"/>
            <a:ext cx="2881587" cy="21110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flying home.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912646" y="2781407"/>
            <a:ext cx="2881588" cy="211105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fliegt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hause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868189" y="3066287"/>
            <a:ext cx="2881587" cy="21110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revise/repeat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924842" y="3077782"/>
            <a:ext cx="2881588" cy="211105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wiederholen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868189" y="3342479"/>
            <a:ext cx="2881587" cy="21110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colours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924842" y="3353974"/>
            <a:ext cx="2881588" cy="211105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Farben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868189" y="3614822"/>
            <a:ext cx="2881587" cy="21110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numbers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924842" y="3626317"/>
            <a:ext cx="2881588" cy="211105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Zahlen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 Recordings</a:t>
            </a:r>
          </a:p>
          <a:p>
            <a:r>
              <a:rPr lang="en-GB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10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B09A95-CFC8-61B8-484B-ED7CC8D52F07}"/>
              </a:ext>
            </a:extLst>
          </p:cNvPr>
          <p:cNvSpPr/>
          <p:nvPr/>
        </p:nvSpPr>
        <p:spPr>
          <a:xfrm>
            <a:off x="3868189" y="3884703"/>
            <a:ext cx="2881587" cy="21110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days of the week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04E92B2-4B10-E913-902E-A6E94835F4A9}"/>
              </a:ext>
            </a:extLst>
          </p:cNvPr>
          <p:cNvSpPr/>
          <p:nvPr/>
        </p:nvSpPr>
        <p:spPr>
          <a:xfrm>
            <a:off x="924842" y="3896198"/>
            <a:ext cx="2881588" cy="211105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Wochentage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EBAB16-3AEF-4251-AE10-5725D5021C4D}"/>
              </a:ext>
            </a:extLst>
          </p:cNvPr>
          <p:cNvSpPr/>
          <p:nvPr/>
        </p:nvSpPr>
        <p:spPr>
          <a:xfrm>
            <a:off x="3877174" y="4194455"/>
            <a:ext cx="2881587" cy="21110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memory book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06C63DD-2E0E-DF7E-4629-EE1B351B3B21}"/>
              </a:ext>
            </a:extLst>
          </p:cNvPr>
          <p:cNvSpPr/>
          <p:nvPr/>
        </p:nvSpPr>
        <p:spPr>
          <a:xfrm>
            <a:off x="933827" y="4205950"/>
            <a:ext cx="2881588" cy="211105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Freunde-buch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87A200C-8FED-4E8F-9182-CB23298E9A3D}"/>
              </a:ext>
            </a:extLst>
          </p:cNvPr>
          <p:cNvSpPr/>
          <p:nvPr/>
        </p:nvSpPr>
        <p:spPr>
          <a:xfrm>
            <a:off x="933827" y="4487304"/>
            <a:ext cx="2881588" cy="211105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heiße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AC841E0-6D81-5979-2D96-EB2BB7EB872E}"/>
              </a:ext>
            </a:extLst>
          </p:cNvPr>
          <p:cNvSpPr/>
          <p:nvPr/>
        </p:nvSpPr>
        <p:spPr>
          <a:xfrm>
            <a:off x="3877174" y="4475809"/>
            <a:ext cx="2881587" cy="21110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am called…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trim.E215EF43-DC06-461A-867C-3F922CB3844E.MOV">
            <a:hlinkClick r:id="" action="ppaction://media"/>
            <a:extLst>
              <a:ext uri="{FF2B5EF4-FFF2-40B4-BE49-F238E27FC236}">
                <a16:creationId xmlns:a16="http://schemas.microsoft.com/office/drawing/2014/main" id="{16452E75-66EB-BA6F-4A6E-4D99DA8F36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76479" y="2228577"/>
            <a:ext cx="289283" cy="234158"/>
          </a:xfrm>
          <a:prstGeom prst="rect">
            <a:avLst/>
          </a:prstGeom>
        </p:spPr>
      </p:pic>
      <p:pic>
        <p:nvPicPr>
          <p:cNvPr id="3" name="trim.C75CBA51-7386-4464-A280-73022D97E96C.MOV">
            <a:hlinkClick r:id="" action="ppaction://media"/>
            <a:extLst>
              <a:ext uri="{FF2B5EF4-FFF2-40B4-BE49-F238E27FC236}">
                <a16:creationId xmlns:a16="http://schemas.microsoft.com/office/drawing/2014/main" id="{9DBC9653-59A8-19AB-2BBD-D8FCFD1AAA1E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85876" y="2504166"/>
            <a:ext cx="270488" cy="218945"/>
          </a:xfrm>
          <a:prstGeom prst="rect">
            <a:avLst/>
          </a:prstGeom>
        </p:spPr>
      </p:pic>
      <p:pic>
        <p:nvPicPr>
          <p:cNvPr id="6" name="trim.D640343F-A3A8-499B-80F4-25C7CCFB8F44.MOV">
            <a:hlinkClick r:id="" action="ppaction://media"/>
            <a:extLst>
              <a:ext uri="{FF2B5EF4-FFF2-40B4-BE49-F238E27FC236}">
                <a16:creationId xmlns:a16="http://schemas.microsoft.com/office/drawing/2014/main" id="{73058EC3-69C2-4A4B-5FC7-2686C954B957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64283" y="2764542"/>
            <a:ext cx="292081" cy="236423"/>
          </a:xfrm>
          <a:prstGeom prst="rect">
            <a:avLst/>
          </a:prstGeom>
        </p:spPr>
      </p:pic>
      <p:pic>
        <p:nvPicPr>
          <p:cNvPr id="11" name="trim.93987309-8F18-4E12-8777-72797A14BB7B.MOV">
            <a:hlinkClick r:id="" action="ppaction://media"/>
            <a:extLst>
              <a:ext uri="{FF2B5EF4-FFF2-40B4-BE49-F238E27FC236}">
                <a16:creationId xmlns:a16="http://schemas.microsoft.com/office/drawing/2014/main" id="{2D0068E0-BBA9-D7F6-83D1-0E73BD38FD51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89465" y="3067899"/>
            <a:ext cx="275905" cy="223330"/>
          </a:xfrm>
          <a:prstGeom prst="rect">
            <a:avLst/>
          </a:prstGeom>
        </p:spPr>
      </p:pic>
      <p:pic>
        <p:nvPicPr>
          <p:cNvPr id="12" name="trim.B6381521-C3E1-499B-8D36-60DAD1B1A469.MOV">
            <a:hlinkClick r:id="" action="ppaction://media"/>
            <a:extLst>
              <a:ext uri="{FF2B5EF4-FFF2-40B4-BE49-F238E27FC236}">
                <a16:creationId xmlns:a16="http://schemas.microsoft.com/office/drawing/2014/main" id="{C23730E7-EE93-891A-D7CD-2FB80B206A8D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76479" y="3332831"/>
            <a:ext cx="287454" cy="232678"/>
          </a:xfrm>
          <a:prstGeom prst="rect">
            <a:avLst/>
          </a:prstGeom>
        </p:spPr>
      </p:pic>
      <p:pic>
        <p:nvPicPr>
          <p:cNvPr id="13" name="trim.5E23CAF6-D894-4267-92AC-AF0FB0B053D5.MOV">
            <a:hlinkClick r:id="" action="ppaction://media"/>
            <a:extLst>
              <a:ext uri="{FF2B5EF4-FFF2-40B4-BE49-F238E27FC236}">
                <a16:creationId xmlns:a16="http://schemas.microsoft.com/office/drawing/2014/main" id="{B9E5684B-0418-C3C6-F606-F26E15290134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76479" y="3615905"/>
            <a:ext cx="287454" cy="232678"/>
          </a:xfrm>
          <a:prstGeom prst="rect">
            <a:avLst/>
          </a:prstGeom>
        </p:spPr>
      </p:pic>
      <p:pic>
        <p:nvPicPr>
          <p:cNvPr id="14" name="trim.DBD087A5-1802-48D2-B894-5F3ED3CAAF61.MOV">
            <a:hlinkClick r:id="" action="ppaction://media"/>
            <a:extLst>
              <a:ext uri="{FF2B5EF4-FFF2-40B4-BE49-F238E27FC236}">
                <a16:creationId xmlns:a16="http://schemas.microsoft.com/office/drawing/2014/main" id="{71F1D18A-2DD7-4367-1665-FB9CC36022E5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76479" y="3875055"/>
            <a:ext cx="287454" cy="232678"/>
          </a:xfrm>
          <a:prstGeom prst="rect">
            <a:avLst/>
          </a:prstGeom>
        </p:spPr>
      </p:pic>
      <p:pic>
        <p:nvPicPr>
          <p:cNvPr id="18" name="trim.1BB9B0AE-2780-451F-99EC-0DD18EAD95ED.MOV">
            <a:hlinkClick r:id="" action="ppaction://media"/>
            <a:extLst>
              <a:ext uri="{FF2B5EF4-FFF2-40B4-BE49-F238E27FC236}">
                <a16:creationId xmlns:a16="http://schemas.microsoft.com/office/drawing/2014/main" id="{05B1B56C-CA2A-8E65-8860-EF452598EFED}"/>
              </a:ext>
            </a:extLst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85876" y="4194395"/>
            <a:ext cx="286192" cy="231656"/>
          </a:xfrm>
          <a:prstGeom prst="rect">
            <a:avLst/>
          </a:prstGeom>
        </p:spPr>
      </p:pic>
      <p:pic>
        <p:nvPicPr>
          <p:cNvPr id="20" name="trim.B7C076AA-6ACF-4C55-AEBC-30AC19365A78.MOV">
            <a:hlinkClick r:id="" action="ppaction://media"/>
            <a:extLst>
              <a:ext uri="{FF2B5EF4-FFF2-40B4-BE49-F238E27FC236}">
                <a16:creationId xmlns:a16="http://schemas.microsoft.com/office/drawing/2014/main" id="{EF9C196A-1897-0903-AA28-E721AA59E465}"/>
              </a:ext>
            </a:extLst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85876" y="4466753"/>
            <a:ext cx="286192" cy="23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7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9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81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93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0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7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4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5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5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63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69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5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0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81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8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 Recordings</a:t>
            </a:r>
          </a:p>
          <a:p>
            <a:r>
              <a:rPr lang="en-GB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10</a:t>
            </a:r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B48B11D1-AFCF-286C-239A-D363D429F5DF}"/>
              </a:ext>
            </a:extLst>
          </p:cNvPr>
          <p:cNvSpPr/>
          <p:nvPr/>
        </p:nvSpPr>
        <p:spPr>
          <a:xfrm>
            <a:off x="3833166" y="2278332"/>
            <a:ext cx="2854218" cy="20469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am … years old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8D26C9BD-71F4-B511-C914-8E3801A8A06C}"/>
              </a:ext>
            </a:extLst>
          </p:cNvPr>
          <p:cNvSpPr/>
          <p:nvPr/>
        </p:nvSpPr>
        <p:spPr>
          <a:xfrm>
            <a:off x="929507" y="2271235"/>
            <a:ext cx="2854216" cy="21153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bin …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alt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2">
            <a:extLst>
              <a:ext uri="{FF2B5EF4-FFF2-40B4-BE49-F238E27FC236}">
                <a16:creationId xmlns:a16="http://schemas.microsoft.com/office/drawing/2014/main" id="{F10F9C80-5F19-8203-CF9E-9F126540E51B}"/>
              </a:ext>
            </a:extLst>
          </p:cNvPr>
          <p:cNvSpPr/>
          <p:nvPr/>
        </p:nvSpPr>
        <p:spPr>
          <a:xfrm>
            <a:off x="3833167" y="2547873"/>
            <a:ext cx="2854218" cy="200443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favourite colour is…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73">
            <a:extLst>
              <a:ext uri="{FF2B5EF4-FFF2-40B4-BE49-F238E27FC236}">
                <a16:creationId xmlns:a16="http://schemas.microsoft.com/office/drawing/2014/main" id="{A01E558F-C574-B28D-4DFA-3885E3A67D3A}"/>
              </a:ext>
            </a:extLst>
          </p:cNvPr>
          <p:cNvSpPr/>
          <p:nvPr/>
        </p:nvSpPr>
        <p:spPr>
          <a:xfrm>
            <a:off x="929507" y="2540740"/>
            <a:ext cx="2854216" cy="223854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Lieblingsfarbe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tangle 74">
            <a:extLst>
              <a:ext uri="{FF2B5EF4-FFF2-40B4-BE49-F238E27FC236}">
                <a16:creationId xmlns:a16="http://schemas.microsoft.com/office/drawing/2014/main" id="{592C1BC8-8A07-B2FC-BCEF-6DE36E41C303}"/>
              </a:ext>
            </a:extLst>
          </p:cNvPr>
          <p:cNvSpPr/>
          <p:nvPr/>
        </p:nvSpPr>
        <p:spPr>
          <a:xfrm>
            <a:off x="3833167" y="2819667"/>
            <a:ext cx="2854216" cy="200443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favourite food is…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75">
            <a:extLst>
              <a:ext uri="{FF2B5EF4-FFF2-40B4-BE49-F238E27FC236}">
                <a16:creationId xmlns:a16="http://schemas.microsoft.com/office/drawing/2014/main" id="{52CAA3FF-90C3-679B-08ED-B64CEDC8B0D4}"/>
              </a:ext>
            </a:extLst>
          </p:cNvPr>
          <p:cNvSpPr/>
          <p:nvPr/>
        </p:nvSpPr>
        <p:spPr>
          <a:xfrm>
            <a:off x="929507" y="2806178"/>
            <a:ext cx="2854216" cy="21790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Lieblingsessen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ctangle 76">
            <a:extLst>
              <a:ext uri="{FF2B5EF4-FFF2-40B4-BE49-F238E27FC236}">
                <a16:creationId xmlns:a16="http://schemas.microsoft.com/office/drawing/2014/main" id="{F261355B-5FDF-CBC6-89A2-BA9A7E28C755}"/>
              </a:ext>
            </a:extLst>
          </p:cNvPr>
          <p:cNvSpPr/>
          <p:nvPr/>
        </p:nvSpPr>
        <p:spPr>
          <a:xfrm>
            <a:off x="3833167" y="3103059"/>
            <a:ext cx="2854216" cy="204691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favourite animal is…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77">
            <a:extLst>
              <a:ext uri="{FF2B5EF4-FFF2-40B4-BE49-F238E27FC236}">
                <a16:creationId xmlns:a16="http://schemas.microsoft.com/office/drawing/2014/main" id="{D4ACF5C2-F74A-A2E7-5A85-8AF8BC67F13C}"/>
              </a:ext>
            </a:extLst>
          </p:cNvPr>
          <p:cNvSpPr/>
          <p:nvPr/>
        </p:nvSpPr>
        <p:spPr>
          <a:xfrm>
            <a:off x="929507" y="3097630"/>
            <a:ext cx="2854216" cy="209867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Lieblingstier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Rectangle 80">
            <a:extLst>
              <a:ext uri="{FF2B5EF4-FFF2-40B4-BE49-F238E27FC236}">
                <a16:creationId xmlns:a16="http://schemas.microsoft.com/office/drawing/2014/main" id="{E9CA2EF5-29EC-4BB4-E812-FFB92F0D9EE2}"/>
              </a:ext>
            </a:extLst>
          </p:cNvPr>
          <p:cNvSpPr/>
          <p:nvPr/>
        </p:nvSpPr>
        <p:spPr>
          <a:xfrm>
            <a:off x="3833167" y="3419716"/>
            <a:ext cx="2854216" cy="204691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favourite day is…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ectangle 81">
            <a:extLst>
              <a:ext uri="{FF2B5EF4-FFF2-40B4-BE49-F238E27FC236}">
                <a16:creationId xmlns:a16="http://schemas.microsoft.com/office/drawing/2014/main" id="{D10BDD03-AAD3-2100-2C63-0466938921F3}"/>
              </a:ext>
            </a:extLst>
          </p:cNvPr>
          <p:cNvSpPr/>
          <p:nvPr/>
        </p:nvSpPr>
        <p:spPr>
          <a:xfrm>
            <a:off x="929507" y="3417347"/>
            <a:ext cx="2854216" cy="206819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Lieblingstag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angle 82">
            <a:extLst>
              <a:ext uri="{FF2B5EF4-FFF2-40B4-BE49-F238E27FC236}">
                <a16:creationId xmlns:a16="http://schemas.microsoft.com/office/drawing/2014/main" id="{38220B23-516E-AA5A-3E39-2584DD38BB4C}"/>
              </a:ext>
            </a:extLst>
          </p:cNvPr>
          <p:cNvSpPr/>
          <p:nvPr/>
        </p:nvSpPr>
        <p:spPr>
          <a:xfrm>
            <a:off x="3833167" y="3692059"/>
            <a:ext cx="2854216" cy="202843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 trip home!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Rectangle 83">
            <a:extLst>
              <a:ext uri="{FF2B5EF4-FFF2-40B4-BE49-F238E27FC236}">
                <a16:creationId xmlns:a16="http://schemas.microsoft.com/office/drawing/2014/main" id="{66012A91-F205-9B54-167E-5A86B2701CB8}"/>
              </a:ext>
            </a:extLst>
          </p:cNvPr>
          <p:cNvSpPr/>
          <p:nvPr/>
        </p:nvSpPr>
        <p:spPr>
          <a:xfrm>
            <a:off x="929506" y="3685330"/>
            <a:ext cx="2854217" cy="211164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Heimreise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84">
            <a:extLst>
              <a:ext uri="{FF2B5EF4-FFF2-40B4-BE49-F238E27FC236}">
                <a16:creationId xmlns:a16="http://schemas.microsoft.com/office/drawing/2014/main" id="{17A9C8DF-629D-1F6F-E776-3A7AB9C6AFD1}"/>
              </a:ext>
            </a:extLst>
          </p:cNvPr>
          <p:cNvSpPr/>
          <p:nvPr/>
        </p:nvSpPr>
        <p:spPr>
          <a:xfrm>
            <a:off x="3833167" y="3961940"/>
            <a:ext cx="2854216" cy="20251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male friend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angle 85">
            <a:extLst>
              <a:ext uri="{FF2B5EF4-FFF2-40B4-BE49-F238E27FC236}">
                <a16:creationId xmlns:a16="http://schemas.microsoft.com/office/drawing/2014/main" id="{D4540AB9-8AD6-C630-5EFD-B4D29A9CBF54}"/>
              </a:ext>
            </a:extLst>
          </p:cNvPr>
          <p:cNvSpPr/>
          <p:nvPr/>
        </p:nvSpPr>
        <p:spPr>
          <a:xfrm>
            <a:off x="929506" y="3954843"/>
            <a:ext cx="2854217" cy="211529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Freund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" name="Rectangle 86">
            <a:extLst>
              <a:ext uri="{FF2B5EF4-FFF2-40B4-BE49-F238E27FC236}">
                <a16:creationId xmlns:a16="http://schemas.microsoft.com/office/drawing/2014/main" id="{798047CD-B71C-BC22-E798-4C5AEFD4FB1C}"/>
              </a:ext>
            </a:extLst>
          </p:cNvPr>
          <p:cNvSpPr/>
          <p:nvPr/>
        </p:nvSpPr>
        <p:spPr>
          <a:xfrm>
            <a:off x="3833167" y="4231481"/>
            <a:ext cx="2854216" cy="20251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female friend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angle 87">
            <a:extLst>
              <a:ext uri="{FF2B5EF4-FFF2-40B4-BE49-F238E27FC236}">
                <a16:creationId xmlns:a16="http://schemas.microsoft.com/office/drawing/2014/main" id="{A1E71CF3-7094-8695-C2C0-56B3F8C49552}"/>
              </a:ext>
            </a:extLst>
          </p:cNvPr>
          <p:cNvSpPr/>
          <p:nvPr/>
        </p:nvSpPr>
        <p:spPr>
          <a:xfrm>
            <a:off x="929506" y="4224347"/>
            <a:ext cx="2854217" cy="209649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Freundin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5" name="trim.8FB4A12E-785A-4103-A508-1B8D8783BE0A.MOV">
            <a:hlinkClick r:id="" action="ppaction://media"/>
            <a:extLst>
              <a:ext uri="{FF2B5EF4-FFF2-40B4-BE49-F238E27FC236}">
                <a16:creationId xmlns:a16="http://schemas.microsoft.com/office/drawing/2014/main" id="{4A8FEFD8-769E-A798-ABE5-E2E7A0E952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99653" y="2237445"/>
            <a:ext cx="283932" cy="229827"/>
          </a:xfrm>
          <a:prstGeom prst="rect">
            <a:avLst/>
          </a:prstGeom>
        </p:spPr>
      </p:pic>
      <p:pic>
        <p:nvPicPr>
          <p:cNvPr id="56" name="trim.964C257B-EEF0-4521-8518-BBD085F54231.MOV">
            <a:hlinkClick r:id="" action="ppaction://media"/>
            <a:extLst>
              <a:ext uri="{FF2B5EF4-FFF2-40B4-BE49-F238E27FC236}">
                <a16:creationId xmlns:a16="http://schemas.microsoft.com/office/drawing/2014/main" id="{E127ED74-DF04-E580-A2F4-9161F3983F4E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89751" y="2520897"/>
            <a:ext cx="286192" cy="231656"/>
          </a:xfrm>
          <a:prstGeom prst="rect">
            <a:avLst/>
          </a:prstGeom>
        </p:spPr>
      </p:pic>
      <p:pic>
        <p:nvPicPr>
          <p:cNvPr id="57" name="trim.E127DF34-B392-4335-A7B4-222E97B03659.MOV">
            <a:hlinkClick r:id="" action="ppaction://media"/>
            <a:extLst>
              <a:ext uri="{FF2B5EF4-FFF2-40B4-BE49-F238E27FC236}">
                <a16:creationId xmlns:a16="http://schemas.microsoft.com/office/drawing/2014/main" id="{8257F2D6-641A-43C5-8BED-7584167A4DFA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6131" y="2806178"/>
            <a:ext cx="283933" cy="229828"/>
          </a:xfrm>
          <a:prstGeom prst="rect">
            <a:avLst/>
          </a:prstGeom>
        </p:spPr>
      </p:pic>
      <p:pic>
        <p:nvPicPr>
          <p:cNvPr id="58" name="trim.08C294BE-08E9-449F-89CA-FD74D7230953.MOV">
            <a:hlinkClick r:id="" action="ppaction://media"/>
            <a:extLst>
              <a:ext uri="{FF2B5EF4-FFF2-40B4-BE49-F238E27FC236}">
                <a16:creationId xmlns:a16="http://schemas.microsoft.com/office/drawing/2014/main" id="{DD1E324F-751D-C6C7-B709-301F55C2B496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6131" y="3096346"/>
            <a:ext cx="287454" cy="232678"/>
          </a:xfrm>
          <a:prstGeom prst="rect">
            <a:avLst/>
          </a:prstGeom>
        </p:spPr>
      </p:pic>
      <p:pic>
        <p:nvPicPr>
          <p:cNvPr id="60" name="trim.AE87611D-07DC-40C9-A3DD-C1BF7950899D.MOV">
            <a:hlinkClick r:id="" action="ppaction://media"/>
            <a:extLst>
              <a:ext uri="{FF2B5EF4-FFF2-40B4-BE49-F238E27FC236}">
                <a16:creationId xmlns:a16="http://schemas.microsoft.com/office/drawing/2014/main" id="{E904934B-E849-D56F-C4A0-C5F307C79717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6981" y="3402576"/>
            <a:ext cx="286604" cy="231990"/>
          </a:xfrm>
          <a:prstGeom prst="rect">
            <a:avLst/>
          </a:prstGeom>
        </p:spPr>
      </p:pic>
      <p:pic>
        <p:nvPicPr>
          <p:cNvPr id="61" name="trim.28512473-FFBC-4DCC-8845-FFCE47E0D3F6.MOV">
            <a:hlinkClick r:id="" action="ppaction://media"/>
            <a:extLst>
              <a:ext uri="{FF2B5EF4-FFF2-40B4-BE49-F238E27FC236}">
                <a16:creationId xmlns:a16="http://schemas.microsoft.com/office/drawing/2014/main" id="{52C900DB-D2BF-1F41-AB70-89211B9A1F79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96981" y="3665814"/>
            <a:ext cx="287454" cy="232678"/>
          </a:xfrm>
          <a:prstGeom prst="rect">
            <a:avLst/>
          </a:prstGeom>
        </p:spPr>
      </p:pic>
      <p:pic>
        <p:nvPicPr>
          <p:cNvPr id="62" name="trim.63231570-5152-4733-9D18-EF5B057018B3.MOV">
            <a:hlinkClick r:id="" action="ppaction://media"/>
            <a:extLst>
              <a:ext uri="{FF2B5EF4-FFF2-40B4-BE49-F238E27FC236}">
                <a16:creationId xmlns:a16="http://schemas.microsoft.com/office/drawing/2014/main" id="{3C5969FB-D7F3-C791-2DC1-C8A79B2BA1D2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6981" y="3943673"/>
            <a:ext cx="286604" cy="231990"/>
          </a:xfrm>
          <a:prstGeom prst="rect">
            <a:avLst/>
          </a:prstGeom>
        </p:spPr>
      </p:pic>
      <p:pic>
        <p:nvPicPr>
          <p:cNvPr id="63" name="trim.C1DD0401-4D71-481A-8703-5A0110E0B43D.MOV">
            <a:hlinkClick r:id="" action="ppaction://media"/>
            <a:extLst>
              <a:ext uri="{FF2B5EF4-FFF2-40B4-BE49-F238E27FC236}">
                <a16:creationId xmlns:a16="http://schemas.microsoft.com/office/drawing/2014/main" id="{36490B36-86F3-5A3E-DCA1-6320DA517FE6}"/>
              </a:ext>
            </a:extLst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6981" y="4210398"/>
            <a:ext cx="286604" cy="2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8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5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9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9" dur="1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4" dur="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9" dur="1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4" dur="1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video>
              <p:cMediaNode>
                <p:cTn id="75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>
                <p:cTn id="76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video>
              <p:cMediaNode>
                <p:cTn id="77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video>
              <p:cMediaNode>
                <p:cTn id="78" fill="hold" display="0">
                  <p:stCondLst>
                    <p:cond delay="indefinite"/>
                  </p:stCondLst>
                </p:cTn>
                <p:tgtEl>
                  <p:spTgt spid="58"/>
                </p:tgtEl>
              </p:cMediaNode>
            </p:video>
            <p:video>
              <p:cMediaNode>
                <p:cTn id="79" fill="hold" display="0">
                  <p:stCondLst>
                    <p:cond delay="indefinite"/>
                  </p:stCondLst>
                </p:cTn>
                <p:tgtEl>
                  <p:spTgt spid="60"/>
                </p:tgtEl>
              </p:cMediaNode>
            </p:video>
            <p:video>
              <p:cMediaNode>
                <p:cTn id="80" fill="hold" display="0">
                  <p:stCondLst>
                    <p:cond delay="indefinite"/>
                  </p:stCondLst>
                </p:cTn>
                <p:tgtEl>
                  <p:spTgt spid="61"/>
                </p:tgtEl>
              </p:cMediaNode>
            </p:video>
            <p:video>
              <p:cMediaNode>
                <p:cTn id="81" fill="hold" display="0">
                  <p:stCondLst>
                    <p:cond delay="indefinite"/>
                  </p:stCondLst>
                </p:cTn>
                <p:tgtEl>
                  <p:spTgt spid="62"/>
                </p:tgtEl>
              </p:cMediaNode>
            </p:video>
            <p:video>
              <p:cMediaNode>
                <p:cTn id="82" fill="hold" display="0">
                  <p:stCondLst>
                    <p:cond delay="indefinite"/>
                  </p:stCondLst>
                </p:cTn>
                <p:tgtEl>
                  <p:spTgt spid="6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131</Words>
  <Application>Microsoft Macintosh PowerPoint</Application>
  <PresentationFormat>A4-Papier (210 x 297 mm)</PresentationFormat>
  <Paragraphs>38</Paragraphs>
  <Slides>2</Slides>
  <Notes>0</Notes>
  <HiddenSlides>0</HiddenSlides>
  <MMClips>17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Aptos</vt:lpstr>
      <vt:lpstr>Arial</vt:lpstr>
      <vt:lpstr>Verdana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Géza G Schenk</dc:creator>
  <cp:lastModifiedBy>Simona Gnade</cp:lastModifiedBy>
  <cp:revision>37</cp:revision>
  <dcterms:created xsi:type="dcterms:W3CDTF">2024-08-27T16:27:59Z</dcterms:created>
  <dcterms:modified xsi:type="dcterms:W3CDTF">2025-04-08T09:39:50Z</dcterms:modified>
</cp:coreProperties>
</file>