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8" r:id="rId2"/>
    <p:sldId id="306" r:id="rId3"/>
    <p:sldId id="286" r:id="rId4"/>
    <p:sldId id="298" r:id="rId5"/>
    <p:sldId id="302" r:id="rId6"/>
    <p:sldId id="299" r:id="rId7"/>
    <p:sldId id="303" r:id="rId8"/>
    <p:sldId id="305" r:id="rId9"/>
    <p:sldId id="300" r:id="rId10"/>
    <p:sldId id="301" r:id="rId11"/>
    <p:sldId id="274" r:id="rId12"/>
    <p:sldId id="264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814"/>
    <a:srgbClr val="EB6400"/>
    <a:srgbClr val="003969"/>
    <a:srgbClr val="5AC8F5"/>
    <a:srgbClr val="788287"/>
    <a:srgbClr val="FFDF00"/>
    <a:srgbClr val="743C28"/>
    <a:srgbClr val="374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4694"/>
  </p:normalViewPr>
  <p:slideViewPr>
    <p:cSldViewPr snapToGrid="0">
      <p:cViewPr varScale="1">
        <p:scale>
          <a:sx n="121" d="100"/>
          <a:sy n="121" d="100"/>
        </p:scale>
        <p:origin x="1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081F7-89AD-D794-19FC-5BC17A5DB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CAEA8E-8979-AAC5-3DEC-74B9CEE36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5C352-D749-806D-BA37-375B7D5EC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8F575-1125-4F3E-E3C5-A8E1ACB0A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86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E17F-C238-4D93-7E05-EA9B7B9C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ADB6E-55DA-7955-80C2-2B3B38CDD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30937-7EAC-F268-4DDF-B0ECE3C3F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41B70-89E6-0F14-E466-8B05D866E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99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16F9E-4AD9-A7F4-1ECF-8CF01AC39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09BE9-6AD2-1318-82D5-9D16DDBA4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1B00E-A556-DD67-1106-2CE65CEDF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B89E-412E-7D0D-FB97-516A39726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2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16F9E-4AD9-A7F4-1ECF-8CF01AC39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09BE9-6AD2-1318-82D5-9D16DDBA4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1B00E-A556-DD67-1106-2CE65CEDF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B89E-412E-7D0D-FB97-516A39726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4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16F9E-4AD9-A7F4-1ECF-8CF01AC39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09BE9-6AD2-1318-82D5-9D16DDBA4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1B00E-A556-DD67-1106-2CE65CEDF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B89E-412E-7D0D-FB97-516A39726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52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16F9E-4AD9-A7F4-1ECF-8CF01AC39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09BE9-6AD2-1318-82D5-9D16DDBA4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1B00E-A556-DD67-1106-2CE65CEDF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B89E-412E-7D0D-FB97-516A39726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87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B0A20-338F-E8F1-BB6B-B42E5F89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51A4A-4DBE-16BA-F288-8968E71DE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AD57BC-4C68-8330-A8F7-F2D262857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8A937-B00E-9CD0-8123-113A261C1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57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B5FD-5473-25C1-A0B9-572427E7D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C2BC2C-1E64-E77A-92D0-C5F47800F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CA308-92AE-659B-08CF-1CED8BFEB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160CB-69F2-4DC3-17E8-FEEE64B5D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03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254C5-23B5-A2C2-9391-3577B58AB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91229-66F0-3BBB-F452-8B273C04F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0D8207-83D9-17DB-5DC7-07AD5B312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08101-967C-6634-BFD9-31D7805F0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63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08.01.25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microsoft.com/office/2007/relationships/media" Target="../media/media2.m4a"/><Relationship Id="rId21" Type="http://schemas.openxmlformats.org/officeDocument/2006/relationships/image" Target="../media/image9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5.png"/><Relationship Id="rId25" Type="http://schemas.openxmlformats.org/officeDocument/2006/relationships/image" Target="../media/image13.emf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2.png"/><Relationship Id="rId5" Type="http://schemas.microsoft.com/office/2007/relationships/media" Target="../media/media3.m4a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6.png"/><Relationship Id="rId26" Type="http://schemas.openxmlformats.org/officeDocument/2006/relationships/image" Target="../media/image15.emf"/><Relationship Id="rId3" Type="http://schemas.microsoft.com/office/2007/relationships/media" Target="../media/media2.m4a"/><Relationship Id="rId21" Type="http://schemas.openxmlformats.org/officeDocument/2006/relationships/image" Target="../media/image9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5.png"/><Relationship Id="rId25" Type="http://schemas.openxmlformats.org/officeDocument/2006/relationships/image" Target="../media/image13.emf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2.png"/><Relationship Id="rId5" Type="http://schemas.microsoft.com/office/2007/relationships/media" Target="../media/media3.m4a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0.png"/><Relationship Id="rId27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21" Type="http://schemas.openxmlformats.org/officeDocument/2006/relationships/image" Target="../media/image9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2.png"/><Relationship Id="rId5" Type="http://schemas.microsoft.com/office/2007/relationships/media" Target="../media/media3.m4a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11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04A38-04BA-79E1-4213-09037FFE7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3E7452A-72C6-5A7E-5254-558B7E27D86F}"/>
              </a:ext>
            </a:extLst>
          </p:cNvPr>
          <p:cNvSpPr/>
          <p:nvPr/>
        </p:nvSpPr>
        <p:spPr>
          <a:xfrm>
            <a:off x="7384338" y="1956815"/>
            <a:ext cx="2306996" cy="4141417"/>
          </a:xfrm>
          <a:prstGeom prst="rect">
            <a:avLst/>
          </a:prstGeom>
          <a:noFill/>
          <a:ln w="25400">
            <a:solidFill>
              <a:srgbClr val="A0C8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293419-BE26-CF91-3491-134B26E66219}"/>
              </a:ext>
            </a:extLst>
          </p:cNvPr>
          <p:cNvSpPr/>
          <p:nvPr/>
        </p:nvSpPr>
        <p:spPr>
          <a:xfrm>
            <a:off x="5409547" y="3796835"/>
            <a:ext cx="1871252" cy="2301397"/>
          </a:xfrm>
          <a:prstGeom prst="rect">
            <a:avLst/>
          </a:prstGeom>
          <a:noFill/>
          <a:ln w="254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3AA3BF-7D47-1568-5BD7-826857ACC947}"/>
              </a:ext>
            </a:extLst>
          </p:cNvPr>
          <p:cNvSpPr/>
          <p:nvPr/>
        </p:nvSpPr>
        <p:spPr>
          <a:xfrm>
            <a:off x="5409547" y="1956815"/>
            <a:ext cx="1871252" cy="1744268"/>
          </a:xfrm>
          <a:prstGeom prst="rect">
            <a:avLst/>
          </a:prstGeom>
          <a:noFill/>
          <a:ln w="25400">
            <a:solidFill>
              <a:srgbClr val="EB6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20E57F-3DF9-C8C4-5714-12E94DECD297}"/>
              </a:ext>
            </a:extLst>
          </p:cNvPr>
          <p:cNvSpPr txBox="1"/>
          <p:nvPr/>
        </p:nvSpPr>
        <p:spPr>
          <a:xfrm>
            <a:off x="521688" y="1335024"/>
            <a:ext cx="924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animal?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9E80D-887E-C9A1-CE8A-87595096E3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84566" y="2106579"/>
            <a:ext cx="901505" cy="485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F17332-403E-5F0F-8F9C-ED18EDBEFE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32907" y="3156176"/>
            <a:ext cx="1082828" cy="72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BD4DD2-1ABA-A859-E05D-0980292C3D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84281" y="2570872"/>
            <a:ext cx="1567620" cy="1097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5D952A-9E3B-81CD-9109-F1D136FB30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44309" y="5004597"/>
            <a:ext cx="1082829" cy="967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B84483-646D-0F38-3ACA-A31626499F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65175" y="4002782"/>
            <a:ext cx="1597224" cy="1102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5EDA60-8881-A541-2A92-A57EEFF1950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9"/>
          <a:stretch/>
        </p:blipFill>
        <p:spPr>
          <a:xfrm>
            <a:off x="6209359" y="3978197"/>
            <a:ext cx="927917" cy="795196"/>
          </a:xfrm>
          <a:prstGeom prst="rect">
            <a:avLst/>
          </a:prstGeom>
        </p:spPr>
      </p:pic>
      <p:pic>
        <p:nvPicPr>
          <p:cNvPr id="20" name="Graphic 19" descr="Heart with solid fill">
            <a:extLst>
              <a:ext uri="{FF2B5EF4-FFF2-40B4-BE49-F238E27FC236}">
                <a16:creationId xmlns:a16="http://schemas.microsoft.com/office/drawing/2014/main" id="{9004B73B-3A77-B9F7-06EC-9FC8ABAC1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28998" y="1190284"/>
            <a:ext cx="255458" cy="255458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BF72A460-D891-34BA-E463-5706A3EBF4A5}"/>
              </a:ext>
            </a:extLst>
          </p:cNvPr>
          <p:cNvSpPr/>
          <p:nvPr/>
        </p:nvSpPr>
        <p:spPr>
          <a:xfrm>
            <a:off x="2320383" y="2716089"/>
            <a:ext cx="1930903" cy="827922"/>
          </a:xfrm>
          <a:prstGeom prst="wedgeEllipseCallout">
            <a:avLst>
              <a:gd name="adj1" fmla="val -67097"/>
              <a:gd name="adj2" fmla="val -54000"/>
            </a:avLst>
          </a:prstGeom>
          <a:solidFill>
            <a:srgbClr val="5AC8F5"/>
          </a:solidFill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C3D27-FD33-BF83-DDD8-A50CDB037590}"/>
              </a:ext>
            </a:extLst>
          </p:cNvPr>
          <p:cNvSpPr txBox="1"/>
          <p:nvPr/>
        </p:nvSpPr>
        <p:spPr>
          <a:xfrm>
            <a:off x="2070254" y="2821270"/>
            <a:ext cx="24800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4A30B1-458B-633E-0EAA-78C41EF38395}"/>
              </a:ext>
            </a:extLst>
          </p:cNvPr>
          <p:cNvSpPr txBox="1"/>
          <p:nvPr/>
        </p:nvSpPr>
        <p:spPr>
          <a:xfrm>
            <a:off x="598983" y="2073103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Throw the ball and ask a classmate: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FE2787-20F0-3E44-AEB3-5B4D89631225}"/>
              </a:ext>
            </a:extLst>
          </p:cNvPr>
          <p:cNvSpPr txBox="1"/>
          <p:nvPr/>
        </p:nvSpPr>
        <p:spPr>
          <a:xfrm>
            <a:off x="1180869" y="3433353"/>
            <a:ext cx="7062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20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419BAAF5-6CE8-4B73-7FD4-EEA3C6986CF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12" y="2499805"/>
            <a:ext cx="1134248" cy="1134248"/>
          </a:xfrm>
          <a:prstGeom prst="rect">
            <a:avLst/>
          </a:prstGeom>
        </p:spPr>
      </p:pic>
      <p:sp>
        <p:nvSpPr>
          <p:cNvPr id="22" name="Oval Callout 21">
            <a:extLst>
              <a:ext uri="{FF2B5EF4-FFF2-40B4-BE49-F238E27FC236}">
                <a16:creationId xmlns:a16="http://schemas.microsoft.com/office/drawing/2014/main" id="{A023A52C-2D32-F230-69A5-733893DB47E3}"/>
              </a:ext>
            </a:extLst>
          </p:cNvPr>
          <p:cNvSpPr/>
          <p:nvPr/>
        </p:nvSpPr>
        <p:spPr>
          <a:xfrm>
            <a:off x="1304600" y="4513892"/>
            <a:ext cx="2598472" cy="1228539"/>
          </a:xfrm>
          <a:prstGeom prst="wedgeEllipseCallout">
            <a:avLst>
              <a:gd name="adj1" fmla="val -49424"/>
              <a:gd name="adj2" fmla="val 78535"/>
            </a:avLst>
          </a:prstGeom>
          <a:solidFill>
            <a:srgbClr val="003969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1A51B-78D7-1378-5132-35977E2318D3}"/>
              </a:ext>
            </a:extLst>
          </p:cNvPr>
          <p:cNvSpPr txBox="1"/>
          <p:nvPr/>
        </p:nvSpPr>
        <p:spPr>
          <a:xfrm>
            <a:off x="7645746" y="2045565"/>
            <a:ext cx="90150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Küken</a:t>
            </a:r>
            <a:endParaRPr lang="en-US" sz="15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 descr="A group of animals on a black background&#10;&#10;Description automatically generated">
            <a:extLst>
              <a:ext uri="{FF2B5EF4-FFF2-40B4-BE49-F238E27FC236}">
                <a16:creationId xmlns:a16="http://schemas.microsoft.com/office/drawing/2014/main" id="{FBFF584B-AA11-C0FC-AB66-384B6DDF7BC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66680" y="5300173"/>
            <a:ext cx="1259419" cy="6026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DCDA0C4-A7B6-B5A5-89EA-48DEE50CB41C}"/>
              </a:ext>
            </a:extLst>
          </p:cNvPr>
          <p:cNvSpPr txBox="1"/>
          <p:nvPr/>
        </p:nvSpPr>
        <p:spPr>
          <a:xfrm>
            <a:off x="5542461" y="4006141"/>
            <a:ext cx="90150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</a:p>
          <a:p>
            <a:pPr algn="ctr"/>
            <a:r>
              <a:rPr lang="en-US" sz="15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Hahn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FF8C8C-895E-0B4E-F898-80A2509840C8}"/>
              </a:ext>
            </a:extLst>
          </p:cNvPr>
          <p:cNvSpPr txBox="1"/>
          <p:nvPr/>
        </p:nvSpPr>
        <p:spPr>
          <a:xfrm>
            <a:off x="5484088" y="2185201"/>
            <a:ext cx="90150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</a:p>
          <a:p>
            <a:pPr algn="ctr"/>
            <a:r>
              <a:rPr lang="en-US" sz="15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5975F0-DB7B-FEFE-F43B-B00F34F3B1A4}"/>
              </a:ext>
            </a:extLst>
          </p:cNvPr>
          <p:cNvSpPr txBox="1"/>
          <p:nvPr/>
        </p:nvSpPr>
        <p:spPr>
          <a:xfrm>
            <a:off x="5484088" y="4827784"/>
            <a:ext cx="90150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Esel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D6BB12-3694-0BBB-17CF-52BE9BFB8658}"/>
              </a:ext>
            </a:extLst>
          </p:cNvPr>
          <p:cNvSpPr txBox="1"/>
          <p:nvPr/>
        </p:nvSpPr>
        <p:spPr>
          <a:xfrm>
            <a:off x="8061111" y="2773095"/>
            <a:ext cx="90150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Schaf</a:t>
            </a:r>
            <a:endParaRPr lang="en-US" sz="15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ACA974-CA72-9F38-5D84-2E7924FC0057}"/>
              </a:ext>
            </a:extLst>
          </p:cNvPr>
          <p:cNvSpPr txBox="1"/>
          <p:nvPr/>
        </p:nvSpPr>
        <p:spPr>
          <a:xfrm>
            <a:off x="7465175" y="3796835"/>
            <a:ext cx="90150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Pferd</a:t>
            </a:r>
            <a:endParaRPr lang="en-US" sz="15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883059-B721-89C2-4F45-B1566F62178A}"/>
              </a:ext>
            </a:extLst>
          </p:cNvPr>
          <p:cNvSpPr txBox="1"/>
          <p:nvPr/>
        </p:nvSpPr>
        <p:spPr>
          <a:xfrm>
            <a:off x="7321099" y="5084957"/>
            <a:ext cx="159266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</a:p>
          <a:p>
            <a:pPr algn="ctr"/>
            <a:r>
              <a:rPr lang="en-US" sz="15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</a:t>
            </a:r>
            <a:endParaRPr lang="en-US" sz="15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5A1B89-D51E-415C-047B-24D38977A606}"/>
              </a:ext>
            </a:extLst>
          </p:cNvPr>
          <p:cNvSpPr txBox="1"/>
          <p:nvPr/>
        </p:nvSpPr>
        <p:spPr>
          <a:xfrm>
            <a:off x="1290117" y="4602283"/>
            <a:ext cx="248004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</a:p>
          <a:p>
            <a:pPr algn="ctr"/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und…</a:t>
            </a:r>
          </a:p>
        </p:txBody>
      </p:sp>
    </p:spTree>
    <p:extLst>
      <p:ext uri="{BB962C8B-B14F-4D97-AF65-F5344CB8AC3E}">
        <p14:creationId xmlns:p14="http://schemas.microsoft.com/office/powerpoint/2010/main" val="397373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2" y="2504669"/>
            <a:ext cx="386329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…name and describe 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animals on a farm.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say what your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animal is.</a:t>
            </a:r>
          </a:p>
        </p:txBody>
      </p:sp>
      <p:pic>
        <p:nvPicPr>
          <p:cNvPr id="4" name="Picture 3" descr="A cartoon of a person in a garment and animals&#10;&#10;Description automatically generated">
            <a:extLst>
              <a:ext uri="{FF2B5EF4-FFF2-40B4-BE49-F238E27FC236}">
                <a16:creationId xmlns:a16="http://schemas.microsoft.com/office/drawing/2014/main" id="{6494D7E7-99B3-CA23-CC90-42A03F6E1D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18"/>
          <a:stretch/>
        </p:blipFill>
        <p:spPr>
          <a:xfrm>
            <a:off x="3464800" y="1735134"/>
            <a:ext cx="6097252" cy="43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rtoon animals&#10;&#10;Description automatically generated">
            <a:extLst>
              <a:ext uri="{FF2B5EF4-FFF2-40B4-BE49-F238E27FC236}">
                <a16:creationId xmlns:a16="http://schemas.microsoft.com/office/drawing/2014/main" id="{919C28A9-B6A2-3831-3033-2945179FDF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72" y="2862072"/>
            <a:ext cx="3259008" cy="3374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3608299" y="2767280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17D15-A37E-85A8-C47A-B22CE81E4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person in a garment and animals&#10;&#10;Description automatically generated">
            <a:extLst>
              <a:ext uri="{FF2B5EF4-FFF2-40B4-BE49-F238E27FC236}">
                <a16:creationId xmlns:a16="http://schemas.microsoft.com/office/drawing/2014/main" id="{4CAAA8D6-0320-B8C3-6EE4-E82108E01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18"/>
          <a:stretch/>
        </p:blipFill>
        <p:spPr>
          <a:xfrm>
            <a:off x="300771" y="2076512"/>
            <a:ext cx="5813012" cy="41147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30E4E5-5764-B507-49AE-D57D8695FC48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Miki?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5F752-41DA-1669-9A21-4153CC960DD8}"/>
              </a:ext>
            </a:extLst>
          </p:cNvPr>
          <p:cNvSpPr txBox="1"/>
          <p:nvPr/>
        </p:nvSpPr>
        <p:spPr>
          <a:xfrm>
            <a:off x="6666530" y="2206490"/>
            <a:ext cx="2805350" cy="75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b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5A461-B68B-F653-3656-7BAA25E92756}"/>
              </a:ext>
            </a:extLst>
          </p:cNvPr>
          <p:cNvSpPr txBox="1"/>
          <p:nvPr/>
        </p:nvSpPr>
        <p:spPr>
          <a:xfrm>
            <a:off x="6772275" y="3494911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auf der 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D3B32-4F2C-97CB-56C6-BE87FE94B7D2}"/>
              </a:ext>
            </a:extLst>
          </p:cNvPr>
          <p:cNvSpPr txBox="1"/>
          <p:nvPr/>
        </p:nvSpPr>
        <p:spPr>
          <a:xfrm>
            <a:off x="6799879" y="4166423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AE6E2-06E4-B9DF-5C42-782E66E49535}"/>
              </a:ext>
            </a:extLst>
          </p:cNvPr>
          <p:cNvSpPr txBox="1"/>
          <p:nvPr/>
        </p:nvSpPr>
        <p:spPr>
          <a:xfrm>
            <a:off x="6772275" y="4837936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5E4F11-B09F-5578-296D-BA4DE303D561}"/>
              </a:ext>
            </a:extLst>
          </p:cNvPr>
          <p:cNvSpPr/>
          <p:nvPr/>
        </p:nvSpPr>
        <p:spPr>
          <a:xfrm>
            <a:off x="6334739" y="3531603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907F81-F57C-3A55-2050-20D436019454}"/>
              </a:ext>
            </a:extLst>
          </p:cNvPr>
          <p:cNvSpPr/>
          <p:nvPr/>
        </p:nvSpPr>
        <p:spPr>
          <a:xfrm>
            <a:off x="6334739" y="4274553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4E49CA-0C4A-726C-B373-7369279F487C}"/>
              </a:ext>
            </a:extLst>
          </p:cNvPr>
          <p:cNvSpPr/>
          <p:nvPr/>
        </p:nvSpPr>
        <p:spPr>
          <a:xfrm>
            <a:off x="6334739" y="4893678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301C4-D3D6-2EA0-6724-C5715A31B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person in a garment and animals&#10;&#10;Description automatically generated">
            <a:extLst>
              <a:ext uri="{FF2B5EF4-FFF2-40B4-BE49-F238E27FC236}">
                <a16:creationId xmlns:a16="http://schemas.microsoft.com/office/drawing/2014/main" id="{B2078672-C226-579F-8697-AC7FFE4191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18"/>
          <a:stretch/>
        </p:blipFill>
        <p:spPr>
          <a:xfrm>
            <a:off x="300771" y="1971409"/>
            <a:ext cx="5813012" cy="41147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4B6909-03CC-0E22-2D6C-3AFAF1A9C1B9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Miki?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30B7A-7819-5E57-305D-CAABAB543FEE}"/>
              </a:ext>
            </a:extLst>
          </p:cNvPr>
          <p:cNvSpPr txBox="1"/>
          <p:nvPr/>
        </p:nvSpPr>
        <p:spPr>
          <a:xfrm>
            <a:off x="6666530" y="2206490"/>
            <a:ext cx="2805350" cy="75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b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C6995-5E08-B4BF-92A7-D6885BC4CF93}"/>
              </a:ext>
            </a:extLst>
          </p:cNvPr>
          <p:cNvSpPr txBox="1"/>
          <p:nvPr/>
        </p:nvSpPr>
        <p:spPr>
          <a:xfrm>
            <a:off x="6772275" y="3494911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auf der 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8F4AA-5D3F-621B-14E3-5744FB98BDE8}"/>
              </a:ext>
            </a:extLst>
          </p:cNvPr>
          <p:cNvSpPr txBox="1"/>
          <p:nvPr/>
        </p:nvSpPr>
        <p:spPr>
          <a:xfrm>
            <a:off x="6799879" y="4166423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A027-29F9-BE71-97E8-850D389F454A}"/>
              </a:ext>
            </a:extLst>
          </p:cNvPr>
          <p:cNvSpPr txBox="1"/>
          <p:nvPr/>
        </p:nvSpPr>
        <p:spPr>
          <a:xfrm>
            <a:off x="6772275" y="4837936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F49E5E-E7D1-1A99-A05E-EF9EEFBD6BC5}"/>
              </a:ext>
            </a:extLst>
          </p:cNvPr>
          <p:cNvSpPr/>
          <p:nvPr/>
        </p:nvSpPr>
        <p:spPr>
          <a:xfrm>
            <a:off x="6334739" y="3531603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2047DD-ED1E-2AAD-7314-3746EA4FC29C}"/>
              </a:ext>
            </a:extLst>
          </p:cNvPr>
          <p:cNvSpPr/>
          <p:nvPr/>
        </p:nvSpPr>
        <p:spPr>
          <a:xfrm>
            <a:off x="6334739" y="4274553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4673CE-5243-7A41-EF47-6EB76B685E14}"/>
              </a:ext>
            </a:extLst>
          </p:cNvPr>
          <p:cNvSpPr/>
          <p:nvPr/>
        </p:nvSpPr>
        <p:spPr>
          <a:xfrm>
            <a:off x="6334739" y="4893678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9" descr="Checkmark with solid fill">
            <a:extLst>
              <a:ext uri="{FF2B5EF4-FFF2-40B4-BE49-F238E27FC236}">
                <a16:creationId xmlns:a16="http://schemas.microsoft.com/office/drawing/2014/main" id="{22244BB3-F9D8-3F15-9A70-F2E2D8DE8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1723" y="3196648"/>
            <a:ext cx="566631" cy="7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A84A-DAE6-6CA6-B6B0-5806B8D4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animals on a black background&#10;&#10;Description automatically generated">
            <a:extLst>
              <a:ext uri="{FF2B5EF4-FFF2-40B4-BE49-F238E27FC236}">
                <a16:creationId xmlns:a16="http://schemas.microsoft.com/office/drawing/2014/main" id="{4671E739-23C0-2430-2667-79D7ABC94BE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357" y="4733924"/>
            <a:ext cx="2490656" cy="11891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6D8FA3-5942-76E6-8759-C3A9F87C0585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Tiere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81282-1C95-2CE2-C87A-F2540ABC777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10811" y="2903438"/>
            <a:ext cx="901505" cy="485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BFB4CF-1AA5-0FA6-7B48-61A35DE4E3D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4150" y="2171292"/>
            <a:ext cx="1256049" cy="838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1611D0-0EAE-E71F-C12F-6E1383FA078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94028" y="2247504"/>
            <a:ext cx="2258796" cy="1581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2C02C0-58F7-AA52-3194-572D7814E986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976" y="3152775"/>
            <a:ext cx="1769029" cy="1581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4E03DE-F541-88DD-3E98-C055DE3ECCE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047729"/>
            <a:ext cx="3203424" cy="22101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694101-6A86-733F-6C13-93DC1470B0C1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9"/>
          <a:stretch/>
        </p:blipFill>
        <p:spPr>
          <a:xfrm>
            <a:off x="3830635" y="3534867"/>
            <a:ext cx="1308993" cy="1121766"/>
          </a:xfrm>
          <a:prstGeom prst="rect">
            <a:avLst/>
          </a:prstGeom>
        </p:spPr>
      </p:pic>
      <p:pic>
        <p:nvPicPr>
          <p:cNvPr id="24" name="Schaf">
            <a:hlinkClick r:id="" action="ppaction://media"/>
            <a:extLst>
              <a:ext uri="{FF2B5EF4-FFF2-40B4-BE49-F238E27FC236}">
                <a16:creationId xmlns:a16="http://schemas.microsoft.com/office/drawing/2014/main" id="{DEFCD51C-096B-17A9-072A-E35ADC746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407426" y="1887546"/>
            <a:ext cx="406400" cy="406400"/>
          </a:xfrm>
          <a:prstGeom prst="rect">
            <a:avLst/>
          </a:prstGeom>
        </p:spPr>
      </p:pic>
      <p:pic>
        <p:nvPicPr>
          <p:cNvPr id="25" name="Kuh">
            <a:hlinkClick r:id="" action="ppaction://media"/>
            <a:extLst>
              <a:ext uri="{FF2B5EF4-FFF2-40B4-BE49-F238E27FC236}">
                <a16:creationId xmlns:a16="http://schemas.microsoft.com/office/drawing/2014/main" id="{797B8BDC-0F40-9552-8F26-D5F1B5B4F3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971559" y="2910754"/>
            <a:ext cx="406400" cy="406400"/>
          </a:xfrm>
          <a:prstGeom prst="rect">
            <a:avLst/>
          </a:prstGeom>
        </p:spPr>
      </p:pic>
      <p:pic>
        <p:nvPicPr>
          <p:cNvPr id="26" name="Esel">
            <a:hlinkClick r:id="" action="ppaction://media"/>
            <a:extLst>
              <a:ext uri="{FF2B5EF4-FFF2-40B4-BE49-F238E27FC236}">
                <a16:creationId xmlns:a16="http://schemas.microsoft.com/office/drawing/2014/main" id="{C6B21627-726B-8A65-F6A7-A3946459D3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845858" y="3721887"/>
            <a:ext cx="406400" cy="406400"/>
          </a:xfrm>
          <a:prstGeom prst="rect">
            <a:avLst/>
          </a:prstGeom>
        </p:spPr>
      </p:pic>
      <p:pic>
        <p:nvPicPr>
          <p:cNvPr id="27" name="Pferd">
            <a:hlinkClick r:id="" action="ppaction://media"/>
            <a:extLst>
              <a:ext uri="{FF2B5EF4-FFF2-40B4-BE49-F238E27FC236}">
                <a16:creationId xmlns:a16="http://schemas.microsoft.com/office/drawing/2014/main" id="{627CA2AA-33FC-3254-EE4C-03FE9E2C94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970656" y="5098415"/>
            <a:ext cx="406400" cy="406400"/>
          </a:xfrm>
          <a:prstGeom prst="rect">
            <a:avLst/>
          </a:prstGeom>
        </p:spPr>
      </p:pic>
      <p:pic>
        <p:nvPicPr>
          <p:cNvPr id="29" name="Küken">
            <a:hlinkClick r:id="" action="ppaction://media"/>
            <a:extLst>
              <a:ext uri="{FF2B5EF4-FFF2-40B4-BE49-F238E27FC236}">
                <a16:creationId xmlns:a16="http://schemas.microsoft.com/office/drawing/2014/main" id="{2282239C-FA2E-7FED-09A0-79FEDF8B8F1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4266899" y="2720996"/>
            <a:ext cx="434181" cy="406400"/>
          </a:xfrm>
          <a:prstGeom prst="rect">
            <a:avLst/>
          </a:prstGeom>
        </p:spPr>
      </p:pic>
      <p:pic>
        <p:nvPicPr>
          <p:cNvPr id="30" name="Hahn">
            <a:hlinkClick r:id="" action="ppaction://media"/>
            <a:extLst>
              <a:ext uri="{FF2B5EF4-FFF2-40B4-BE49-F238E27FC236}">
                <a16:creationId xmlns:a16="http://schemas.microsoft.com/office/drawing/2014/main" id="{EA84749F-A20F-4865-9132-2347E8D0437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3719149" y="3674944"/>
            <a:ext cx="434181" cy="406400"/>
          </a:xfrm>
          <a:prstGeom prst="rect">
            <a:avLst/>
          </a:prstGeom>
        </p:spPr>
      </p:pic>
      <p:pic>
        <p:nvPicPr>
          <p:cNvPr id="31" name="Schwein">
            <a:hlinkClick r:id="" action="ppaction://media"/>
            <a:extLst>
              <a:ext uri="{FF2B5EF4-FFF2-40B4-BE49-F238E27FC236}">
                <a16:creationId xmlns:a16="http://schemas.microsoft.com/office/drawing/2014/main" id="{6A632C06-A1B9-0CB0-76FB-FB104A86168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3936240" y="5337538"/>
            <a:ext cx="347264" cy="406400"/>
          </a:xfrm>
          <a:prstGeom prst="rect">
            <a:avLst/>
          </a:prstGeom>
        </p:spPr>
      </p:pic>
      <p:sp>
        <p:nvSpPr>
          <p:cNvPr id="2" name="TextBox 33">
            <a:extLst>
              <a:ext uri="{FF2B5EF4-FFF2-40B4-BE49-F238E27FC236}">
                <a16:creationId xmlns:a16="http://schemas.microsoft.com/office/drawing/2014/main" id="{B8AAC7BF-8B07-5EBB-FEF9-D7AFBE5D342E}"/>
              </a:ext>
            </a:extLst>
          </p:cNvPr>
          <p:cNvSpPr txBox="1"/>
          <p:nvPr/>
        </p:nvSpPr>
        <p:spPr>
          <a:xfrm>
            <a:off x="5730929" y="1887546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hören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01433A81-94DA-69C7-6F5C-5DFFDEC44AD9}"/>
              </a:ext>
            </a:extLst>
          </p:cNvPr>
          <p:cNvSpPr txBox="1"/>
          <p:nvPr/>
        </p:nvSpPr>
        <p:spPr>
          <a:xfrm>
            <a:off x="5730928" y="2529727"/>
            <a:ext cx="2881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sprechen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1CA021A9-A90E-3A76-F648-FF8D3EA0B1D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0921607">
            <a:off x="8280843" y="1694217"/>
            <a:ext cx="970562" cy="786768"/>
          </a:xfrm>
          <a:prstGeom prst="rect">
            <a:avLst/>
          </a:prstGeom>
        </p:spPr>
      </p:pic>
      <p:pic>
        <p:nvPicPr>
          <p:cNvPr id="11" name="Grafik 10" descr="Ein Bild, das Entwurf, Clipart, Design, Darstellung enthält.&#10;&#10;Automatisch generierte Beschreibung">
            <a:extLst>
              <a:ext uri="{FF2B5EF4-FFF2-40B4-BE49-F238E27FC236}">
                <a16:creationId xmlns:a16="http://schemas.microsoft.com/office/drawing/2014/main" id="{FE2D3BD7-1569-5E38-26A8-C5B4CEC6A60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14072" y="2444519"/>
            <a:ext cx="901506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6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7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1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2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A84A-DAE6-6CA6-B6B0-5806B8D4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animals on a black background&#10;&#10;Description automatically generated">
            <a:extLst>
              <a:ext uri="{FF2B5EF4-FFF2-40B4-BE49-F238E27FC236}">
                <a16:creationId xmlns:a16="http://schemas.microsoft.com/office/drawing/2014/main" id="{4671E739-23C0-2430-2667-79D7ABC94BE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357" y="4733924"/>
            <a:ext cx="2490656" cy="11891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6D8FA3-5942-76E6-8759-C3A9F87C0585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Tiere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81282-1C95-2CE2-C87A-F2540ABC777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10811" y="2903438"/>
            <a:ext cx="901505" cy="485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BFB4CF-1AA5-0FA6-7B48-61A35DE4E3D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4150" y="2171292"/>
            <a:ext cx="1256049" cy="838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1611D0-0EAE-E71F-C12F-6E1383FA078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94028" y="2247504"/>
            <a:ext cx="2258796" cy="1581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2C02C0-58F7-AA52-3194-572D7814E986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976" y="3152775"/>
            <a:ext cx="1769029" cy="1581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4E03DE-F541-88DD-3E98-C055DE3ECCE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047729"/>
            <a:ext cx="3203424" cy="22101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694101-6A86-733F-6C13-93DC1470B0C1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9"/>
          <a:stretch/>
        </p:blipFill>
        <p:spPr>
          <a:xfrm>
            <a:off x="3830635" y="3534867"/>
            <a:ext cx="1308993" cy="1121766"/>
          </a:xfrm>
          <a:prstGeom prst="rect">
            <a:avLst/>
          </a:prstGeom>
        </p:spPr>
      </p:pic>
      <p:pic>
        <p:nvPicPr>
          <p:cNvPr id="24" name="Schaf">
            <a:hlinkClick r:id="" action="ppaction://media"/>
            <a:extLst>
              <a:ext uri="{FF2B5EF4-FFF2-40B4-BE49-F238E27FC236}">
                <a16:creationId xmlns:a16="http://schemas.microsoft.com/office/drawing/2014/main" id="{DEFCD51C-096B-17A9-072A-E35ADC746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407426" y="1887546"/>
            <a:ext cx="406400" cy="406400"/>
          </a:xfrm>
          <a:prstGeom prst="rect">
            <a:avLst/>
          </a:prstGeom>
        </p:spPr>
      </p:pic>
      <p:pic>
        <p:nvPicPr>
          <p:cNvPr id="25" name="Kuh">
            <a:hlinkClick r:id="" action="ppaction://media"/>
            <a:extLst>
              <a:ext uri="{FF2B5EF4-FFF2-40B4-BE49-F238E27FC236}">
                <a16:creationId xmlns:a16="http://schemas.microsoft.com/office/drawing/2014/main" id="{797B8BDC-0F40-9552-8F26-D5F1B5B4F3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971559" y="2910754"/>
            <a:ext cx="406400" cy="406400"/>
          </a:xfrm>
          <a:prstGeom prst="rect">
            <a:avLst/>
          </a:prstGeom>
        </p:spPr>
      </p:pic>
      <p:pic>
        <p:nvPicPr>
          <p:cNvPr id="26" name="Esel">
            <a:hlinkClick r:id="" action="ppaction://media"/>
            <a:extLst>
              <a:ext uri="{FF2B5EF4-FFF2-40B4-BE49-F238E27FC236}">
                <a16:creationId xmlns:a16="http://schemas.microsoft.com/office/drawing/2014/main" id="{C6B21627-726B-8A65-F6A7-A3946459D3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845858" y="3721887"/>
            <a:ext cx="406400" cy="406400"/>
          </a:xfrm>
          <a:prstGeom prst="rect">
            <a:avLst/>
          </a:prstGeom>
        </p:spPr>
      </p:pic>
      <p:pic>
        <p:nvPicPr>
          <p:cNvPr id="27" name="Pferd">
            <a:hlinkClick r:id="" action="ppaction://media"/>
            <a:extLst>
              <a:ext uri="{FF2B5EF4-FFF2-40B4-BE49-F238E27FC236}">
                <a16:creationId xmlns:a16="http://schemas.microsoft.com/office/drawing/2014/main" id="{627CA2AA-33FC-3254-EE4C-03FE9E2C94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970656" y="5098415"/>
            <a:ext cx="406400" cy="406400"/>
          </a:xfrm>
          <a:prstGeom prst="rect">
            <a:avLst/>
          </a:prstGeom>
        </p:spPr>
      </p:pic>
      <p:pic>
        <p:nvPicPr>
          <p:cNvPr id="29" name="Küken">
            <a:hlinkClick r:id="" action="ppaction://media"/>
            <a:extLst>
              <a:ext uri="{FF2B5EF4-FFF2-40B4-BE49-F238E27FC236}">
                <a16:creationId xmlns:a16="http://schemas.microsoft.com/office/drawing/2014/main" id="{2282239C-FA2E-7FED-09A0-79FEDF8B8F1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4266899" y="2720996"/>
            <a:ext cx="434181" cy="406400"/>
          </a:xfrm>
          <a:prstGeom prst="rect">
            <a:avLst/>
          </a:prstGeom>
        </p:spPr>
      </p:pic>
      <p:pic>
        <p:nvPicPr>
          <p:cNvPr id="30" name="Hahn">
            <a:hlinkClick r:id="" action="ppaction://media"/>
            <a:extLst>
              <a:ext uri="{FF2B5EF4-FFF2-40B4-BE49-F238E27FC236}">
                <a16:creationId xmlns:a16="http://schemas.microsoft.com/office/drawing/2014/main" id="{EA84749F-A20F-4865-9132-2347E8D0437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3719149" y="3674944"/>
            <a:ext cx="434181" cy="406400"/>
          </a:xfrm>
          <a:prstGeom prst="rect">
            <a:avLst/>
          </a:prstGeom>
        </p:spPr>
      </p:pic>
      <p:pic>
        <p:nvPicPr>
          <p:cNvPr id="31" name="Schwein">
            <a:hlinkClick r:id="" action="ppaction://media"/>
            <a:extLst>
              <a:ext uri="{FF2B5EF4-FFF2-40B4-BE49-F238E27FC236}">
                <a16:creationId xmlns:a16="http://schemas.microsoft.com/office/drawing/2014/main" id="{6A632C06-A1B9-0CB0-76FB-FB104A86168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3936240" y="5337538"/>
            <a:ext cx="347264" cy="406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FCE18FA-6E53-B7BA-302A-38EFB62EACA5}"/>
              </a:ext>
            </a:extLst>
          </p:cNvPr>
          <p:cNvSpPr txBox="1"/>
          <p:nvPr/>
        </p:nvSpPr>
        <p:spPr>
          <a:xfrm>
            <a:off x="5893789" y="255495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hören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45BE01-4105-5579-4F2F-CA07F717EBCE}"/>
              </a:ext>
            </a:extLst>
          </p:cNvPr>
          <p:cNvSpPr txBox="1"/>
          <p:nvPr/>
        </p:nvSpPr>
        <p:spPr>
          <a:xfrm>
            <a:off x="5893789" y="3197135"/>
            <a:ext cx="2535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rennen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910265-0A62-9813-F4F0-A7C2B0908B8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0921607">
            <a:off x="8443703" y="2361625"/>
            <a:ext cx="970562" cy="7867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645F83D-682E-E3FE-3F94-A3B586EA0DC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41969" y="2913785"/>
            <a:ext cx="994044" cy="10295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EFEA095-6290-C6D7-71C9-F0321E0C47C0}"/>
              </a:ext>
            </a:extLst>
          </p:cNvPr>
          <p:cNvSpPr txBox="1"/>
          <p:nvPr/>
        </p:nvSpPr>
        <p:spPr>
          <a:xfrm>
            <a:off x="5893789" y="3839393"/>
            <a:ext cx="267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suchen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183C2FE-ED6C-0AC0-C7D0-96DEAD6067C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6035178">
            <a:off x="8627382" y="3467878"/>
            <a:ext cx="789438" cy="11171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D8DDC61-B09F-0F39-0B4F-02B4106295AA}"/>
              </a:ext>
            </a:extLst>
          </p:cNvPr>
          <p:cNvSpPr txBox="1"/>
          <p:nvPr/>
        </p:nvSpPr>
        <p:spPr>
          <a:xfrm>
            <a:off x="5904674" y="4470764"/>
            <a:ext cx="225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rennen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zurück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1CA1D59-A1EE-C626-2EF2-931D4935EF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8348021" y="4397286"/>
            <a:ext cx="1018453" cy="10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6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7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1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2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A84A-DAE6-6CA6-B6B0-5806B8D4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animals on a black background&#10;&#10;Description automatically generated">
            <a:extLst>
              <a:ext uri="{FF2B5EF4-FFF2-40B4-BE49-F238E27FC236}">
                <a16:creationId xmlns:a16="http://schemas.microsoft.com/office/drawing/2014/main" id="{4671E739-23C0-2430-2667-79D7ABC94BE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42" y="4733924"/>
            <a:ext cx="2490656" cy="11891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6D8FA3-5942-76E6-8759-C3A9F87C0585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Tiere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81282-1C95-2CE2-C87A-F2540ABC777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26696" y="2903438"/>
            <a:ext cx="901505" cy="485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BFB4CF-1AA5-0FA6-7B48-61A35DE4E3D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60035" y="2171292"/>
            <a:ext cx="1256049" cy="838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1611D0-0EAE-E71F-C12F-6E1383FA078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09913" y="2247504"/>
            <a:ext cx="2258796" cy="1581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2C02C0-58F7-AA52-3194-572D7814E986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02861" y="3152775"/>
            <a:ext cx="1769029" cy="1581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4E03DE-F541-88DD-3E98-C055DE3ECCE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15885" y="4047729"/>
            <a:ext cx="3203424" cy="22101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694101-6A86-733F-6C13-93DC1470B0C1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9"/>
          <a:stretch/>
        </p:blipFill>
        <p:spPr>
          <a:xfrm>
            <a:off x="5746520" y="3534867"/>
            <a:ext cx="1308993" cy="1121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AE1A6C-CDB3-A96E-F759-B1F91842E330}"/>
              </a:ext>
            </a:extLst>
          </p:cNvPr>
          <p:cNvSpPr txBox="1"/>
          <p:nvPr/>
        </p:nvSpPr>
        <p:spPr>
          <a:xfrm>
            <a:off x="574904" y="2427500"/>
            <a:ext cx="183099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Schaf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DEF1C-9295-40A3-9FCF-F3FFF25B8D7C}"/>
              </a:ext>
            </a:extLst>
          </p:cNvPr>
          <p:cNvSpPr txBox="1"/>
          <p:nvPr/>
        </p:nvSpPr>
        <p:spPr>
          <a:xfrm>
            <a:off x="5008830" y="2198900"/>
            <a:ext cx="1381088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Kuh</a:t>
            </a:r>
            <a:endParaRPr lang="en-US" sz="2000" b="1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0321D-8D1E-E2C9-F093-B287E704D78D}"/>
              </a:ext>
            </a:extLst>
          </p:cNvPr>
          <p:cNvSpPr txBox="1"/>
          <p:nvPr/>
        </p:nvSpPr>
        <p:spPr>
          <a:xfrm>
            <a:off x="750123" y="4047729"/>
            <a:ext cx="1450563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065B4-59C8-8C8E-0835-3153F73F5D2E}"/>
              </a:ext>
            </a:extLst>
          </p:cNvPr>
          <p:cNvSpPr txBox="1"/>
          <p:nvPr/>
        </p:nvSpPr>
        <p:spPr>
          <a:xfrm>
            <a:off x="1275030" y="5453729"/>
            <a:ext cx="1598949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Pferd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BCEBD-2C4F-55D9-5393-2C9F028E494F}"/>
              </a:ext>
            </a:extLst>
          </p:cNvPr>
          <p:cNvSpPr txBox="1"/>
          <p:nvPr/>
        </p:nvSpPr>
        <p:spPr>
          <a:xfrm>
            <a:off x="7762914" y="4778815"/>
            <a:ext cx="2143086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EDAFE-733B-270D-D927-C0D504B66F57}"/>
              </a:ext>
            </a:extLst>
          </p:cNvPr>
          <p:cNvSpPr txBox="1"/>
          <p:nvPr/>
        </p:nvSpPr>
        <p:spPr>
          <a:xfrm>
            <a:off x="6913829" y="3690243"/>
            <a:ext cx="1664114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Hahn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A1AE2-79D0-0926-D613-19A57344E09D}"/>
              </a:ext>
            </a:extLst>
          </p:cNvPr>
          <p:cNvSpPr txBox="1"/>
          <p:nvPr/>
        </p:nvSpPr>
        <p:spPr>
          <a:xfrm>
            <a:off x="6930858" y="2740951"/>
            <a:ext cx="1664114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Küken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Schaf">
            <a:hlinkClick r:id="" action="ppaction://media"/>
            <a:extLst>
              <a:ext uri="{FF2B5EF4-FFF2-40B4-BE49-F238E27FC236}">
                <a16:creationId xmlns:a16="http://schemas.microsoft.com/office/drawing/2014/main" id="{1C5E9EE8-7179-D801-AAF5-0D01C04B9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453309" y="1995700"/>
            <a:ext cx="406400" cy="406400"/>
          </a:xfrm>
          <a:prstGeom prst="rect">
            <a:avLst/>
          </a:prstGeom>
        </p:spPr>
      </p:pic>
      <p:pic>
        <p:nvPicPr>
          <p:cNvPr id="7" name="Kuh">
            <a:hlinkClick r:id="" action="ppaction://media"/>
            <a:extLst>
              <a:ext uri="{FF2B5EF4-FFF2-40B4-BE49-F238E27FC236}">
                <a16:creationId xmlns:a16="http://schemas.microsoft.com/office/drawing/2014/main" id="{C50E4CD4-28C7-45E6-DDBF-B0241C5E27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01215" y="2631679"/>
            <a:ext cx="406400" cy="406400"/>
          </a:xfrm>
          <a:prstGeom prst="rect">
            <a:avLst/>
          </a:prstGeom>
        </p:spPr>
      </p:pic>
      <p:pic>
        <p:nvPicPr>
          <p:cNvPr id="12" name="Esel">
            <a:hlinkClick r:id="" action="ppaction://media"/>
            <a:extLst>
              <a:ext uri="{FF2B5EF4-FFF2-40B4-BE49-F238E27FC236}">
                <a16:creationId xmlns:a16="http://schemas.microsoft.com/office/drawing/2014/main" id="{191A7A39-5C1F-D6B2-4C11-92BD4AB144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845858" y="3721887"/>
            <a:ext cx="406400" cy="406400"/>
          </a:xfrm>
          <a:prstGeom prst="rect">
            <a:avLst/>
          </a:prstGeom>
        </p:spPr>
      </p:pic>
      <p:pic>
        <p:nvPicPr>
          <p:cNvPr id="13" name="Pferd">
            <a:hlinkClick r:id="" action="ppaction://media"/>
            <a:extLst>
              <a:ext uri="{FF2B5EF4-FFF2-40B4-BE49-F238E27FC236}">
                <a16:creationId xmlns:a16="http://schemas.microsoft.com/office/drawing/2014/main" id="{D00C0761-9B73-F4E2-E239-040E14D6AD0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909381" y="5033951"/>
            <a:ext cx="406400" cy="406400"/>
          </a:xfrm>
          <a:prstGeom prst="rect">
            <a:avLst/>
          </a:prstGeom>
        </p:spPr>
      </p:pic>
      <p:pic>
        <p:nvPicPr>
          <p:cNvPr id="14" name="Küken">
            <a:hlinkClick r:id="" action="ppaction://media"/>
            <a:extLst>
              <a:ext uri="{FF2B5EF4-FFF2-40B4-BE49-F238E27FC236}">
                <a16:creationId xmlns:a16="http://schemas.microsoft.com/office/drawing/2014/main" id="{4F004D75-A947-37DE-CCFB-469FDBDE450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6961455" y="2359322"/>
            <a:ext cx="434181" cy="406400"/>
          </a:xfrm>
          <a:prstGeom prst="rect">
            <a:avLst/>
          </a:prstGeom>
        </p:spPr>
      </p:pic>
      <p:pic>
        <p:nvPicPr>
          <p:cNvPr id="20" name="Hahn">
            <a:hlinkClick r:id="" action="ppaction://media"/>
            <a:extLst>
              <a:ext uri="{FF2B5EF4-FFF2-40B4-BE49-F238E27FC236}">
                <a16:creationId xmlns:a16="http://schemas.microsoft.com/office/drawing/2014/main" id="{E3963308-3DA6-8404-E236-DF3DC36F5F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8360852" y="3721887"/>
            <a:ext cx="434181" cy="406400"/>
          </a:xfrm>
          <a:prstGeom prst="rect">
            <a:avLst/>
          </a:prstGeom>
        </p:spPr>
      </p:pic>
      <p:pic>
        <p:nvPicPr>
          <p:cNvPr id="21" name="Schwein">
            <a:hlinkClick r:id="" action="ppaction://media"/>
            <a:extLst>
              <a:ext uri="{FF2B5EF4-FFF2-40B4-BE49-F238E27FC236}">
                <a16:creationId xmlns:a16="http://schemas.microsoft.com/office/drawing/2014/main" id="{3C5AF6FE-475F-3083-BF01-C44E2B68E06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 flipH="1">
            <a:off x="8342539" y="5249917"/>
            <a:ext cx="347264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A84A-DAE6-6CA6-B6B0-5806B8D4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animals on a black background&#10;&#10;Description automatically generated">
            <a:extLst>
              <a:ext uri="{FF2B5EF4-FFF2-40B4-BE49-F238E27FC236}">
                <a16:creationId xmlns:a16="http://schemas.microsoft.com/office/drawing/2014/main" id="{4671E739-23C0-2430-2667-79D7ABC94B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833" y="5139099"/>
            <a:ext cx="2490656" cy="11891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6D8FA3-5942-76E6-8759-C3A9F87C0585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past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81282-1C95-2CE2-C87A-F2540ABC77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47737" y="2493890"/>
            <a:ext cx="901505" cy="485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BFB4CF-1AA5-0FA6-7B48-61A35DE4E3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94267" y="2161392"/>
            <a:ext cx="1256049" cy="838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2C02C0-58F7-AA52-3194-572D7814E9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4967" y="3181122"/>
            <a:ext cx="1769029" cy="1581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4E03DE-F541-88DD-3E98-C055DE3ECC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6057" y="4223406"/>
            <a:ext cx="3203424" cy="22101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694101-6A86-733F-6C13-93DC1470B0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9"/>
          <a:stretch/>
        </p:blipFill>
        <p:spPr>
          <a:xfrm>
            <a:off x="3794745" y="3294397"/>
            <a:ext cx="1308993" cy="1121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50321D-8D1E-E2C9-F093-B287E704D78D}"/>
              </a:ext>
            </a:extLst>
          </p:cNvPr>
          <p:cNvSpPr txBox="1"/>
          <p:nvPr/>
        </p:nvSpPr>
        <p:spPr>
          <a:xfrm>
            <a:off x="220710" y="3544866"/>
            <a:ext cx="1545977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065B4-59C8-8C8E-0835-3153F73F5D2E}"/>
              </a:ext>
            </a:extLst>
          </p:cNvPr>
          <p:cNvSpPr txBox="1"/>
          <p:nvPr/>
        </p:nvSpPr>
        <p:spPr>
          <a:xfrm>
            <a:off x="220710" y="5508632"/>
            <a:ext cx="1545977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Pferd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BCEBD-2C4F-55D9-5393-2C9F028E494F}"/>
              </a:ext>
            </a:extLst>
          </p:cNvPr>
          <p:cNvSpPr txBox="1"/>
          <p:nvPr/>
        </p:nvSpPr>
        <p:spPr>
          <a:xfrm>
            <a:off x="6263639" y="5647495"/>
            <a:ext cx="2127541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EDAFE-733B-270D-D927-C0D504B66F57}"/>
              </a:ext>
            </a:extLst>
          </p:cNvPr>
          <p:cNvSpPr txBox="1"/>
          <p:nvPr/>
        </p:nvSpPr>
        <p:spPr>
          <a:xfrm>
            <a:off x="4953000" y="3855280"/>
            <a:ext cx="1664114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Hahn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A1AE2-79D0-0926-D613-19A57344E09D}"/>
              </a:ext>
            </a:extLst>
          </p:cNvPr>
          <p:cNvSpPr txBox="1"/>
          <p:nvPr/>
        </p:nvSpPr>
        <p:spPr>
          <a:xfrm>
            <a:off x="4314606" y="2571461"/>
            <a:ext cx="1664114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Küken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4CD7E47-9720-3FBB-4332-E81179DA7C74}"/>
              </a:ext>
            </a:extLst>
          </p:cNvPr>
          <p:cNvSpPr txBox="1"/>
          <p:nvPr/>
        </p:nvSpPr>
        <p:spPr>
          <a:xfrm>
            <a:off x="7718468" y="434069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 groß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530BD4E-EE7F-4771-7E36-8C7AA792D5CC}"/>
              </a:ext>
            </a:extLst>
          </p:cNvPr>
          <p:cNvSpPr txBox="1"/>
          <p:nvPr/>
        </p:nvSpPr>
        <p:spPr>
          <a:xfrm>
            <a:off x="7682333" y="253439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F0A6509-1DEC-A622-FD99-911C4882F61F}"/>
              </a:ext>
            </a:extLst>
          </p:cNvPr>
          <p:cNvSpPr txBox="1"/>
          <p:nvPr/>
        </p:nvSpPr>
        <p:spPr>
          <a:xfrm>
            <a:off x="7708392" y="298797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BF27093-F081-DA8A-747D-09081C3AAA24}"/>
              </a:ext>
            </a:extLst>
          </p:cNvPr>
          <p:cNvSpPr txBox="1"/>
          <p:nvPr/>
        </p:nvSpPr>
        <p:spPr>
          <a:xfrm>
            <a:off x="7708392" y="3441556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 klein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8C57453-E350-E03F-5E14-2EE9A19B2633}"/>
              </a:ext>
            </a:extLst>
          </p:cNvPr>
          <p:cNvSpPr txBox="1"/>
          <p:nvPr/>
        </p:nvSpPr>
        <p:spPr>
          <a:xfrm>
            <a:off x="7672715" y="20482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rund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CD31DE3-B0DE-3CC4-51EF-8BCC02F6C0B1}"/>
              </a:ext>
            </a:extLst>
          </p:cNvPr>
          <p:cNvSpPr txBox="1"/>
          <p:nvPr/>
        </p:nvSpPr>
        <p:spPr>
          <a:xfrm>
            <a:off x="7775369" y="3891124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wuschelig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E3BC6751-54AC-2B69-A330-96AA6E3D7FD7}"/>
              </a:ext>
            </a:extLst>
          </p:cNvPr>
          <p:cNvSpPr txBox="1"/>
          <p:nvPr/>
        </p:nvSpPr>
        <p:spPr>
          <a:xfrm>
            <a:off x="285760" y="2451832"/>
            <a:ext cx="183099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Schaf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2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F94F8-3B4F-E9F7-13B8-F2F2F19F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animals on a black background&#10;&#10;Description automatically generated">
            <a:extLst>
              <a:ext uri="{FF2B5EF4-FFF2-40B4-BE49-F238E27FC236}">
                <a16:creationId xmlns:a16="http://schemas.microsoft.com/office/drawing/2014/main" id="{0BBCCC1D-E2BA-3620-4227-2139AEC158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833" y="5139099"/>
            <a:ext cx="2490656" cy="11891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ECCAD4-3511-5BCB-8E6A-42FD6EA73734}"/>
              </a:ext>
            </a:extLst>
          </p:cNvPr>
          <p:cNvSpPr txBox="1"/>
          <p:nvPr/>
        </p:nvSpPr>
        <p:spPr>
          <a:xfrm>
            <a:off x="521689" y="1335024"/>
            <a:ext cx="358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past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DD5A1-3A7A-8EA6-FB42-DEB46777B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47737" y="2493890"/>
            <a:ext cx="901505" cy="485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6FCE0B-1DFA-3A6B-697D-4DCB342C42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94267" y="2161392"/>
            <a:ext cx="1256049" cy="838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246D41-8628-1A16-744E-B5A187BA4C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4967" y="3181122"/>
            <a:ext cx="1769029" cy="1581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7BBC9-3F4C-1CBE-411F-3A39BE415C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6057" y="4223406"/>
            <a:ext cx="3203424" cy="22101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F5C0D3-BB17-01CC-EEF8-3783D4937E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9"/>
          <a:stretch/>
        </p:blipFill>
        <p:spPr>
          <a:xfrm>
            <a:off x="3794745" y="3294397"/>
            <a:ext cx="1308993" cy="1121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7CEA7-A5D7-5B5F-13A4-E20D9221B209}"/>
              </a:ext>
            </a:extLst>
          </p:cNvPr>
          <p:cNvSpPr txBox="1"/>
          <p:nvPr/>
        </p:nvSpPr>
        <p:spPr>
          <a:xfrm>
            <a:off x="220710" y="3544866"/>
            <a:ext cx="1545977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BB257-3CA6-182B-2BE7-9769F0FD7EBD}"/>
              </a:ext>
            </a:extLst>
          </p:cNvPr>
          <p:cNvSpPr txBox="1"/>
          <p:nvPr/>
        </p:nvSpPr>
        <p:spPr>
          <a:xfrm>
            <a:off x="220710" y="5508632"/>
            <a:ext cx="1545977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Pferd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CE504-0669-25D4-56AE-99F8A99A6980}"/>
              </a:ext>
            </a:extLst>
          </p:cNvPr>
          <p:cNvSpPr txBox="1"/>
          <p:nvPr/>
        </p:nvSpPr>
        <p:spPr>
          <a:xfrm>
            <a:off x="6263639" y="5647495"/>
            <a:ext cx="2127541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C0FD8F-B2BF-4C05-8A33-322FC061F4D9}"/>
              </a:ext>
            </a:extLst>
          </p:cNvPr>
          <p:cNvSpPr txBox="1"/>
          <p:nvPr/>
        </p:nvSpPr>
        <p:spPr>
          <a:xfrm>
            <a:off x="4953000" y="3855280"/>
            <a:ext cx="1664114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Hahn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8EBEB-0ECB-A494-A69C-86C6BD8AF417}"/>
              </a:ext>
            </a:extLst>
          </p:cNvPr>
          <p:cNvSpPr txBox="1"/>
          <p:nvPr/>
        </p:nvSpPr>
        <p:spPr>
          <a:xfrm>
            <a:off x="4314606" y="2571461"/>
            <a:ext cx="1664114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Küken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1E869CC-FB29-9DA5-1E23-8FDC28CF2BD0}"/>
              </a:ext>
            </a:extLst>
          </p:cNvPr>
          <p:cNvSpPr txBox="1"/>
          <p:nvPr/>
        </p:nvSpPr>
        <p:spPr>
          <a:xfrm>
            <a:off x="440451" y="576686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 groß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57E8310-83B9-2D10-B5E1-9E1EF1D6A106}"/>
              </a:ext>
            </a:extLst>
          </p:cNvPr>
          <p:cNvSpPr txBox="1"/>
          <p:nvPr/>
        </p:nvSpPr>
        <p:spPr>
          <a:xfrm>
            <a:off x="440451" y="376537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DF38BB1-9EAA-A721-58B7-DA662F464E84}"/>
              </a:ext>
            </a:extLst>
          </p:cNvPr>
          <p:cNvSpPr txBox="1"/>
          <p:nvPr/>
        </p:nvSpPr>
        <p:spPr>
          <a:xfrm>
            <a:off x="5095361" y="412468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FC8DBAE-2E27-AA1C-DDDD-960F6292CCA8}"/>
              </a:ext>
            </a:extLst>
          </p:cNvPr>
          <p:cNvSpPr txBox="1"/>
          <p:nvPr/>
        </p:nvSpPr>
        <p:spPr>
          <a:xfrm>
            <a:off x="4557918" y="282929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 klein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011E624-FCA7-A732-62CA-25833706117E}"/>
              </a:ext>
            </a:extLst>
          </p:cNvPr>
          <p:cNvSpPr txBox="1"/>
          <p:nvPr/>
        </p:nvSpPr>
        <p:spPr>
          <a:xfrm>
            <a:off x="6848868" y="595892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rund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3342458-07CE-FF6C-B594-86EC5CC50A77}"/>
              </a:ext>
            </a:extLst>
          </p:cNvPr>
          <p:cNvSpPr txBox="1"/>
          <p:nvPr/>
        </p:nvSpPr>
        <p:spPr>
          <a:xfrm>
            <a:off x="450301" y="2725849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wuschelig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555AF90A-70B0-BE43-525E-4475B2B2AE51}"/>
              </a:ext>
            </a:extLst>
          </p:cNvPr>
          <p:cNvSpPr txBox="1"/>
          <p:nvPr/>
        </p:nvSpPr>
        <p:spPr>
          <a:xfrm>
            <a:off x="285760" y="2451832"/>
            <a:ext cx="183099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Schaf</a:t>
            </a:r>
            <a:endParaRPr lang="en-US" sz="2000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6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07219-DB77-E118-3DD5-6EF127724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31AB94-7528-EC97-9F2E-04E81CA7016A}"/>
              </a:ext>
            </a:extLst>
          </p:cNvPr>
          <p:cNvSpPr txBox="1"/>
          <p:nvPr/>
        </p:nvSpPr>
        <p:spPr>
          <a:xfrm>
            <a:off x="521688" y="1335024"/>
            <a:ext cx="924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</a:t>
            </a:r>
            <a:r>
              <a:rPr lang="en-US" sz="20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animal?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6B7CE-C8C6-66D4-0FA1-0E92B82A0143}"/>
              </a:ext>
            </a:extLst>
          </p:cNvPr>
          <p:cNvSpPr txBox="1"/>
          <p:nvPr/>
        </p:nvSpPr>
        <p:spPr>
          <a:xfrm>
            <a:off x="7959838" y="2526845"/>
            <a:ext cx="1353597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Wörter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Words?</a:t>
            </a:r>
          </a:p>
          <a:p>
            <a:pPr>
              <a:lnSpc>
                <a:spcPts val="2700"/>
              </a:lnSpc>
            </a:pP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leo.org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961248-A016-B176-42CD-0A24B1477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20" y="3681476"/>
            <a:ext cx="927100" cy="939800"/>
          </a:xfrm>
          <a:prstGeom prst="rect">
            <a:avLst/>
          </a:prstGeom>
        </p:spPr>
      </p:pic>
      <p:pic>
        <p:nvPicPr>
          <p:cNvPr id="20" name="Graphic 19" descr="Heart with solid fill">
            <a:extLst>
              <a:ext uri="{FF2B5EF4-FFF2-40B4-BE49-F238E27FC236}">
                <a16:creationId xmlns:a16="http://schemas.microsoft.com/office/drawing/2014/main" id="{09E69840-CD25-1723-F0A7-A564FD9D4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8998" y="1190284"/>
            <a:ext cx="255458" cy="255458"/>
          </a:xfrm>
          <a:prstGeom prst="rect">
            <a:avLst/>
          </a:prstGeom>
        </p:spPr>
      </p:pic>
      <p:pic>
        <p:nvPicPr>
          <p:cNvPr id="3" name="Grafik 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3F58287C-1C60-8736-C54C-BDB944A15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65" y="1879874"/>
            <a:ext cx="6073411" cy="40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0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8F0C3609-9679-4F53-8ADF-0403CC1E3BB5}"/>
</file>

<file path=customXml/itemProps2.xml><?xml version="1.0" encoding="utf-8"?>
<ds:datastoreItem xmlns:ds="http://schemas.openxmlformats.org/officeDocument/2006/customXml" ds:itemID="{18BD6FC2-0119-4C05-A13C-CCBB6B67948A}"/>
</file>

<file path=customXml/itemProps3.xml><?xml version="1.0" encoding="utf-8"?>
<ds:datastoreItem xmlns:ds="http://schemas.openxmlformats.org/officeDocument/2006/customXml" ds:itemID="{AADCB37C-FB71-40F0-B349-FB6DD62246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274</Words>
  <Application>Microsoft Macintosh PowerPoint</Application>
  <PresentationFormat>A4-Papier (210 x 297 mm)</PresentationFormat>
  <Paragraphs>97</Paragraphs>
  <Slides>12</Slides>
  <Notes>10</Notes>
  <HiddenSlides>0</HiddenSlides>
  <MMClips>21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33</cp:revision>
  <dcterms:created xsi:type="dcterms:W3CDTF">2024-08-27T16:27:59Z</dcterms:created>
  <dcterms:modified xsi:type="dcterms:W3CDTF">2025-01-08T10:28:51Z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