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7"/>
    <p:restoredTop sz="94705"/>
  </p:normalViewPr>
  <p:slideViewPr>
    <p:cSldViewPr snapToGrid="0">
      <p:cViewPr varScale="1">
        <p:scale>
          <a:sx n="138" d="100"/>
          <a:sy n="138" d="100"/>
        </p:scale>
        <p:origin x="1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microsoft.com/office/2007/relationships/media" Target="../media/media19.m4a"/><Relationship Id="rId18" Type="http://schemas.openxmlformats.org/officeDocument/2006/relationships/audio" Target="../media/media21.m4a"/><Relationship Id="rId26" Type="http://schemas.openxmlformats.org/officeDocument/2006/relationships/image" Target="../media/image2.png"/><Relationship Id="rId3" Type="http://schemas.microsoft.com/office/2007/relationships/media" Target="../media/media14.m4a"/><Relationship Id="rId21" Type="http://schemas.microsoft.com/office/2007/relationships/media" Target="../media/media23.m4a"/><Relationship Id="rId7" Type="http://schemas.microsoft.com/office/2007/relationships/media" Target="../media/media16.m4a"/><Relationship Id="rId12" Type="http://schemas.openxmlformats.org/officeDocument/2006/relationships/audio" Target="../media/media18.m4a"/><Relationship Id="rId17" Type="http://schemas.microsoft.com/office/2007/relationships/media" Target="../media/media21.m4a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6" Type="http://schemas.openxmlformats.org/officeDocument/2006/relationships/audio" Target="../media/media20.m4a"/><Relationship Id="rId20" Type="http://schemas.openxmlformats.org/officeDocument/2006/relationships/audio" Target="../media/media22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media" Target="../media/media18.m4a"/><Relationship Id="rId24" Type="http://schemas.openxmlformats.org/officeDocument/2006/relationships/audio" Target="../media/media24.m4a"/><Relationship Id="rId5" Type="http://schemas.microsoft.com/office/2007/relationships/media" Target="../media/media15.m4a"/><Relationship Id="rId15" Type="http://schemas.microsoft.com/office/2007/relationships/media" Target="../media/media20.m4a"/><Relationship Id="rId23" Type="http://schemas.microsoft.com/office/2007/relationships/media" Target="../media/media24.m4a"/><Relationship Id="rId10" Type="http://schemas.openxmlformats.org/officeDocument/2006/relationships/audio" Target="../media/media17.m4a"/><Relationship Id="rId19" Type="http://schemas.microsoft.com/office/2007/relationships/media" Target="../media/media22.m4a"/><Relationship Id="rId4" Type="http://schemas.openxmlformats.org/officeDocument/2006/relationships/audio" Target="../media/media14.m4a"/><Relationship Id="rId9" Type="http://schemas.microsoft.com/office/2007/relationships/media" Target="../media/media17.m4a"/><Relationship Id="rId14" Type="http://schemas.openxmlformats.org/officeDocument/2006/relationships/audio" Target="../media/media19.m4a"/><Relationship Id="rId22" Type="http://schemas.openxmlformats.org/officeDocument/2006/relationships/audio" Target="../media/media2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892826" y="2220945"/>
            <a:ext cx="3075534" cy="21190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are…?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35869" y="2229195"/>
            <a:ext cx="2894617" cy="20558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…?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05096" y="3579130"/>
            <a:ext cx="3075534" cy="21190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27691" y="3601019"/>
            <a:ext cx="2910972" cy="197967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05096" y="2498576"/>
            <a:ext cx="3075534" cy="21190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Miki’s grandmother’s house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927691" y="2507497"/>
            <a:ext cx="2921358" cy="20493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Oma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05096" y="2781968"/>
            <a:ext cx="3075534" cy="21190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birthday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29321" y="2791359"/>
            <a:ext cx="2919226" cy="204476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Geburtstag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05096" y="3057077"/>
            <a:ext cx="3075534" cy="21190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29321" y="3065694"/>
            <a:ext cx="2919226" cy="205224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 ist das?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05096" y="3333269"/>
            <a:ext cx="3075534" cy="21190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29321" y="3348245"/>
            <a:ext cx="2919226" cy="198117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 das dein/deine...?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05096" y="3842707"/>
            <a:ext cx="3075534" cy="21190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grandmother 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29321" y="3862166"/>
            <a:ext cx="2919225" cy="194723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 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GB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B09A95-CFC8-61B8-484B-ED7CC8D52F07}"/>
              </a:ext>
            </a:extLst>
          </p:cNvPr>
          <p:cNvSpPr/>
          <p:nvPr/>
        </p:nvSpPr>
        <p:spPr>
          <a:xfrm>
            <a:off x="3905096" y="4112588"/>
            <a:ext cx="3075534" cy="21190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grandfather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4E92B2-4B10-E913-902E-A6E94835F4A9}"/>
              </a:ext>
            </a:extLst>
          </p:cNvPr>
          <p:cNvSpPr/>
          <p:nvPr/>
        </p:nvSpPr>
        <p:spPr>
          <a:xfrm>
            <a:off x="929321" y="4120069"/>
            <a:ext cx="2919226" cy="20632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Opa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37993B-5C0E-06FB-0D20-0B0DCBB0D9B8}"/>
              </a:ext>
            </a:extLst>
          </p:cNvPr>
          <p:cNvSpPr/>
          <p:nvPr/>
        </p:nvSpPr>
        <p:spPr>
          <a:xfrm>
            <a:off x="3905096" y="4382129"/>
            <a:ext cx="3075534" cy="21190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mum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C54120-CF68-2088-AAC9-5F8B81EDD7DB}"/>
              </a:ext>
            </a:extLst>
          </p:cNvPr>
          <p:cNvSpPr/>
          <p:nvPr/>
        </p:nvSpPr>
        <p:spPr>
          <a:xfrm>
            <a:off x="929321" y="4394557"/>
            <a:ext cx="2919225" cy="19967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 Mama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E9EAC9-794A-D3DF-20A3-2C77D8ADEA9C}"/>
              </a:ext>
            </a:extLst>
          </p:cNvPr>
          <p:cNvSpPr/>
          <p:nvPr/>
        </p:nvSpPr>
        <p:spPr>
          <a:xfrm>
            <a:off x="3905096" y="4653923"/>
            <a:ext cx="3075534" cy="21190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98ECF8-5F63-F66E-E8F8-36D8C7EABE99}"/>
              </a:ext>
            </a:extLst>
          </p:cNvPr>
          <p:cNvSpPr/>
          <p:nvPr/>
        </p:nvSpPr>
        <p:spPr>
          <a:xfrm>
            <a:off x="929321" y="4662173"/>
            <a:ext cx="2919225" cy="20558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Papa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EBAB16-3AEF-4251-AE10-5725D5021C4D}"/>
              </a:ext>
            </a:extLst>
          </p:cNvPr>
          <p:cNvSpPr/>
          <p:nvPr/>
        </p:nvSpPr>
        <p:spPr>
          <a:xfrm>
            <a:off x="3905096" y="4937315"/>
            <a:ext cx="3075534" cy="21190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6C63DD-2E0E-DF7E-4629-EE1B351B3B21}"/>
              </a:ext>
            </a:extLst>
          </p:cNvPr>
          <p:cNvSpPr/>
          <p:nvPr/>
        </p:nvSpPr>
        <p:spPr>
          <a:xfrm>
            <a:off x="929321" y="4950965"/>
            <a:ext cx="2919225" cy="20035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 Schwester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7A200C-8FED-4E8F-9182-CB23298E9A3D}"/>
              </a:ext>
            </a:extLst>
          </p:cNvPr>
          <p:cNvSpPr/>
          <p:nvPr/>
        </p:nvSpPr>
        <p:spPr>
          <a:xfrm>
            <a:off x="929321" y="5223308"/>
            <a:ext cx="2919226" cy="209077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Bruder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AC841E0-6D81-5979-2D96-EB2BB7EB872E}"/>
              </a:ext>
            </a:extLst>
          </p:cNvPr>
          <p:cNvSpPr/>
          <p:nvPr/>
        </p:nvSpPr>
        <p:spPr>
          <a:xfrm>
            <a:off x="3905096" y="5218669"/>
            <a:ext cx="3075534" cy="21190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brother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Audio Recording 30.01.2025, 10:19:43">
            <a:hlinkClick r:id="" action="ppaction://media"/>
            <a:extLst>
              <a:ext uri="{FF2B5EF4-FFF2-40B4-BE49-F238E27FC236}">
                <a16:creationId xmlns:a16="http://schemas.microsoft.com/office/drawing/2014/main" id="{CA2C7EB7-9FEF-751B-D7F5-2E9DF3B1B0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61666" y="2162494"/>
            <a:ext cx="374203" cy="374203"/>
          </a:xfrm>
          <a:prstGeom prst="rect">
            <a:avLst/>
          </a:prstGeom>
        </p:spPr>
      </p:pic>
      <p:pic>
        <p:nvPicPr>
          <p:cNvPr id="21" name="Audio Recording 30.01.2025, 10:20:08">
            <a:hlinkClick r:id="" action="ppaction://media"/>
            <a:extLst>
              <a:ext uri="{FF2B5EF4-FFF2-40B4-BE49-F238E27FC236}">
                <a16:creationId xmlns:a16="http://schemas.microsoft.com/office/drawing/2014/main" id="{87875262-7FAA-6CA7-B2A9-E754373EBB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61666" y="2446356"/>
            <a:ext cx="374203" cy="374203"/>
          </a:xfrm>
          <a:prstGeom prst="rect">
            <a:avLst/>
          </a:prstGeom>
        </p:spPr>
      </p:pic>
      <p:pic>
        <p:nvPicPr>
          <p:cNvPr id="24" name="Audio Recording 30.01.2025, 10:20:50">
            <a:hlinkClick r:id="" action="ppaction://media"/>
            <a:extLst>
              <a:ext uri="{FF2B5EF4-FFF2-40B4-BE49-F238E27FC236}">
                <a16:creationId xmlns:a16="http://schemas.microsoft.com/office/drawing/2014/main" id="{BBEF6F64-FC3B-60CF-C987-2956EA4E19A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65693" y="2725174"/>
            <a:ext cx="374203" cy="374203"/>
          </a:xfrm>
          <a:prstGeom prst="rect">
            <a:avLst/>
          </a:prstGeom>
        </p:spPr>
      </p:pic>
      <p:pic>
        <p:nvPicPr>
          <p:cNvPr id="27" name="Audio Recording 30.01.2025, 10:21:06">
            <a:hlinkClick r:id="" action="ppaction://media"/>
            <a:extLst>
              <a:ext uri="{FF2B5EF4-FFF2-40B4-BE49-F238E27FC236}">
                <a16:creationId xmlns:a16="http://schemas.microsoft.com/office/drawing/2014/main" id="{14250E06-5876-1E23-DA95-B9B19FD2CA4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65693" y="2986321"/>
            <a:ext cx="374203" cy="374203"/>
          </a:xfrm>
          <a:prstGeom prst="rect">
            <a:avLst/>
          </a:prstGeom>
        </p:spPr>
      </p:pic>
      <p:pic>
        <p:nvPicPr>
          <p:cNvPr id="30" name="Audio Recording 30.01.2025, 10:21:29">
            <a:hlinkClick r:id="" action="ppaction://media"/>
            <a:extLst>
              <a:ext uri="{FF2B5EF4-FFF2-40B4-BE49-F238E27FC236}">
                <a16:creationId xmlns:a16="http://schemas.microsoft.com/office/drawing/2014/main" id="{B1696723-010E-3C49-8BE4-E053B129FB9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65693" y="3256231"/>
            <a:ext cx="374203" cy="374203"/>
          </a:xfrm>
          <a:prstGeom prst="rect">
            <a:avLst/>
          </a:prstGeom>
        </p:spPr>
      </p:pic>
      <p:pic>
        <p:nvPicPr>
          <p:cNvPr id="33" name="Audio Recording 30.01.2025, 10:22:03">
            <a:hlinkClick r:id="" action="ppaction://media"/>
            <a:extLst>
              <a:ext uri="{FF2B5EF4-FFF2-40B4-BE49-F238E27FC236}">
                <a16:creationId xmlns:a16="http://schemas.microsoft.com/office/drawing/2014/main" id="{16D4F932-FFB3-1571-B6CA-4A32919CDCC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69092" y="3506512"/>
            <a:ext cx="374203" cy="374203"/>
          </a:xfrm>
          <a:prstGeom prst="rect">
            <a:avLst/>
          </a:prstGeom>
        </p:spPr>
      </p:pic>
      <p:pic>
        <p:nvPicPr>
          <p:cNvPr id="34" name="Audio Recording 30.01.2025, 10:22:21">
            <a:hlinkClick r:id="" action="ppaction://media"/>
            <a:extLst>
              <a:ext uri="{FF2B5EF4-FFF2-40B4-BE49-F238E27FC236}">
                <a16:creationId xmlns:a16="http://schemas.microsoft.com/office/drawing/2014/main" id="{2CE5F58F-4571-ABD2-E4CC-E1A43126DEA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69092" y="3767877"/>
            <a:ext cx="374203" cy="374203"/>
          </a:xfrm>
          <a:prstGeom prst="rect">
            <a:avLst/>
          </a:prstGeom>
        </p:spPr>
      </p:pic>
      <p:pic>
        <p:nvPicPr>
          <p:cNvPr id="49" name="Audio Recording 30.01.2025, 10:22:38">
            <a:hlinkClick r:id="" action="ppaction://media"/>
            <a:extLst>
              <a:ext uri="{FF2B5EF4-FFF2-40B4-BE49-F238E27FC236}">
                <a16:creationId xmlns:a16="http://schemas.microsoft.com/office/drawing/2014/main" id="{8C4B3BC3-6DAE-A6D5-CD7C-2AA087B71CC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69092" y="4033302"/>
            <a:ext cx="358599" cy="358599"/>
          </a:xfrm>
          <a:prstGeom prst="rect">
            <a:avLst/>
          </a:prstGeom>
        </p:spPr>
      </p:pic>
      <p:pic>
        <p:nvPicPr>
          <p:cNvPr id="50" name="Audio Recording 30.01.2025, 10:24:55">
            <a:hlinkClick r:id="" action="ppaction://media"/>
            <a:extLst>
              <a:ext uri="{FF2B5EF4-FFF2-40B4-BE49-F238E27FC236}">
                <a16:creationId xmlns:a16="http://schemas.microsoft.com/office/drawing/2014/main" id="{C973632B-456F-B93C-F978-22976B921F3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569092" y="4294667"/>
            <a:ext cx="374203" cy="374203"/>
          </a:xfrm>
          <a:prstGeom prst="rect">
            <a:avLst/>
          </a:prstGeom>
        </p:spPr>
      </p:pic>
      <p:pic>
        <p:nvPicPr>
          <p:cNvPr id="51" name="Audio Recording 30.01.2025, 10:25:03">
            <a:hlinkClick r:id="" action="ppaction://media"/>
            <a:extLst>
              <a:ext uri="{FF2B5EF4-FFF2-40B4-BE49-F238E27FC236}">
                <a16:creationId xmlns:a16="http://schemas.microsoft.com/office/drawing/2014/main" id="{C50DD223-AE88-82C9-87DD-6637DF2B917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569092" y="4556088"/>
            <a:ext cx="374203" cy="374203"/>
          </a:xfrm>
          <a:prstGeom prst="rect">
            <a:avLst/>
          </a:prstGeom>
        </p:spPr>
      </p:pic>
      <p:pic>
        <p:nvPicPr>
          <p:cNvPr id="52" name="Audio Recording 30.01.2025, 10:25:15">
            <a:hlinkClick r:id="" action="ppaction://media"/>
            <a:extLst>
              <a:ext uri="{FF2B5EF4-FFF2-40B4-BE49-F238E27FC236}">
                <a16:creationId xmlns:a16="http://schemas.microsoft.com/office/drawing/2014/main" id="{541001EF-EB17-AACD-714D-0CE2D27D77A4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569092" y="4813334"/>
            <a:ext cx="374203" cy="374203"/>
          </a:xfrm>
          <a:prstGeom prst="rect">
            <a:avLst/>
          </a:prstGeom>
        </p:spPr>
      </p:pic>
      <p:pic>
        <p:nvPicPr>
          <p:cNvPr id="53" name="Audio Recording 30.01.2025, 10:25:26">
            <a:hlinkClick r:id="" action="ppaction://media"/>
            <a:extLst>
              <a:ext uri="{FF2B5EF4-FFF2-40B4-BE49-F238E27FC236}">
                <a16:creationId xmlns:a16="http://schemas.microsoft.com/office/drawing/2014/main" id="{A625E224-50B8-E6E8-0136-C8301599E04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569092" y="5083647"/>
            <a:ext cx="374203" cy="37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6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7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7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8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2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07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39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2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62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8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GB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A3D2B-38BC-1BCB-2C3D-E8F6206E3033}"/>
              </a:ext>
            </a:extLst>
          </p:cNvPr>
          <p:cNvSpPr/>
          <p:nvPr/>
        </p:nvSpPr>
        <p:spPr>
          <a:xfrm>
            <a:off x="3846225" y="5058923"/>
            <a:ext cx="2964477" cy="20385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CE1285-1F9A-8DE9-C858-A29FF917E419}"/>
              </a:ext>
            </a:extLst>
          </p:cNvPr>
          <p:cNvSpPr/>
          <p:nvPr/>
        </p:nvSpPr>
        <p:spPr>
          <a:xfrm>
            <a:off x="918589" y="5056791"/>
            <a:ext cx="2844113" cy="203856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ist dein Lieblings-...?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373878-EC82-37C4-1F9E-15ED913BDA9E}"/>
              </a:ext>
            </a:extLst>
          </p:cNvPr>
          <p:cNvSpPr/>
          <p:nvPr/>
        </p:nvSpPr>
        <p:spPr>
          <a:xfrm>
            <a:off x="3846225" y="5341081"/>
            <a:ext cx="2964477" cy="20385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 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71F3F0-6167-14FF-8E69-6FAFAAC92A53}"/>
              </a:ext>
            </a:extLst>
          </p:cNvPr>
          <p:cNvSpPr/>
          <p:nvPr/>
        </p:nvSpPr>
        <p:spPr>
          <a:xfrm>
            <a:off x="918589" y="5343451"/>
            <a:ext cx="2844113" cy="203856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Lieblings-... ist ... .</a:t>
            </a:r>
          </a:p>
        </p:txBody>
      </p:sp>
      <p:sp>
        <p:nvSpPr>
          <p:cNvPr id="20" name="Rectangle 70">
            <a:extLst>
              <a:ext uri="{FF2B5EF4-FFF2-40B4-BE49-F238E27FC236}">
                <a16:creationId xmlns:a16="http://schemas.microsoft.com/office/drawing/2014/main" id="{149E7A93-8A7A-4DF6-81A7-F26623DADAAE}"/>
              </a:ext>
            </a:extLst>
          </p:cNvPr>
          <p:cNvSpPr/>
          <p:nvPr/>
        </p:nvSpPr>
        <p:spPr>
          <a:xfrm>
            <a:off x="3846225" y="2317178"/>
            <a:ext cx="2964477" cy="2070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siblings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71">
            <a:extLst>
              <a:ext uri="{FF2B5EF4-FFF2-40B4-BE49-F238E27FC236}">
                <a16:creationId xmlns:a16="http://schemas.microsoft.com/office/drawing/2014/main" id="{AA7775E2-D1E4-F645-A342-10BB6F1583CE}"/>
              </a:ext>
            </a:extLst>
          </p:cNvPr>
          <p:cNvSpPr/>
          <p:nvPr/>
        </p:nvSpPr>
        <p:spPr>
          <a:xfrm>
            <a:off x="918590" y="2315046"/>
            <a:ext cx="2844112" cy="207919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 Geschwister</a:t>
            </a:r>
          </a:p>
        </p:txBody>
      </p:sp>
      <p:sp>
        <p:nvSpPr>
          <p:cNvPr id="24" name="Rectangle 72">
            <a:extLst>
              <a:ext uri="{FF2B5EF4-FFF2-40B4-BE49-F238E27FC236}">
                <a16:creationId xmlns:a16="http://schemas.microsoft.com/office/drawing/2014/main" id="{5C37A17A-D99A-659E-BA05-7DFC3F02A1AA}"/>
              </a:ext>
            </a:extLst>
          </p:cNvPr>
          <p:cNvSpPr/>
          <p:nvPr/>
        </p:nvSpPr>
        <p:spPr>
          <a:xfrm>
            <a:off x="3846225" y="2586719"/>
            <a:ext cx="2964477" cy="20211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aunt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7" name="Rectangle 73">
            <a:extLst>
              <a:ext uri="{FF2B5EF4-FFF2-40B4-BE49-F238E27FC236}">
                <a16:creationId xmlns:a16="http://schemas.microsoft.com/office/drawing/2014/main" id="{10C04049-ECFA-442A-EEA6-57076085565D}"/>
              </a:ext>
            </a:extLst>
          </p:cNvPr>
          <p:cNvSpPr/>
          <p:nvPr/>
        </p:nvSpPr>
        <p:spPr>
          <a:xfrm>
            <a:off x="918590" y="2582661"/>
            <a:ext cx="2844112" cy="20633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Tante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angle 74">
            <a:extLst>
              <a:ext uri="{FF2B5EF4-FFF2-40B4-BE49-F238E27FC236}">
                <a16:creationId xmlns:a16="http://schemas.microsoft.com/office/drawing/2014/main" id="{3D6CEE55-351A-6628-DB0A-B9AF47FC01AA}"/>
              </a:ext>
            </a:extLst>
          </p:cNvPr>
          <p:cNvSpPr/>
          <p:nvPr/>
        </p:nvSpPr>
        <p:spPr>
          <a:xfrm>
            <a:off x="3846225" y="2858513"/>
            <a:ext cx="2964477" cy="20211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uncle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75">
            <a:extLst>
              <a:ext uri="{FF2B5EF4-FFF2-40B4-BE49-F238E27FC236}">
                <a16:creationId xmlns:a16="http://schemas.microsoft.com/office/drawing/2014/main" id="{58518F92-3276-CD98-DDF0-547774DE2144}"/>
              </a:ext>
            </a:extLst>
          </p:cNvPr>
          <p:cNvSpPr/>
          <p:nvPr/>
        </p:nvSpPr>
        <p:spPr>
          <a:xfrm>
            <a:off x="918590" y="2856382"/>
            <a:ext cx="2844112" cy="200286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Onkel</a:t>
            </a:r>
          </a:p>
        </p:txBody>
      </p:sp>
      <p:sp>
        <p:nvSpPr>
          <p:cNvPr id="33" name="Rectangle 76">
            <a:extLst>
              <a:ext uri="{FF2B5EF4-FFF2-40B4-BE49-F238E27FC236}">
                <a16:creationId xmlns:a16="http://schemas.microsoft.com/office/drawing/2014/main" id="{37DF4294-BC65-76D1-7FC3-9D24DCEFC02B}"/>
              </a:ext>
            </a:extLst>
          </p:cNvPr>
          <p:cNvSpPr/>
          <p:nvPr/>
        </p:nvSpPr>
        <p:spPr>
          <a:xfrm>
            <a:off x="3846225" y="3141905"/>
            <a:ext cx="2964477" cy="20980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cousin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77">
            <a:extLst>
              <a:ext uri="{FF2B5EF4-FFF2-40B4-BE49-F238E27FC236}">
                <a16:creationId xmlns:a16="http://schemas.microsoft.com/office/drawing/2014/main" id="{3347BF0C-7CB8-BF6F-408D-A6FE7A34F4F4}"/>
              </a:ext>
            </a:extLst>
          </p:cNvPr>
          <p:cNvSpPr/>
          <p:nvPr/>
        </p:nvSpPr>
        <p:spPr>
          <a:xfrm>
            <a:off x="918590" y="3139773"/>
            <a:ext cx="2844112" cy="20770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mein(</a:t>
            </a:r>
            <a:r>
              <a:rPr lang="de-DE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Cousin(</a:t>
            </a:r>
            <a:r>
              <a:rPr lang="de-DE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49" name="Rectangle 78">
            <a:extLst>
              <a:ext uri="{FF2B5EF4-FFF2-40B4-BE49-F238E27FC236}">
                <a16:creationId xmlns:a16="http://schemas.microsoft.com/office/drawing/2014/main" id="{5E223A19-581C-8D62-A0C9-443963675F07}"/>
              </a:ext>
            </a:extLst>
          </p:cNvPr>
          <p:cNvSpPr/>
          <p:nvPr/>
        </p:nvSpPr>
        <p:spPr>
          <a:xfrm>
            <a:off x="3846225" y="3417013"/>
            <a:ext cx="2964477" cy="194983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friend</a:t>
            </a:r>
          </a:p>
        </p:txBody>
      </p:sp>
      <p:sp>
        <p:nvSpPr>
          <p:cNvPr id="50" name="Rectangle 79">
            <a:extLst>
              <a:ext uri="{FF2B5EF4-FFF2-40B4-BE49-F238E27FC236}">
                <a16:creationId xmlns:a16="http://schemas.microsoft.com/office/drawing/2014/main" id="{EAC60D43-7462-77A8-2E35-182E8FC077A8}"/>
              </a:ext>
            </a:extLst>
          </p:cNvPr>
          <p:cNvSpPr/>
          <p:nvPr/>
        </p:nvSpPr>
        <p:spPr>
          <a:xfrm>
            <a:off x="918590" y="3414883"/>
            <a:ext cx="2844112" cy="18420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mein(</a:t>
            </a:r>
            <a:r>
              <a:rPr lang="de-DE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Freund(in)</a:t>
            </a:r>
          </a:p>
        </p:txBody>
      </p:sp>
      <p:sp>
        <p:nvSpPr>
          <p:cNvPr id="51" name="Rectangle 80">
            <a:extLst>
              <a:ext uri="{FF2B5EF4-FFF2-40B4-BE49-F238E27FC236}">
                <a16:creationId xmlns:a16="http://schemas.microsoft.com/office/drawing/2014/main" id="{FA758FE4-40CB-F5DB-FCAA-A89B82DA2458}"/>
              </a:ext>
            </a:extLst>
          </p:cNvPr>
          <p:cNvSpPr/>
          <p:nvPr/>
        </p:nvSpPr>
        <p:spPr>
          <a:xfrm>
            <a:off x="3846225" y="3693205"/>
            <a:ext cx="2964477" cy="208507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81">
            <a:extLst>
              <a:ext uri="{FF2B5EF4-FFF2-40B4-BE49-F238E27FC236}">
                <a16:creationId xmlns:a16="http://schemas.microsoft.com/office/drawing/2014/main" id="{478A3D70-BB7B-D99E-8508-DFDB60FA341B}"/>
              </a:ext>
            </a:extLst>
          </p:cNvPr>
          <p:cNvSpPr/>
          <p:nvPr/>
        </p:nvSpPr>
        <p:spPr>
          <a:xfrm>
            <a:off x="918590" y="3694058"/>
            <a:ext cx="2844112" cy="20370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Kuchen</a:t>
            </a:r>
          </a:p>
        </p:txBody>
      </p:sp>
      <p:sp>
        <p:nvSpPr>
          <p:cNvPr id="53" name="Rectangle 82">
            <a:extLst>
              <a:ext uri="{FF2B5EF4-FFF2-40B4-BE49-F238E27FC236}">
                <a16:creationId xmlns:a16="http://schemas.microsoft.com/office/drawing/2014/main" id="{1ABD7058-DD32-D290-88E4-51D6098A0989}"/>
              </a:ext>
            </a:extLst>
          </p:cNvPr>
          <p:cNvSpPr/>
          <p:nvPr/>
        </p:nvSpPr>
        <p:spPr>
          <a:xfrm>
            <a:off x="3846225" y="3965549"/>
            <a:ext cx="2964477" cy="20606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gift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83">
            <a:extLst>
              <a:ext uri="{FF2B5EF4-FFF2-40B4-BE49-F238E27FC236}">
                <a16:creationId xmlns:a16="http://schemas.microsoft.com/office/drawing/2014/main" id="{61EB66B6-238A-0769-AC26-42492EA4388E}"/>
              </a:ext>
            </a:extLst>
          </p:cNvPr>
          <p:cNvSpPr/>
          <p:nvPr/>
        </p:nvSpPr>
        <p:spPr>
          <a:xfrm>
            <a:off x="918590" y="3963417"/>
            <a:ext cx="2844112" cy="189784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Geschenk</a:t>
            </a:r>
          </a:p>
        </p:txBody>
      </p:sp>
      <p:sp>
        <p:nvSpPr>
          <p:cNvPr id="55" name="Rectangle 84">
            <a:extLst>
              <a:ext uri="{FF2B5EF4-FFF2-40B4-BE49-F238E27FC236}">
                <a16:creationId xmlns:a16="http://schemas.microsoft.com/office/drawing/2014/main" id="{A9D23392-099D-F5E1-2F3A-D8DD62869343}"/>
              </a:ext>
            </a:extLst>
          </p:cNvPr>
          <p:cNvSpPr/>
          <p:nvPr/>
        </p:nvSpPr>
        <p:spPr>
          <a:xfrm>
            <a:off x="3846225" y="4235430"/>
            <a:ext cx="2964477" cy="2070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birthday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Rectangle 85">
            <a:extLst>
              <a:ext uri="{FF2B5EF4-FFF2-40B4-BE49-F238E27FC236}">
                <a16:creationId xmlns:a16="http://schemas.microsoft.com/office/drawing/2014/main" id="{929CA8A1-5A5C-6EFA-FEB9-E72AFE5559F6}"/>
              </a:ext>
            </a:extLst>
          </p:cNvPr>
          <p:cNvSpPr/>
          <p:nvPr/>
        </p:nvSpPr>
        <p:spPr>
          <a:xfrm>
            <a:off x="918589" y="4235760"/>
            <a:ext cx="2844113" cy="20550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Geburtstagskarte</a:t>
            </a:r>
          </a:p>
        </p:txBody>
      </p:sp>
      <p:sp>
        <p:nvSpPr>
          <p:cNvPr id="57" name="Rectangle 86">
            <a:extLst>
              <a:ext uri="{FF2B5EF4-FFF2-40B4-BE49-F238E27FC236}">
                <a16:creationId xmlns:a16="http://schemas.microsoft.com/office/drawing/2014/main" id="{CE29A820-EEED-4A4F-200C-9D241D79DED1}"/>
              </a:ext>
            </a:extLst>
          </p:cNvPr>
          <p:cNvSpPr/>
          <p:nvPr/>
        </p:nvSpPr>
        <p:spPr>
          <a:xfrm>
            <a:off x="3846225" y="4504972"/>
            <a:ext cx="2964477" cy="19062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wish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Rectangle 87">
            <a:extLst>
              <a:ext uri="{FF2B5EF4-FFF2-40B4-BE49-F238E27FC236}">
                <a16:creationId xmlns:a16="http://schemas.microsoft.com/office/drawing/2014/main" id="{E611E8B9-3DFD-518F-ACAC-E9BA0005F090}"/>
              </a:ext>
            </a:extLst>
          </p:cNvPr>
          <p:cNvSpPr/>
          <p:nvPr/>
        </p:nvSpPr>
        <p:spPr>
          <a:xfrm>
            <a:off x="918589" y="4500914"/>
            <a:ext cx="2844113" cy="197094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wünschen</a:t>
            </a:r>
          </a:p>
        </p:txBody>
      </p:sp>
      <p:sp>
        <p:nvSpPr>
          <p:cNvPr id="59" name="Rectangle 88">
            <a:extLst>
              <a:ext uri="{FF2B5EF4-FFF2-40B4-BE49-F238E27FC236}">
                <a16:creationId xmlns:a16="http://schemas.microsoft.com/office/drawing/2014/main" id="{27A4E7E5-CF77-92A4-8051-9553C92474E3}"/>
              </a:ext>
            </a:extLst>
          </p:cNvPr>
          <p:cNvSpPr/>
          <p:nvPr/>
        </p:nvSpPr>
        <p:spPr>
          <a:xfrm>
            <a:off x="3846225" y="4776765"/>
            <a:ext cx="2964477" cy="20088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luck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Rectangle 89">
            <a:extLst>
              <a:ext uri="{FF2B5EF4-FFF2-40B4-BE49-F238E27FC236}">
                <a16:creationId xmlns:a16="http://schemas.microsoft.com/office/drawing/2014/main" id="{69B95724-2453-84E8-492E-22815AF8777A}"/>
              </a:ext>
            </a:extLst>
          </p:cNvPr>
          <p:cNvSpPr/>
          <p:nvPr/>
        </p:nvSpPr>
        <p:spPr>
          <a:xfrm>
            <a:off x="918589" y="4774632"/>
            <a:ext cx="2844113" cy="19943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 Glück</a:t>
            </a:r>
          </a:p>
        </p:txBody>
      </p:sp>
      <p:pic>
        <p:nvPicPr>
          <p:cNvPr id="19" name="Audio Recording 30.01.2025, 10:26:46">
            <a:hlinkClick r:id="" action="ppaction://media"/>
            <a:extLst>
              <a:ext uri="{FF2B5EF4-FFF2-40B4-BE49-F238E27FC236}">
                <a16:creationId xmlns:a16="http://schemas.microsoft.com/office/drawing/2014/main" id="{A4F5BCBE-72F6-4D6E-F5FF-228ED4A9BA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593337" y="2263239"/>
            <a:ext cx="330200" cy="330200"/>
          </a:xfrm>
          <a:prstGeom prst="rect">
            <a:avLst/>
          </a:prstGeom>
        </p:spPr>
      </p:pic>
      <p:pic>
        <p:nvPicPr>
          <p:cNvPr id="21" name="Audio Recording 30.01.2025, 10:26:57">
            <a:hlinkClick r:id="" action="ppaction://media"/>
            <a:extLst>
              <a:ext uri="{FF2B5EF4-FFF2-40B4-BE49-F238E27FC236}">
                <a16:creationId xmlns:a16="http://schemas.microsoft.com/office/drawing/2014/main" id="{C779505D-7A6C-5337-5CE7-3656ABDB92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593337" y="2540735"/>
            <a:ext cx="330200" cy="330200"/>
          </a:xfrm>
          <a:prstGeom prst="rect">
            <a:avLst/>
          </a:prstGeom>
        </p:spPr>
      </p:pic>
      <p:pic>
        <p:nvPicPr>
          <p:cNvPr id="23" name="Audio Recording 30.01.2025, 10:27:06">
            <a:hlinkClick r:id="" action="ppaction://media"/>
            <a:extLst>
              <a:ext uri="{FF2B5EF4-FFF2-40B4-BE49-F238E27FC236}">
                <a16:creationId xmlns:a16="http://schemas.microsoft.com/office/drawing/2014/main" id="{8378CE1A-A477-3069-3A81-559CEE2557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588389" y="2802605"/>
            <a:ext cx="330200" cy="330200"/>
          </a:xfrm>
          <a:prstGeom prst="rect">
            <a:avLst/>
          </a:prstGeom>
        </p:spPr>
      </p:pic>
      <p:pic>
        <p:nvPicPr>
          <p:cNvPr id="25" name="Audio Recording 30.01.2025, 10:27:17">
            <a:hlinkClick r:id="" action="ppaction://media"/>
            <a:extLst>
              <a:ext uri="{FF2B5EF4-FFF2-40B4-BE49-F238E27FC236}">
                <a16:creationId xmlns:a16="http://schemas.microsoft.com/office/drawing/2014/main" id="{0A5DBC87-2DAF-4333-7796-ACF87B34A22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583441" y="3070675"/>
            <a:ext cx="330200" cy="330200"/>
          </a:xfrm>
          <a:prstGeom prst="rect">
            <a:avLst/>
          </a:prstGeom>
        </p:spPr>
      </p:pic>
      <p:pic>
        <p:nvPicPr>
          <p:cNvPr id="26" name="Audio Recording 30.01.2025, 10:27:28">
            <a:hlinkClick r:id="" action="ppaction://media"/>
            <a:extLst>
              <a:ext uri="{FF2B5EF4-FFF2-40B4-BE49-F238E27FC236}">
                <a16:creationId xmlns:a16="http://schemas.microsoft.com/office/drawing/2014/main" id="{58877BA8-FC27-1248-064A-B4270213EB7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593337" y="3347154"/>
            <a:ext cx="330200" cy="330200"/>
          </a:xfrm>
          <a:prstGeom prst="rect">
            <a:avLst/>
          </a:prstGeom>
        </p:spPr>
      </p:pic>
      <p:pic>
        <p:nvPicPr>
          <p:cNvPr id="28" name="Audio Recording 30.01.2025, 10:27:41">
            <a:hlinkClick r:id="" action="ppaction://media"/>
            <a:extLst>
              <a:ext uri="{FF2B5EF4-FFF2-40B4-BE49-F238E27FC236}">
                <a16:creationId xmlns:a16="http://schemas.microsoft.com/office/drawing/2014/main" id="{8C91A758-C3F8-467A-33BA-7DC133D1259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603497" y="3641174"/>
            <a:ext cx="330200" cy="330200"/>
          </a:xfrm>
          <a:prstGeom prst="rect">
            <a:avLst/>
          </a:prstGeom>
        </p:spPr>
      </p:pic>
      <p:pic>
        <p:nvPicPr>
          <p:cNvPr id="29" name="Audio Recording 30.01.2025, 10:27:51">
            <a:hlinkClick r:id="" action="ppaction://media"/>
            <a:extLst>
              <a:ext uri="{FF2B5EF4-FFF2-40B4-BE49-F238E27FC236}">
                <a16:creationId xmlns:a16="http://schemas.microsoft.com/office/drawing/2014/main" id="{B10F781A-6B1E-DE70-BBB4-8C704B40059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593205" y="3905230"/>
            <a:ext cx="330200" cy="330200"/>
          </a:xfrm>
          <a:prstGeom prst="rect">
            <a:avLst/>
          </a:prstGeom>
        </p:spPr>
      </p:pic>
      <p:pic>
        <p:nvPicPr>
          <p:cNvPr id="31" name="Audio Recording 30.01.2025, 10:28:12">
            <a:hlinkClick r:id="" action="ppaction://media"/>
            <a:extLst>
              <a:ext uri="{FF2B5EF4-FFF2-40B4-BE49-F238E27FC236}">
                <a16:creationId xmlns:a16="http://schemas.microsoft.com/office/drawing/2014/main" id="{A48842B3-6320-274E-6256-372F08D1B4E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593205" y="4173410"/>
            <a:ext cx="330200" cy="330200"/>
          </a:xfrm>
          <a:prstGeom prst="rect">
            <a:avLst/>
          </a:prstGeom>
        </p:spPr>
      </p:pic>
      <p:pic>
        <p:nvPicPr>
          <p:cNvPr id="35" name="Audio Recording 30.01.2025, 10:29:20">
            <a:hlinkClick r:id="" action="ppaction://media"/>
            <a:extLst>
              <a:ext uri="{FF2B5EF4-FFF2-40B4-BE49-F238E27FC236}">
                <a16:creationId xmlns:a16="http://schemas.microsoft.com/office/drawing/2014/main" id="{7D1C58CF-0708-4CCA-0458-AEE013DA424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603497" y="4443604"/>
            <a:ext cx="330200" cy="330200"/>
          </a:xfrm>
          <a:prstGeom prst="rect">
            <a:avLst/>
          </a:prstGeom>
        </p:spPr>
      </p:pic>
      <p:pic>
        <p:nvPicPr>
          <p:cNvPr id="36" name="Audio Recording 30.01.2025, 10:29:31">
            <a:hlinkClick r:id="" action="ppaction://media"/>
            <a:extLst>
              <a:ext uri="{FF2B5EF4-FFF2-40B4-BE49-F238E27FC236}">
                <a16:creationId xmlns:a16="http://schemas.microsoft.com/office/drawing/2014/main" id="{FAB2F707-2241-D2B8-BA6E-DF089EF244B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593205" y="4726591"/>
            <a:ext cx="330200" cy="330200"/>
          </a:xfrm>
          <a:prstGeom prst="rect">
            <a:avLst/>
          </a:prstGeom>
        </p:spPr>
      </p:pic>
      <p:pic>
        <p:nvPicPr>
          <p:cNvPr id="37" name="Audio Recording 30.01.2025, 10:29:45">
            <a:hlinkClick r:id="" action="ppaction://media"/>
            <a:extLst>
              <a:ext uri="{FF2B5EF4-FFF2-40B4-BE49-F238E27FC236}">
                <a16:creationId xmlns:a16="http://schemas.microsoft.com/office/drawing/2014/main" id="{FE577C82-00B3-26F4-DBE7-907E41C4660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603497" y="4989223"/>
            <a:ext cx="330200" cy="330200"/>
          </a:xfrm>
          <a:prstGeom prst="rect">
            <a:avLst/>
          </a:prstGeom>
        </p:spPr>
      </p:pic>
      <p:pic>
        <p:nvPicPr>
          <p:cNvPr id="38" name="Audio Recording 30.01.2025, 10:29:54">
            <a:hlinkClick r:id="" action="ppaction://media"/>
            <a:extLst>
              <a:ext uri="{FF2B5EF4-FFF2-40B4-BE49-F238E27FC236}">
                <a16:creationId xmlns:a16="http://schemas.microsoft.com/office/drawing/2014/main" id="{F254598D-25A9-1D6A-A237-8A0AB7622AB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583441" y="5291781"/>
            <a:ext cx="330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2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0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9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8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3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58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2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52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22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77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A8046AF3-8F0D-4481-830F-80ABA3FDF797}"/>
</file>

<file path=customXml/itemProps2.xml><?xml version="1.0" encoding="utf-8"?>
<ds:datastoreItem xmlns:ds="http://schemas.openxmlformats.org/officeDocument/2006/customXml" ds:itemID="{D6BEF3BB-F1BA-4C0B-8259-C7550092D33B}"/>
</file>

<file path=customXml/itemProps3.xml><?xml version="1.0" encoding="utf-8"?>
<ds:datastoreItem xmlns:ds="http://schemas.openxmlformats.org/officeDocument/2006/customXml" ds:itemID="{C95B4D29-6F37-484C-BBB6-7F809EDED1C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</Words>
  <Application>Microsoft Macintosh PowerPoint</Application>
  <PresentationFormat>A4-Papier (210 x 297 mm)</PresentationFormat>
  <Paragraphs>52</Paragraphs>
  <Slides>2</Slides>
  <Notes>0</Notes>
  <HiddenSlides>0</HiddenSlides>
  <MMClips>24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Arial</vt:lpstr>
      <vt:lpstr>Verdana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Géza G Schenk</dc:creator>
  <cp:lastModifiedBy>Simona Gnade</cp:lastModifiedBy>
  <cp:revision>39</cp:revision>
  <dcterms:created xsi:type="dcterms:W3CDTF">2024-08-27T16:27:59Z</dcterms:created>
  <dcterms:modified xsi:type="dcterms:W3CDTF">2025-01-30T09:31:42Z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