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66" r:id="rId3"/>
    <p:sldId id="269" r:id="rId4"/>
    <p:sldId id="267" r:id="rId5"/>
    <p:sldId id="277" r:id="rId6"/>
    <p:sldId id="278" r:id="rId7"/>
    <p:sldId id="279" r:id="rId8"/>
    <p:sldId id="270" r:id="rId9"/>
    <p:sldId id="271" r:id="rId10"/>
    <p:sldId id="282" r:id="rId11"/>
    <p:sldId id="281" r:id="rId12"/>
    <p:sldId id="280" r:id="rId13"/>
    <p:sldId id="276" r:id="rId14"/>
    <p:sldId id="272" r:id="rId15"/>
    <p:sldId id="264" r:id="rId16"/>
    <p:sldId id="275" r:id="rId17"/>
    <p:sldId id="274" r:id="rId1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41"/>
    <p:restoredTop sz="94671"/>
  </p:normalViewPr>
  <p:slideViewPr>
    <p:cSldViewPr snapToGrid="0" snapToObjects="1">
      <p:cViewPr varScale="1">
        <p:scale>
          <a:sx n="80" d="100"/>
          <a:sy n="80" d="100"/>
        </p:scale>
        <p:origin x="216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t>17.03.2020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56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t>17.03.2020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7498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t>17.03.2020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630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t>17.03.2020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0347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t>17.03.2020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5682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t>17.03.2020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99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t>17.03.2020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9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t>17.03.2020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42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t>17.03.2020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67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t>17.03.2020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4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072FF-7DF6-F741-B856-131B32B70466}" type="datetimeFigureOut">
              <a:rPr lang="pl-PL" smtClean="0"/>
              <a:t>17.03.2020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3FBEA-2567-9A40-BB38-2896EF6C9430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177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072FF-7DF6-F741-B856-131B32B70466}" type="datetimeFigureOut">
              <a:rPr lang="pl-PL" smtClean="0"/>
              <a:t>17.03.2020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3FBEA-2567-9A40-BB38-2896EF6C9430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719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emf"/><Relationship Id="rId7" Type="http://schemas.openxmlformats.org/officeDocument/2006/relationships/image" Target="../media/image8.jpeg"/><Relationship Id="rId8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Relationship Id="rId3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721" y="-171450"/>
            <a:ext cx="9704934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574" y="18288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7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krąglony prostokąt 5"/>
          <p:cNvSpPr/>
          <p:nvPr/>
        </p:nvSpPr>
        <p:spPr>
          <a:xfrm>
            <a:off x="326571" y="194568"/>
            <a:ext cx="5336291" cy="6235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Was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ist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dein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Lieblingsessen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?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600" y="2606794"/>
            <a:ext cx="3628831" cy="261332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6253" y="1761549"/>
            <a:ext cx="4539915" cy="301087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431" y="3249970"/>
            <a:ext cx="3703560" cy="2469040"/>
          </a:xfrm>
          <a:prstGeom prst="rect">
            <a:avLst/>
          </a:prstGeom>
        </p:spPr>
      </p:pic>
      <p:sp>
        <p:nvSpPr>
          <p:cNvPr id="12" name="Zaokrąglony prostokąt 11"/>
          <p:cNvSpPr/>
          <p:nvPr/>
        </p:nvSpPr>
        <p:spPr>
          <a:xfrm>
            <a:off x="7716253" y="4812632"/>
            <a:ext cx="4299284" cy="18127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Ich mag</a:t>
            </a:r>
            <a:r>
              <a:rPr lang="mr-IN" sz="2400" b="1" dirty="0" smtClean="0"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/>
            </a:r>
            <a:b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</a:b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Ich </a:t>
            </a:r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esse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mr-IN" sz="2400" b="1" dirty="0" smtClean="0"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gern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.</a:t>
            </a:r>
          </a:p>
          <a:p>
            <a:pPr algn="ctr"/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Mein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Lieblingsessen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ist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  </a:t>
            </a:r>
            <a:endParaRPr lang="pl-PL" sz="24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3" name="Zaokrąglony prostokąt 12"/>
          <p:cNvSpPr/>
          <p:nvPr/>
        </p:nvSpPr>
        <p:spPr>
          <a:xfrm>
            <a:off x="855679" y="5149515"/>
            <a:ext cx="2149642" cy="56949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err="1" smtClean="0">
                <a:latin typeface="Goethe FF Clan" charset="0"/>
                <a:ea typeface="Goethe FF Clan" charset="0"/>
                <a:cs typeface="Goethe FF Clan" charset="0"/>
              </a:rPr>
              <a:t>gern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4" name="Zaokrąglony prostokąt 13"/>
          <p:cNvSpPr/>
          <p:nvPr/>
        </p:nvSpPr>
        <p:spPr>
          <a:xfrm>
            <a:off x="4877212" y="2540339"/>
            <a:ext cx="2149642" cy="569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err="1" smtClean="0">
                <a:latin typeface="Goethe FF Clan" charset="0"/>
                <a:ea typeface="Goethe FF Clan" charset="0"/>
                <a:cs typeface="Goethe FF Clan" charset="0"/>
              </a:rPr>
              <a:t>lieber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5" name="Zaokrąglony prostokąt 14"/>
          <p:cNvSpPr/>
          <p:nvPr/>
        </p:nvSpPr>
        <p:spPr>
          <a:xfrm>
            <a:off x="8373978" y="1139818"/>
            <a:ext cx="3224463" cy="58152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err="1" smtClean="0">
                <a:latin typeface="Goethe FF Clan" charset="0"/>
                <a:ea typeface="Goethe FF Clan" charset="0"/>
                <a:cs typeface="Goethe FF Clan" charset="0"/>
              </a:rPr>
              <a:t>am</a:t>
            </a:r>
            <a:r>
              <a:rPr lang="pl-PL" sz="32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3200" b="1" dirty="0" err="1" smtClean="0">
                <a:latin typeface="Goethe FF Clan" charset="0"/>
                <a:ea typeface="Goethe FF Clan" charset="0"/>
                <a:cs typeface="Goethe FF Clan" charset="0"/>
              </a:rPr>
              <a:t>liebsten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 flipV="1">
            <a:off x="5872033" y="5732951"/>
            <a:ext cx="6064630" cy="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7" name="Picture 1" descr="GI_Logo_horizontal_black_sRGB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071" y="6106866"/>
            <a:ext cx="1168691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4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krąglony prostokąt 5"/>
          <p:cNvSpPr/>
          <p:nvPr/>
        </p:nvSpPr>
        <p:spPr>
          <a:xfrm>
            <a:off x="158069" y="147948"/>
            <a:ext cx="3772248" cy="10085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Wie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isst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du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?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68" y="3238414"/>
            <a:ext cx="4349764" cy="3303369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902" y="158080"/>
            <a:ext cx="5595125" cy="5595125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Zaokrąglony prostokąt 11"/>
          <p:cNvSpPr/>
          <p:nvPr/>
        </p:nvSpPr>
        <p:spPr>
          <a:xfrm>
            <a:off x="8100447" y="5577809"/>
            <a:ext cx="3064042" cy="794313"/>
          </a:xfrm>
          <a:prstGeom prst="round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Fleisch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3" name="Zaokrąglony prostokąt 12"/>
          <p:cNvSpPr/>
          <p:nvPr/>
        </p:nvSpPr>
        <p:spPr>
          <a:xfrm>
            <a:off x="673769" y="2558487"/>
            <a:ext cx="3064042" cy="794313"/>
          </a:xfrm>
          <a:prstGeom prst="round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Sandwich mit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Schinken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 flipV="1">
            <a:off x="16459822" y="-169874"/>
            <a:ext cx="6064630" cy="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6" name="Picture 1" descr="GI_Logo_horizontal_black_sRG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80144" y="379841"/>
            <a:ext cx="1168691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32" y="1810182"/>
            <a:ext cx="6164010" cy="426063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Zaokrąglony prostokąt 5"/>
          <p:cNvSpPr/>
          <p:nvPr/>
        </p:nvSpPr>
        <p:spPr>
          <a:xfrm>
            <a:off x="182193" y="162483"/>
            <a:ext cx="3459366" cy="10085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Wie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isst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du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?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4789" y="2470482"/>
            <a:ext cx="5347393" cy="4515853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Zaokrąglony prostokąt 11"/>
          <p:cNvSpPr/>
          <p:nvPr/>
        </p:nvSpPr>
        <p:spPr>
          <a:xfrm>
            <a:off x="1090863" y="5755276"/>
            <a:ext cx="3064042" cy="794313"/>
          </a:xfrm>
          <a:prstGeom prst="round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smtClean="0">
                <a:latin typeface="Goethe FF Clan" charset="0"/>
                <a:ea typeface="Goethe FF Clan" charset="0"/>
                <a:cs typeface="Goethe FF Clan" charset="0"/>
              </a:rPr>
              <a:t>Salat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3" name="Zaokrąglony prostokąt 12"/>
          <p:cNvSpPr/>
          <p:nvPr/>
        </p:nvSpPr>
        <p:spPr>
          <a:xfrm>
            <a:off x="7796464" y="2073325"/>
            <a:ext cx="3064042" cy="794313"/>
          </a:xfrm>
          <a:prstGeom prst="round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Reis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mit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Gemüse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4" name="Zaokrąglony prostokąt 13"/>
          <p:cNvSpPr/>
          <p:nvPr/>
        </p:nvSpPr>
        <p:spPr>
          <a:xfrm>
            <a:off x="3977680" y="162483"/>
            <a:ext cx="2470485" cy="68629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>
                <a:latin typeface="Goethe FF Clan" charset="0"/>
                <a:ea typeface="Goethe FF Clan" charset="0"/>
                <a:cs typeface="Goethe FF Clan" charset="0"/>
              </a:rPr>
              <a:t>v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egetarisch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5" name="Zaokrąglony prostokąt 14"/>
          <p:cNvSpPr/>
          <p:nvPr/>
        </p:nvSpPr>
        <p:spPr>
          <a:xfrm>
            <a:off x="4008719" y="907410"/>
            <a:ext cx="2439446" cy="52732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smtClean="0">
                <a:latin typeface="Goethe FF Clan" charset="0"/>
                <a:ea typeface="Goethe FF Clan" charset="0"/>
                <a:cs typeface="Goethe FF Clan" charset="0"/>
              </a:rPr>
              <a:t>vegan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 flipV="1">
            <a:off x="16171881" y="-69945"/>
            <a:ext cx="6064630" cy="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7" name="Picture 1" descr="GI_Logo_horizontal_black_sRG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4919" y="303970"/>
            <a:ext cx="1168691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700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lh5.googleusercontent.com/qEfNKaqLbmCSDDGsapVyQps0do5wuW5BoVGi_0c6QVOTTeWvIWGzEc-IUGwMNAnirpMOW81QoWcJ1DpcQ6hbplcyeWqpwpU3U6c4zsKDzwkoafBQsKBDAK3nvBzvI3Kndjx3ge2xp3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2589" y="224590"/>
            <a:ext cx="1095375" cy="51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3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krąglony prostokąt 5"/>
          <p:cNvSpPr/>
          <p:nvPr/>
        </p:nvSpPr>
        <p:spPr>
          <a:xfrm>
            <a:off x="5796929" y="2973860"/>
            <a:ext cx="6202565" cy="767959"/>
          </a:xfrm>
          <a:prstGeom prst="round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Ein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Wettbewerb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für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Euch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!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96" y="250714"/>
            <a:ext cx="5258214" cy="621425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6947" y="3942347"/>
            <a:ext cx="1732547" cy="974558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 flipV="1">
            <a:off x="16010643" y="-668004"/>
            <a:ext cx="6064630" cy="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0" name="Picture 1" descr="GI_Logo_horizontal_black_sRGB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30803" y="250714"/>
            <a:ext cx="1168691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08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Tekstowe 5"/>
          <p:cNvSpPr txBox="1"/>
          <p:nvPr/>
        </p:nvSpPr>
        <p:spPr>
          <a:xfrm>
            <a:off x="8864169" y="224225"/>
            <a:ext cx="3167410" cy="738664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Das Essen </a:t>
            </a:r>
            <a:r>
              <a:rPr lang="pl-PL" sz="2400" b="1" dirty="0" err="1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ist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lecker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! </a:t>
            </a:r>
          </a:p>
          <a:p>
            <a:endParaRPr lang="pl-PL" dirty="0"/>
          </a:p>
        </p:txBody>
      </p:sp>
      <p:sp>
        <p:nvSpPr>
          <p:cNvPr id="7" name="Zaokrąglony prostokąt 6"/>
          <p:cNvSpPr/>
          <p:nvPr/>
        </p:nvSpPr>
        <p:spPr>
          <a:xfrm>
            <a:off x="10282990" y="1611036"/>
            <a:ext cx="1909010" cy="1090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essen</a:t>
            </a:r>
            <a:endParaRPr lang="pl-PL" sz="2800" b="1" dirty="0" smtClean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8" name="Zaokrąglony prostokąt 7"/>
          <p:cNvSpPr/>
          <p:nvPr/>
        </p:nvSpPr>
        <p:spPr>
          <a:xfrm>
            <a:off x="9897979" y="5444439"/>
            <a:ext cx="2133600" cy="876150"/>
          </a:xfrm>
          <a:prstGeom prst="round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schmecken</a:t>
            </a:r>
            <a:endParaRPr lang="pl-PL" dirty="0"/>
          </a:p>
        </p:txBody>
      </p:sp>
      <p:sp>
        <p:nvSpPr>
          <p:cNvPr id="9" name="PoleTekstowe 8"/>
          <p:cNvSpPr txBox="1"/>
          <p:nvPr/>
        </p:nvSpPr>
        <p:spPr>
          <a:xfrm>
            <a:off x="195365" y="5061322"/>
            <a:ext cx="3167410" cy="1569660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mr-IN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ist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mein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Lieblingsessen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! </a:t>
            </a:r>
          </a:p>
          <a:p>
            <a:r>
              <a:rPr lang="mr-IN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esse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 ich </a:t>
            </a:r>
            <a:r>
              <a:rPr lang="pl-PL" sz="2400" b="1" dirty="0" err="1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gern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. </a:t>
            </a:r>
          </a:p>
          <a:p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Ich mag </a:t>
            </a:r>
            <a:r>
              <a:rPr lang="mr-IN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400" b="1" dirty="0" smtClean="0">
                <a:solidFill>
                  <a:schemeClr val="accent1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 </a:t>
            </a:r>
            <a:endParaRPr lang="pl-PL" dirty="0"/>
          </a:p>
        </p:txBody>
      </p:sp>
      <p:sp>
        <p:nvSpPr>
          <p:cNvPr id="10" name="PoleTekstowe 9"/>
          <p:cNvSpPr txBox="1"/>
          <p:nvPr/>
        </p:nvSpPr>
        <p:spPr>
          <a:xfrm>
            <a:off x="195365" y="2847512"/>
            <a:ext cx="3167410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mr-IN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ist</a:t>
            </a:r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mein</a:t>
            </a:r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Lieblingsgetränk</a:t>
            </a:r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! </a:t>
            </a:r>
          </a:p>
          <a:p>
            <a:r>
              <a:rPr lang="mr-IN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trinke</a:t>
            </a:r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 ich </a:t>
            </a:r>
            <a:r>
              <a:rPr lang="pl-PL" sz="2400" b="1" dirty="0" err="1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gern</a:t>
            </a:r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. </a:t>
            </a:r>
          </a:p>
          <a:p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Ich mag </a:t>
            </a:r>
            <a:r>
              <a:rPr lang="mr-IN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4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 </a:t>
            </a:r>
            <a:endParaRPr lang="pl-PL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Zaokrąglony prostokąt 1"/>
          <p:cNvSpPr/>
          <p:nvPr/>
        </p:nvSpPr>
        <p:spPr>
          <a:xfrm>
            <a:off x="10411327" y="2499517"/>
            <a:ext cx="1780674" cy="205644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ich </a:t>
            </a:r>
            <a:r>
              <a:rPr lang="pl-PL" sz="1600" b="1" dirty="0" err="1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esse</a:t>
            </a:r>
            <a:endParaRPr lang="pl-PL" sz="1600" b="1" dirty="0" smtClean="0">
              <a:solidFill>
                <a:schemeClr val="accent6">
                  <a:lumMod val="75000"/>
                </a:schemeClr>
              </a:solidFill>
              <a:latin typeface="Goethe FF Clan" charset="0"/>
              <a:ea typeface="Goethe FF Clan" charset="0"/>
              <a:cs typeface="Goethe FF Clan" charset="0"/>
            </a:endParaRPr>
          </a:p>
          <a:p>
            <a:pPr algn="ctr"/>
            <a:r>
              <a:rPr lang="pl-PL" sz="1600" b="1" dirty="0" err="1">
                <a:latin typeface="Goethe FF Clan" charset="0"/>
                <a:ea typeface="Goethe FF Clan" charset="0"/>
                <a:cs typeface="Goethe FF Clan" charset="0"/>
              </a:rPr>
              <a:t>d</a:t>
            </a:r>
            <a:r>
              <a:rPr lang="pl-PL" sz="1600" b="1" dirty="0" err="1" smtClean="0">
                <a:latin typeface="Goethe FF Clan" charset="0"/>
                <a:ea typeface="Goethe FF Clan" charset="0"/>
                <a:cs typeface="Goethe FF Clan" charset="0"/>
              </a:rPr>
              <a:t>u</a:t>
            </a:r>
            <a:r>
              <a:rPr lang="pl-PL" sz="16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1600" b="1" dirty="0" err="1" smtClean="0">
                <a:latin typeface="Goethe FF Clan" charset="0"/>
                <a:ea typeface="Goethe FF Clan" charset="0"/>
                <a:cs typeface="Goethe FF Clan" charset="0"/>
              </a:rPr>
              <a:t>isst</a:t>
            </a:r>
            <a:endParaRPr lang="pl-PL" sz="1600" b="1" dirty="0" smtClean="0">
              <a:latin typeface="Goethe FF Clan" charset="0"/>
              <a:ea typeface="Goethe FF Clan" charset="0"/>
              <a:cs typeface="Goethe FF Clan" charset="0"/>
            </a:endParaRPr>
          </a:p>
          <a:p>
            <a:pPr algn="ctr"/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er/</a:t>
            </a:r>
            <a:r>
              <a:rPr lang="pl-PL" sz="1600" b="1" dirty="0" err="1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sie</a:t>
            </a:r>
            <a:r>
              <a:rPr lang="pl-PL" sz="1600" b="1" dirty="0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/es </a:t>
            </a:r>
            <a:r>
              <a:rPr lang="pl-PL" sz="1600" b="1" dirty="0" err="1" smtClean="0">
                <a:solidFill>
                  <a:schemeClr val="accent6">
                    <a:lumMod val="75000"/>
                  </a:schemeClr>
                </a:solidFill>
                <a:latin typeface="Goethe FF Clan" charset="0"/>
                <a:ea typeface="Goethe FF Clan" charset="0"/>
                <a:cs typeface="Goethe FF Clan" charset="0"/>
              </a:rPr>
              <a:t>isst</a:t>
            </a:r>
            <a:endParaRPr lang="pl-PL" sz="1600" b="1" dirty="0" smtClean="0">
              <a:solidFill>
                <a:schemeClr val="accent6">
                  <a:lumMod val="75000"/>
                </a:schemeClr>
              </a:solidFill>
              <a:latin typeface="Goethe FF Clan" charset="0"/>
              <a:ea typeface="Goethe FF Clan" charset="0"/>
              <a:cs typeface="Goethe FF Clan" charset="0"/>
            </a:endParaRPr>
          </a:p>
          <a:p>
            <a:pPr algn="ctr"/>
            <a:endParaRPr lang="pl-PL" sz="1600" b="1" dirty="0" smtClean="0">
              <a:solidFill>
                <a:schemeClr val="accent6">
                  <a:lumMod val="75000"/>
                </a:schemeClr>
              </a:solidFill>
              <a:latin typeface="Goethe FF Clan" charset="0"/>
              <a:ea typeface="Goethe FF Clan" charset="0"/>
              <a:cs typeface="Goethe FF Clan" charset="0"/>
            </a:endParaRPr>
          </a:p>
          <a:p>
            <a:pPr algn="ctr"/>
            <a:r>
              <a:rPr lang="pl-PL" sz="1600" b="1" dirty="0" smtClean="0">
                <a:latin typeface="Goethe FF Clan" charset="0"/>
                <a:ea typeface="Goethe FF Clan" charset="0"/>
                <a:cs typeface="Goethe FF Clan" charset="0"/>
              </a:rPr>
              <a:t>wir </a:t>
            </a:r>
            <a:r>
              <a:rPr lang="pl-PL" sz="1600" b="1" dirty="0" err="1" smtClean="0">
                <a:latin typeface="Goethe FF Clan" charset="0"/>
                <a:ea typeface="Goethe FF Clan" charset="0"/>
                <a:cs typeface="Goethe FF Clan" charset="0"/>
              </a:rPr>
              <a:t>essen</a:t>
            </a:r>
            <a:endParaRPr lang="pl-PL" sz="1600" b="1" dirty="0" smtClean="0">
              <a:latin typeface="Goethe FF Clan" charset="0"/>
              <a:ea typeface="Goethe FF Clan" charset="0"/>
              <a:cs typeface="Goethe FF Clan" charset="0"/>
            </a:endParaRPr>
          </a:p>
          <a:p>
            <a:pPr algn="ctr"/>
            <a:r>
              <a:rPr lang="pl-PL" sz="1600" b="1" dirty="0" err="1">
                <a:latin typeface="Goethe FF Clan" charset="0"/>
                <a:ea typeface="Goethe FF Clan" charset="0"/>
                <a:cs typeface="Goethe FF Clan" charset="0"/>
              </a:rPr>
              <a:t>i</a:t>
            </a:r>
            <a:r>
              <a:rPr lang="pl-PL" sz="1600" b="1" dirty="0" err="1" smtClean="0">
                <a:latin typeface="Goethe FF Clan" charset="0"/>
                <a:ea typeface="Goethe FF Clan" charset="0"/>
                <a:cs typeface="Goethe FF Clan" charset="0"/>
              </a:rPr>
              <a:t>hr</a:t>
            </a:r>
            <a:r>
              <a:rPr lang="pl-PL" sz="16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1600" b="1" dirty="0" err="1" smtClean="0">
                <a:latin typeface="Goethe FF Clan" charset="0"/>
                <a:ea typeface="Goethe FF Clan" charset="0"/>
                <a:cs typeface="Goethe FF Clan" charset="0"/>
              </a:rPr>
              <a:t>esst</a:t>
            </a:r>
            <a:endParaRPr lang="pl-PL" sz="1600" b="1" dirty="0" smtClean="0">
              <a:latin typeface="Goethe FF Clan" charset="0"/>
              <a:ea typeface="Goethe FF Clan" charset="0"/>
              <a:cs typeface="Goethe FF Clan" charset="0"/>
            </a:endParaRPr>
          </a:p>
          <a:p>
            <a:pPr algn="ctr"/>
            <a:r>
              <a:rPr lang="pl-PL" sz="1600" b="1" dirty="0" err="1">
                <a:latin typeface="Goethe FF Clan" charset="0"/>
                <a:ea typeface="Goethe FF Clan" charset="0"/>
                <a:cs typeface="Goethe FF Clan" charset="0"/>
              </a:rPr>
              <a:t>s</a:t>
            </a:r>
            <a:r>
              <a:rPr lang="pl-PL" sz="1600" b="1" dirty="0" err="1" smtClean="0">
                <a:latin typeface="Goethe FF Clan" charset="0"/>
                <a:ea typeface="Goethe FF Clan" charset="0"/>
                <a:cs typeface="Goethe FF Clan" charset="0"/>
              </a:rPr>
              <a:t>ie</a:t>
            </a:r>
            <a:r>
              <a:rPr lang="pl-PL" sz="1600" b="1" dirty="0" smtClean="0">
                <a:latin typeface="Goethe FF Clan" charset="0"/>
                <a:ea typeface="Goethe FF Clan" charset="0"/>
                <a:cs typeface="Goethe FF Clan" charset="0"/>
              </a:rPr>
              <a:t>/</a:t>
            </a:r>
            <a:r>
              <a:rPr lang="pl-PL" sz="1600" b="1" dirty="0" err="1" smtClean="0">
                <a:latin typeface="Goethe FF Clan" charset="0"/>
                <a:ea typeface="Goethe FF Clan" charset="0"/>
                <a:cs typeface="Goethe FF Clan" charset="0"/>
              </a:rPr>
              <a:t>Sie</a:t>
            </a:r>
            <a:r>
              <a:rPr lang="pl-PL" sz="16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1600" b="1" dirty="0" err="1" smtClean="0">
                <a:latin typeface="Goethe FF Clan" charset="0"/>
                <a:ea typeface="Goethe FF Clan" charset="0"/>
                <a:cs typeface="Goethe FF Clan" charset="0"/>
              </a:rPr>
              <a:t>essen</a:t>
            </a:r>
            <a:endParaRPr lang="pl-PL" sz="16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 flipV="1">
            <a:off x="5802327" y="-149690"/>
            <a:ext cx="6064630" cy="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2" name="Picture 1" descr="GI_Logo_horizontal_black_s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65" y="224225"/>
            <a:ext cx="1168691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2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731" y="775035"/>
            <a:ext cx="9704934" cy="6858000"/>
          </a:xfrm>
          <a:prstGeom prst="rect">
            <a:avLst/>
          </a:prstGeom>
        </p:spPr>
      </p:pic>
      <p:sp>
        <p:nvSpPr>
          <p:cNvPr id="6" name="PoleTekstowe 5"/>
          <p:cNvSpPr txBox="1"/>
          <p:nvPr/>
        </p:nvSpPr>
        <p:spPr>
          <a:xfrm>
            <a:off x="417095" y="688794"/>
            <a:ext cx="35770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Der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nächste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Termin </a:t>
            </a:r>
          </a:p>
          <a:p>
            <a:r>
              <a:rPr lang="pl-PL" sz="2000" b="1" dirty="0">
                <a:latin typeface="Goethe FF Clan" charset="0"/>
                <a:ea typeface="Goethe FF Clan" charset="0"/>
                <a:cs typeface="Goethe FF Clan" charset="0"/>
              </a:rPr>
              <a:t>	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Freitag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um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10:30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Uhr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endParaRPr lang="pl-PL" sz="20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95" y="5883442"/>
            <a:ext cx="1732547" cy="974558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36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29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3479552" y="3669522"/>
            <a:ext cx="4419105" cy="2946070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656597" y="112923"/>
            <a:ext cx="3964290" cy="14303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	             in den </a:t>
            </a:r>
          </a:p>
          <a:p>
            <a:pPr>
              <a:lnSpc>
                <a:spcPct val="150000"/>
              </a:lnSpc>
            </a:pPr>
            <a:r>
              <a:rPr lang="pl-PL" sz="2000" b="1" dirty="0">
                <a:latin typeface="Goethe FF Clan" charset="0"/>
                <a:ea typeface="Goethe FF Clan" charset="0"/>
                <a:cs typeface="Goethe FF Clan" charset="0"/>
              </a:rPr>
              <a:t>Ich kann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nicht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 in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die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 </a:t>
            </a:r>
            <a:r>
              <a:rPr lang="mr-IN" sz="2000" b="1" dirty="0" smtClean="0"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gehen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l-PL" sz="2000" b="1" dirty="0">
                <a:latin typeface="Goethe FF Clan" charset="0"/>
                <a:ea typeface="Goethe FF Clan" charset="0"/>
                <a:cs typeface="Goethe FF Clan" charset="0"/>
              </a:rPr>
              <a:t>	</a:t>
            </a:r>
            <a:r>
              <a:rPr lang="pl-PL" sz="2000" b="1" dirty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          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ins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endParaRPr lang="pl-PL" sz="2000" b="1" dirty="0" smtClean="0">
              <a:latin typeface="Goethe FF Clan" charset="0"/>
              <a:ea typeface="Goethe FF Clan" charset="0"/>
              <a:cs typeface="Goethe FF Clan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853" y="4059043"/>
            <a:ext cx="3834446" cy="255654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3904" y="1544325"/>
            <a:ext cx="3558096" cy="236760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974" y="-176820"/>
            <a:ext cx="3560932" cy="2373955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45" y="3556885"/>
            <a:ext cx="4101147" cy="2902949"/>
          </a:xfrm>
          <a:prstGeom prst="rect">
            <a:avLst/>
          </a:prstGeom>
        </p:spPr>
      </p:pic>
      <p:sp>
        <p:nvSpPr>
          <p:cNvPr id="14" name="PoleTekstowe 13"/>
          <p:cNvSpPr txBox="1"/>
          <p:nvPr/>
        </p:nvSpPr>
        <p:spPr>
          <a:xfrm>
            <a:off x="20456" y="1804797"/>
            <a:ext cx="3717355" cy="1430328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Ich </a:t>
            </a:r>
            <a:r>
              <a:rPr lang="pl-PL" sz="2000" b="1" dirty="0">
                <a:latin typeface="Goethe FF Clan" charset="0"/>
                <a:ea typeface="Goethe FF Clan" charset="0"/>
                <a:cs typeface="Goethe FF Clan" charset="0"/>
              </a:rPr>
              <a:t>kann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Deutsch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lernen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               Sport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machen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              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aufräumen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. </a:t>
            </a:r>
            <a:endParaRPr lang="pl-PL" sz="2000" b="1" dirty="0" smtClean="0">
              <a:latin typeface="Goethe FF Clan" charset="0"/>
              <a:ea typeface="Goethe FF Clan" charset="0"/>
              <a:cs typeface="Goethe FF Clan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698" y="1891709"/>
            <a:ext cx="3472699" cy="2314955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6363570" y="-260993"/>
            <a:ext cx="6064630" cy="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025" name="Picture 1" descr="GI_Logo_horizontal_black_sRGB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6608" y="112922"/>
            <a:ext cx="1168691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9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krąglony prostokąt 5"/>
          <p:cNvSpPr/>
          <p:nvPr/>
        </p:nvSpPr>
        <p:spPr>
          <a:xfrm>
            <a:off x="-56550" y="367118"/>
            <a:ext cx="3840480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Unser</a:t>
            </a:r>
            <a:endParaRPr lang="pl-PL" sz="2800" b="1" dirty="0" smtClean="0">
              <a:latin typeface="Goethe FF Clan" charset="0"/>
              <a:ea typeface="Goethe FF Clan" charset="0"/>
              <a:cs typeface="Goethe FF Clan" charset="0"/>
            </a:endParaRPr>
          </a:p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heutiges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Thema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? 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930" y="367118"/>
            <a:ext cx="8530391" cy="5686927"/>
          </a:xfrm>
          <a:prstGeom prst="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Zaokrąglony prostokąt 6"/>
          <p:cNvSpPr/>
          <p:nvPr/>
        </p:nvSpPr>
        <p:spPr>
          <a:xfrm>
            <a:off x="9304559" y="5701119"/>
            <a:ext cx="2887441" cy="97879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smtClean="0">
                <a:latin typeface="Goethe FF Clan" charset="0"/>
                <a:ea typeface="Goethe FF Clan" charset="0"/>
                <a:cs typeface="Goethe FF Clan" charset="0"/>
              </a:rPr>
              <a:t>ESSEN!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16363570" y="-260993"/>
            <a:ext cx="6064630" cy="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9" name="Picture 1" descr="GI_Logo_horizontal_black_s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6608" y="112922"/>
            <a:ext cx="1168691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17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krąglony prostokąt 5"/>
          <p:cNvSpPr/>
          <p:nvPr/>
        </p:nvSpPr>
        <p:spPr>
          <a:xfrm>
            <a:off x="198235" y="371031"/>
            <a:ext cx="4582312" cy="147610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Wie kann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das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Essen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sein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? 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2" name="Zaokrąglony prostokąt 1"/>
          <p:cNvSpPr/>
          <p:nvPr/>
        </p:nvSpPr>
        <p:spPr>
          <a:xfrm>
            <a:off x="753978" y="5293949"/>
            <a:ext cx="2662990" cy="1040560"/>
          </a:xfrm>
          <a:prstGeom prst="round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lecker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8" name="Zaokrąglony prostokąt 7"/>
          <p:cNvSpPr/>
          <p:nvPr/>
        </p:nvSpPr>
        <p:spPr>
          <a:xfrm>
            <a:off x="753978" y="2682867"/>
            <a:ext cx="2662990" cy="1040560"/>
          </a:xfrm>
          <a:prstGeom prst="round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gesund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9" name="Zaokrąglony prostokąt 8"/>
          <p:cNvSpPr/>
          <p:nvPr/>
        </p:nvSpPr>
        <p:spPr>
          <a:xfrm>
            <a:off x="4331368" y="2703895"/>
            <a:ext cx="2662990" cy="1040560"/>
          </a:xfrm>
          <a:prstGeom prst="round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ungesund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0" name="Zaokrąglony prostokąt 9"/>
          <p:cNvSpPr/>
          <p:nvPr/>
        </p:nvSpPr>
        <p:spPr>
          <a:xfrm>
            <a:off x="4331368" y="4046963"/>
            <a:ext cx="2662990" cy="1040560"/>
          </a:xfrm>
          <a:prstGeom prst="round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fett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1" name="Zaokrąglony prostokąt 10"/>
          <p:cNvSpPr/>
          <p:nvPr/>
        </p:nvSpPr>
        <p:spPr>
          <a:xfrm>
            <a:off x="4331368" y="5304092"/>
            <a:ext cx="2662990" cy="1040560"/>
          </a:xfrm>
          <a:prstGeom prst="round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ekelhaft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2" name="Zaokrąglony prostokąt 11"/>
          <p:cNvSpPr/>
          <p:nvPr/>
        </p:nvSpPr>
        <p:spPr>
          <a:xfrm>
            <a:off x="9208169" y="1847134"/>
            <a:ext cx="2662990" cy="1040560"/>
          </a:xfrm>
          <a:prstGeom prst="round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err="1">
                <a:latin typeface="Goethe FF Clan" charset="0"/>
                <a:ea typeface="Goethe FF Clan" charset="0"/>
                <a:cs typeface="Goethe FF Clan" charset="0"/>
              </a:rPr>
              <a:t>s</a:t>
            </a:r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üß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3" name="Zaokrąglony prostokąt 12"/>
          <p:cNvSpPr/>
          <p:nvPr/>
        </p:nvSpPr>
        <p:spPr>
          <a:xfrm>
            <a:off x="9240253" y="3070572"/>
            <a:ext cx="2662990" cy="1040560"/>
          </a:xfrm>
          <a:prstGeom prst="round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sauer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4" name="Zaokrąglony prostokąt 13"/>
          <p:cNvSpPr/>
          <p:nvPr/>
        </p:nvSpPr>
        <p:spPr>
          <a:xfrm>
            <a:off x="9240253" y="4263532"/>
            <a:ext cx="2662990" cy="1040560"/>
          </a:xfrm>
          <a:prstGeom prst="round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scharf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5" name="Zaokrąglony prostokąt 14"/>
          <p:cNvSpPr/>
          <p:nvPr/>
        </p:nvSpPr>
        <p:spPr>
          <a:xfrm>
            <a:off x="9304422" y="5456492"/>
            <a:ext cx="2662990" cy="1040560"/>
          </a:xfrm>
          <a:prstGeom prst="round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fade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6" name="Zaokrąglony prostokąt 15"/>
          <p:cNvSpPr/>
          <p:nvPr/>
        </p:nvSpPr>
        <p:spPr>
          <a:xfrm>
            <a:off x="753978" y="3988408"/>
            <a:ext cx="2662990" cy="1040560"/>
          </a:xfrm>
          <a:prstGeom prst="roundRect">
            <a:avLst/>
          </a:prstGeom>
          <a:effectLst>
            <a:outerShdw blurRad="50800" dist="76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smtClean="0">
                <a:latin typeface="Goethe FF Clan" charset="0"/>
                <a:ea typeface="Goethe FF Clan" charset="0"/>
                <a:cs typeface="Goethe FF Clan" charset="0"/>
              </a:rPr>
              <a:t>leicht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790" y="5763888"/>
            <a:ext cx="1003300" cy="939800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5468" y="5730762"/>
            <a:ext cx="1028700" cy="1003300"/>
          </a:xfrm>
          <a:prstGeom prst="rect">
            <a:avLst/>
          </a:prstGeom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468" y="2983404"/>
            <a:ext cx="1028700" cy="939800"/>
          </a:xfrm>
          <a:prstGeom prst="rect">
            <a:avLst/>
          </a:prstGeom>
        </p:spPr>
      </p:pic>
      <p:pic>
        <p:nvPicPr>
          <p:cNvPr id="20" name="Obraz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274" y="2840304"/>
            <a:ext cx="1072816" cy="1066430"/>
          </a:xfrm>
          <a:prstGeom prst="rect">
            <a:avLst/>
          </a:prstGeom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038" y="4464771"/>
            <a:ext cx="1187986" cy="842641"/>
          </a:xfrm>
          <a:prstGeom prst="rect">
            <a:avLst/>
          </a:prstGeom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3916" y="3241333"/>
            <a:ext cx="1182605" cy="932944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917" y="1922494"/>
            <a:ext cx="1270000" cy="1041400"/>
          </a:xfrm>
          <a:prstGeom prst="rect">
            <a:avLst/>
          </a:prstGeom>
        </p:spPr>
      </p:pic>
      <p:pic>
        <p:nvPicPr>
          <p:cNvPr id="24" name="Obraz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1274" y="4203132"/>
            <a:ext cx="1104900" cy="939800"/>
          </a:xfrm>
          <a:prstGeom prst="rect">
            <a:avLst/>
          </a:prstGeom>
        </p:spPr>
      </p:pic>
      <p:pic>
        <p:nvPicPr>
          <p:cNvPr id="26" name="Obraz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115" y="4157306"/>
            <a:ext cx="1130300" cy="939800"/>
          </a:xfrm>
          <a:prstGeom prst="rect">
            <a:avLst/>
          </a:prstGeom>
        </p:spPr>
      </p:pic>
      <p:pic>
        <p:nvPicPr>
          <p:cNvPr id="28" name="Obraz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7196" y="5675154"/>
            <a:ext cx="977900" cy="838200"/>
          </a:xfrm>
          <a:prstGeom prst="rect">
            <a:avLst/>
          </a:prstGeom>
        </p:spPr>
      </p:pic>
      <p:sp>
        <p:nvSpPr>
          <p:cNvPr id="29" name="Rectangle 2"/>
          <p:cNvSpPr>
            <a:spLocks noChangeArrowheads="1"/>
          </p:cNvSpPr>
          <p:nvPr/>
        </p:nvSpPr>
        <p:spPr bwMode="auto">
          <a:xfrm flipV="1">
            <a:off x="16363570" y="-260993"/>
            <a:ext cx="6064630" cy="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30" name="Picture 1" descr="GI_Logo_horizontal_black_sRGB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6608" y="112922"/>
            <a:ext cx="1168691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52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aokrąglony prostokąt 6"/>
          <p:cNvSpPr/>
          <p:nvPr/>
        </p:nvSpPr>
        <p:spPr>
          <a:xfrm>
            <a:off x="8460976" y="5871346"/>
            <a:ext cx="3615352" cy="85029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r-IN" sz="2400" b="1" dirty="0"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400" b="1" dirty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>
                <a:latin typeface="Goethe FF Clan" charset="0"/>
                <a:ea typeface="Goethe FF Clan" charset="0"/>
                <a:cs typeface="Goethe FF Clan" charset="0"/>
              </a:rPr>
              <a:t>schmeckt</a:t>
            </a:r>
            <a:r>
              <a:rPr lang="pl-PL" sz="2400" b="1" dirty="0">
                <a:latin typeface="Goethe FF Clan" charset="0"/>
                <a:ea typeface="Goethe FF Clan" charset="0"/>
                <a:cs typeface="Goethe FF Clan" charset="0"/>
              </a:rPr>
              <a:t>/</a:t>
            </a:r>
            <a:r>
              <a:rPr lang="pl-PL" sz="2400" b="1" dirty="0" err="1">
                <a:latin typeface="Goethe FF Clan" charset="0"/>
                <a:ea typeface="Goethe FF Clan" charset="0"/>
                <a:cs typeface="Goethe FF Clan" charset="0"/>
              </a:rPr>
              <a:t>schmecken</a:t>
            </a:r>
            <a:r>
              <a:rPr lang="pl-PL" sz="2400" b="1" dirty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mir </a:t>
            </a:r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nicht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! </a:t>
            </a:r>
            <a:endParaRPr lang="pl-PL" sz="24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1" name="Zaokrąglony prostokąt 10"/>
          <p:cNvSpPr/>
          <p:nvPr/>
        </p:nvSpPr>
        <p:spPr>
          <a:xfrm>
            <a:off x="8460976" y="4571839"/>
            <a:ext cx="3615352" cy="99477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mr-IN" sz="2400" b="1" dirty="0" smtClean="0"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schmeckt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/</a:t>
            </a:r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schmecken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 mir </a:t>
            </a:r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gut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! </a:t>
            </a:r>
            <a:endParaRPr lang="pl-PL" sz="24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946" y="-1514569"/>
            <a:ext cx="7335726" cy="8372569"/>
          </a:xfrm>
          <a:prstGeom prst="rect">
            <a:avLst/>
          </a:prstGeom>
        </p:spPr>
      </p:pic>
      <p:sp>
        <p:nvSpPr>
          <p:cNvPr id="5" name="Zaokrąglony prostokąt 4"/>
          <p:cNvSpPr/>
          <p:nvPr/>
        </p:nvSpPr>
        <p:spPr>
          <a:xfrm>
            <a:off x="1" y="1"/>
            <a:ext cx="4582312" cy="86627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Was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isst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du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gern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? 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4" name="Zaokrąglony prostokąt 3"/>
          <p:cNvSpPr/>
          <p:nvPr/>
        </p:nvSpPr>
        <p:spPr>
          <a:xfrm>
            <a:off x="8630651" y="224590"/>
            <a:ext cx="3168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Obst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und</a:t>
            </a:r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000" b="1" dirty="0" err="1" smtClean="0">
                <a:latin typeface="Goethe FF Clan" charset="0"/>
                <a:ea typeface="Goethe FF Clan" charset="0"/>
                <a:cs typeface="Goethe FF Clan" charset="0"/>
              </a:rPr>
              <a:t>Gemüse</a:t>
            </a:r>
            <a:endParaRPr lang="pl-PL" sz="20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2" name="Zaokrąglony prostokąt 11"/>
          <p:cNvSpPr/>
          <p:nvPr/>
        </p:nvSpPr>
        <p:spPr>
          <a:xfrm>
            <a:off x="8630649" y="1327498"/>
            <a:ext cx="3168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smtClean="0">
                <a:latin typeface="Goethe FF Clan" charset="0"/>
                <a:ea typeface="Goethe FF Clan" charset="0"/>
                <a:cs typeface="Goethe FF Clan" charset="0"/>
              </a:rPr>
              <a:t>Fisch</a:t>
            </a:r>
            <a:endParaRPr lang="pl-PL" sz="20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3" name="Zaokrąglony prostokąt 12"/>
          <p:cNvSpPr/>
          <p:nvPr/>
        </p:nvSpPr>
        <p:spPr>
          <a:xfrm>
            <a:off x="8630649" y="2488610"/>
            <a:ext cx="3168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smtClean="0">
                <a:latin typeface="Goethe FF Clan" charset="0"/>
                <a:ea typeface="Goethe FF Clan" charset="0"/>
                <a:cs typeface="Goethe FF Clan" charset="0"/>
              </a:rPr>
              <a:t>Brot</a:t>
            </a:r>
            <a:endParaRPr lang="pl-PL" sz="20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4" name="Zaokrąglony prostokąt 13"/>
          <p:cNvSpPr/>
          <p:nvPr/>
        </p:nvSpPr>
        <p:spPr>
          <a:xfrm>
            <a:off x="8630648" y="3607326"/>
            <a:ext cx="3168000" cy="7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latin typeface="Goethe FF Clan" charset="0"/>
                <a:ea typeface="Goethe FF Clan" charset="0"/>
                <a:cs typeface="Goethe FF Clan" charset="0"/>
              </a:rPr>
              <a:t>Pasta</a:t>
            </a:r>
            <a:endParaRPr lang="pl-PL" sz="20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 flipV="1">
            <a:off x="5872033" y="5732951"/>
            <a:ext cx="6064630" cy="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6" name="Picture 1" descr="GI_Logo_horizontal_black_s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071" y="6106866"/>
            <a:ext cx="1168691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77" y="327832"/>
            <a:ext cx="10058400" cy="6705600"/>
          </a:xfrm>
          <a:prstGeom prst="rect">
            <a:avLst/>
          </a:prstGeom>
        </p:spPr>
      </p:pic>
      <p:sp>
        <p:nvSpPr>
          <p:cNvPr id="5" name="Zaokrąglony prostokąt 4"/>
          <p:cNvSpPr/>
          <p:nvPr/>
        </p:nvSpPr>
        <p:spPr>
          <a:xfrm>
            <a:off x="0" y="0"/>
            <a:ext cx="4582312" cy="6556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Was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isst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du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gern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? 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7" name="Zaokrąglony prostokąt 6"/>
          <p:cNvSpPr/>
          <p:nvPr/>
        </p:nvSpPr>
        <p:spPr>
          <a:xfrm>
            <a:off x="9127958" y="954276"/>
            <a:ext cx="3064042" cy="79431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smtClean="0">
                <a:latin typeface="Goethe FF Clan" charset="0"/>
                <a:ea typeface="Goethe FF Clan" charset="0"/>
                <a:cs typeface="Goethe FF Clan" charset="0"/>
              </a:rPr>
              <a:t>Hamburger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1" name="Zaokrąglony prostokąt 10"/>
          <p:cNvSpPr/>
          <p:nvPr/>
        </p:nvSpPr>
        <p:spPr>
          <a:xfrm>
            <a:off x="9127958" y="2076421"/>
            <a:ext cx="3064042" cy="79431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Pommes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2" name="Zaokrąglony prostokąt 11"/>
          <p:cNvSpPr/>
          <p:nvPr/>
        </p:nvSpPr>
        <p:spPr>
          <a:xfrm>
            <a:off x="9127958" y="3198566"/>
            <a:ext cx="3064042" cy="79431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Kekse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3" name="Zaokrąglony prostokąt 12"/>
          <p:cNvSpPr/>
          <p:nvPr/>
        </p:nvSpPr>
        <p:spPr>
          <a:xfrm>
            <a:off x="9127958" y="5115999"/>
            <a:ext cx="3064042" cy="794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sz="2800" b="1" dirty="0" smtClean="0"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mag ich (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nicht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).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5" name="Zaokrąglony prostokąt 14"/>
          <p:cNvSpPr/>
          <p:nvPr/>
        </p:nvSpPr>
        <p:spPr>
          <a:xfrm>
            <a:off x="8213558" y="6005879"/>
            <a:ext cx="3978442" cy="794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sz="2800" b="1" dirty="0" smtClean="0"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esse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ich (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nicht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)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gern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.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 flipV="1">
            <a:off x="5872033" y="5732951"/>
            <a:ext cx="6064630" cy="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7" name="Picture 1" descr="GI_Logo_horizontal_black_s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7972" y="176233"/>
            <a:ext cx="1168691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40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aokrąglony prostokąt 3"/>
          <p:cNvSpPr/>
          <p:nvPr/>
        </p:nvSpPr>
        <p:spPr>
          <a:xfrm>
            <a:off x="0" y="0"/>
            <a:ext cx="4582312" cy="65566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Was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trinkst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du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gern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? 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663" y="0"/>
            <a:ext cx="7056354" cy="6858000"/>
          </a:xfrm>
          <a:prstGeom prst="rect">
            <a:avLst/>
          </a:prstGeom>
        </p:spPr>
      </p:pic>
      <p:sp>
        <p:nvSpPr>
          <p:cNvPr id="6" name="Zaokrąglony prostokąt 5"/>
          <p:cNvSpPr/>
          <p:nvPr/>
        </p:nvSpPr>
        <p:spPr>
          <a:xfrm>
            <a:off x="265071" y="3429000"/>
            <a:ext cx="3064042" cy="794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r-IN" sz="2800" b="1" dirty="0" smtClean="0"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mag ich (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nicht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).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7" name="Zaokrąglony prostokąt 6"/>
          <p:cNvSpPr/>
          <p:nvPr/>
        </p:nvSpPr>
        <p:spPr>
          <a:xfrm>
            <a:off x="211925" y="4570567"/>
            <a:ext cx="4370387" cy="794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Ich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trinke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(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nicht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)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gern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mr-IN" sz="2800" b="1" dirty="0" smtClean="0"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. .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 flipV="1">
            <a:off x="5872033" y="5732951"/>
            <a:ext cx="6064630" cy="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9" name="Picture 1" descr="GI_Logo_horizontal_black_s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071" y="6106866"/>
            <a:ext cx="1168691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9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krąglony prostokąt 5"/>
          <p:cNvSpPr/>
          <p:nvPr/>
        </p:nvSpPr>
        <p:spPr>
          <a:xfrm>
            <a:off x="6342362" y="6049938"/>
            <a:ext cx="5849638" cy="591494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Isst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du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gesund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oder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ungesund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? 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 flipV="1">
            <a:off x="5872033" y="5732951"/>
            <a:ext cx="6064630" cy="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8" name="Picture 1" descr="GI_Logo_horizontal_black_sRGB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071" y="6106866"/>
            <a:ext cx="1168691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3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krąglony prostokąt 5"/>
          <p:cNvSpPr/>
          <p:nvPr/>
        </p:nvSpPr>
        <p:spPr>
          <a:xfrm>
            <a:off x="190340" y="178525"/>
            <a:ext cx="5336291" cy="100859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800" b="1" smtClean="0">
                <a:latin typeface="Goethe FF Clan" charset="0"/>
                <a:ea typeface="Goethe FF Clan" charset="0"/>
                <a:cs typeface="Goethe FF Clan" charset="0"/>
              </a:rPr>
              <a:t>Was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ist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dein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800" b="1" dirty="0" err="1" smtClean="0">
                <a:latin typeface="Goethe FF Clan" charset="0"/>
                <a:ea typeface="Goethe FF Clan" charset="0"/>
                <a:cs typeface="Goethe FF Clan" charset="0"/>
              </a:rPr>
              <a:t>Lieblingsgetränk</a:t>
            </a:r>
            <a:r>
              <a:rPr lang="pl-PL" sz="2800" b="1" dirty="0" smtClean="0">
                <a:latin typeface="Goethe FF Clan" charset="0"/>
                <a:ea typeface="Goethe FF Clan" charset="0"/>
                <a:cs typeface="Goethe FF Clan" charset="0"/>
              </a:rPr>
              <a:t>?</a:t>
            </a:r>
            <a:endParaRPr lang="pl-PL" sz="28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2" name="Zaokrąglony prostokąt 1"/>
          <p:cNvSpPr/>
          <p:nvPr/>
        </p:nvSpPr>
        <p:spPr>
          <a:xfrm>
            <a:off x="7716253" y="4812632"/>
            <a:ext cx="4299284" cy="18127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Ich mag</a:t>
            </a:r>
            <a:r>
              <a:rPr lang="mr-IN" sz="2400" b="1" dirty="0" smtClean="0"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/>
            </a:r>
            <a:b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</a:b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Ich </a:t>
            </a:r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trinke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mr-IN" sz="2400" b="1" dirty="0" smtClean="0">
                <a:latin typeface="Goethe FF Clan" charset="0"/>
                <a:ea typeface="Goethe FF Clan" charset="0"/>
                <a:cs typeface="Goethe FF Clan" charset="0"/>
              </a:rPr>
              <a:t>…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gern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.</a:t>
            </a:r>
          </a:p>
          <a:p>
            <a:pPr algn="ctr"/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Mein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Lieblingsgetränk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2400" b="1" dirty="0" err="1" smtClean="0">
                <a:latin typeface="Goethe FF Clan" charset="0"/>
                <a:ea typeface="Goethe FF Clan" charset="0"/>
                <a:cs typeface="Goethe FF Clan" charset="0"/>
              </a:rPr>
              <a:t>ist</a:t>
            </a:r>
            <a:r>
              <a:rPr lang="pl-PL" sz="2400" b="1" dirty="0" smtClean="0">
                <a:latin typeface="Goethe FF Clan" charset="0"/>
                <a:ea typeface="Goethe FF Clan" charset="0"/>
                <a:cs typeface="Goethe FF Clan" charset="0"/>
              </a:rPr>
              <a:t>  </a:t>
            </a:r>
            <a:endParaRPr lang="pl-PL" sz="2400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40" y="1491916"/>
            <a:ext cx="3453063" cy="230204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403" y="2161675"/>
            <a:ext cx="3186081" cy="437548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466" y="320841"/>
            <a:ext cx="4646923" cy="3344779"/>
          </a:xfrm>
          <a:prstGeom prst="rect">
            <a:avLst/>
          </a:prstGeom>
        </p:spPr>
      </p:pic>
      <p:sp>
        <p:nvSpPr>
          <p:cNvPr id="13" name="Zaokrąglony prostokąt 12"/>
          <p:cNvSpPr/>
          <p:nvPr/>
        </p:nvSpPr>
        <p:spPr>
          <a:xfrm>
            <a:off x="818147" y="3793958"/>
            <a:ext cx="2149642" cy="56949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err="1" smtClean="0">
                <a:latin typeface="Goethe FF Clan" charset="0"/>
                <a:ea typeface="Goethe FF Clan" charset="0"/>
                <a:cs typeface="Goethe FF Clan" charset="0"/>
              </a:rPr>
              <a:t>gern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4" name="Zaokrąglony prostokąt 13"/>
          <p:cNvSpPr/>
          <p:nvPr/>
        </p:nvSpPr>
        <p:spPr>
          <a:xfrm>
            <a:off x="4048406" y="1708482"/>
            <a:ext cx="2149642" cy="569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err="1" smtClean="0">
                <a:latin typeface="Goethe FF Clan" charset="0"/>
                <a:ea typeface="Goethe FF Clan" charset="0"/>
                <a:cs typeface="Goethe FF Clan" charset="0"/>
              </a:rPr>
              <a:t>lieber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5" name="Zaokrąglony prostokąt 14"/>
          <p:cNvSpPr/>
          <p:nvPr/>
        </p:nvSpPr>
        <p:spPr>
          <a:xfrm>
            <a:off x="7716252" y="3380872"/>
            <a:ext cx="3224463" cy="58152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err="1" smtClean="0">
                <a:latin typeface="Goethe FF Clan" charset="0"/>
                <a:ea typeface="Goethe FF Clan" charset="0"/>
                <a:cs typeface="Goethe FF Clan" charset="0"/>
              </a:rPr>
              <a:t>am</a:t>
            </a:r>
            <a:r>
              <a:rPr lang="pl-PL" sz="3200" b="1" dirty="0" smtClean="0">
                <a:latin typeface="Goethe FF Clan" charset="0"/>
                <a:ea typeface="Goethe FF Clan" charset="0"/>
                <a:cs typeface="Goethe FF Clan" charset="0"/>
              </a:rPr>
              <a:t> </a:t>
            </a:r>
            <a:r>
              <a:rPr lang="pl-PL" sz="3200" b="1" dirty="0" err="1" smtClean="0">
                <a:latin typeface="Goethe FF Clan" charset="0"/>
                <a:ea typeface="Goethe FF Clan" charset="0"/>
                <a:cs typeface="Goethe FF Clan" charset="0"/>
              </a:rPr>
              <a:t>liebsten</a:t>
            </a:r>
            <a:endParaRPr lang="pl-PL" b="1" dirty="0">
              <a:latin typeface="Goethe FF Clan" charset="0"/>
              <a:ea typeface="Goethe FF Clan" charset="0"/>
              <a:cs typeface="Goethe FF Clan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 flipV="1">
            <a:off x="5872033" y="5732951"/>
            <a:ext cx="6064630" cy="6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17" name="Picture 1" descr="GI_Logo_horizontal_black_sRGB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071" y="6106866"/>
            <a:ext cx="1168691" cy="54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44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198</Words>
  <Application>Microsoft Macintosh PowerPoint</Application>
  <PresentationFormat>Panoramiczny</PresentationFormat>
  <Paragraphs>76</Paragraphs>
  <Slides>17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2" baseType="lpstr">
      <vt:lpstr>Calibri</vt:lpstr>
      <vt:lpstr>Calibri Light</vt:lpstr>
      <vt:lpstr>Goethe FF Clan</vt:lpstr>
      <vt:lpstr>Arial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Justyna Ciecharowska</dc:creator>
  <cp:lastModifiedBy>Justyna Ciecharowska</cp:lastModifiedBy>
  <cp:revision>23</cp:revision>
  <dcterms:created xsi:type="dcterms:W3CDTF">2020-03-15T20:59:40Z</dcterms:created>
  <dcterms:modified xsi:type="dcterms:W3CDTF">2020-03-18T07:38:38Z</dcterms:modified>
</cp:coreProperties>
</file>