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86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0" d="100"/>
          <a:sy n="160" d="100"/>
        </p:scale>
        <p:origin x="-4974" y="-64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318E1-0173-4986-AD70-75E7DDE3EE2D}" type="datetimeFigureOut">
              <a:rPr lang="de-DE" smtClean="0"/>
              <a:pPr/>
              <a:t>19.09.2024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D84A6-26CC-45B0-A31E-7FB6A6E3E3D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611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M5-QUvAjbw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f5r3Qc4U3tY" TargetMode="External"/><Relationship Id="rId4" Type="http://schemas.openxmlformats.org/officeDocument/2006/relationships/hyperlink" Target="https://www.youtube.com/watch?v=5N8yKM6DTqw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way.php?to=https://www.youtube.com/watch?v=EO-JNx-qWqQ&amp;post=-193891219_2480&amp;cc_key=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Nach jedem Mausklick erscheint die</a:t>
            </a:r>
            <a:r>
              <a:rPr lang="de-DE" baseline="0" dirty="0"/>
              <a:t> nächste Aussage.</a:t>
            </a:r>
            <a:endParaRPr lang="ru-R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8625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Beim Klicken auf die Lautsprecher-Icons starten die Audioaufnahmen.</a:t>
            </a:r>
          </a:p>
          <a:p>
            <a:r>
              <a:rPr lang="de-DE" dirty="0"/>
              <a:t>Quellen: </a:t>
            </a:r>
            <a:r>
              <a:rPr lang="ru-RU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https://www.youtube.com/watch?v=tM5-QUvAjbw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de-D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https://www.youtube.com/watch?v=5N8yKM6DTqw</a:t>
            </a:r>
            <a:r>
              <a:rPr lang="de-DE" sz="120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de-DE" sz="120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https://www.youtube.com/watch?v=f5r3Qc4U3tY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3378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/>
              <a:t>Nach einem Mausklick erscheinen die richtige Antwort und Beispiele.</a:t>
            </a:r>
            <a:endParaRPr lang="ru-R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301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Nach einem Mausklick erscheint das Wort „Prompt“.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Beim</a:t>
            </a:r>
            <a:r>
              <a:rPr lang="de-DE" baseline="0" dirty="0"/>
              <a:t> ersten Klick auf einen </a:t>
            </a:r>
            <a:r>
              <a:rPr lang="de-DE" baseline="0" dirty="0" smtClean="0"/>
              <a:t>Button (auf die weiße Fläche, nicht auf die Ziffer) </a:t>
            </a:r>
            <a:r>
              <a:rPr lang="de-DE" baseline="0" dirty="0"/>
              <a:t>erscheint ein Bild, beim zweiten Klick auf denselben Button verschwindet dieses Bild.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2451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Nach</a:t>
            </a:r>
            <a:r>
              <a:rPr lang="de-DE" baseline="0" dirty="0"/>
              <a:t> einem Mausklick erscheint das Wort „Zungenbrecher“.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435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Mit dem Mausklick auf das Bild wird das Video gestartet.</a:t>
            </a:r>
          </a:p>
          <a:p>
            <a:r>
              <a:rPr lang="de-DE" dirty="0" smtClean="0"/>
              <a:t>Quelle:</a:t>
            </a:r>
            <a:r>
              <a:rPr lang="de-DE" baseline="0" dirty="0" smtClean="0"/>
              <a:t> </a:t>
            </a:r>
            <a:r>
              <a:rPr lang="de-DE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https://www.youtube.com/watch?v=EO-JNx-qWqQ</a:t>
            </a:r>
            <a:endParaRPr lang="de-D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Wenn</a:t>
            </a:r>
            <a:r>
              <a:rPr lang="de-DE" baseline="0" dirty="0" smtClean="0"/>
              <a:t> man auf ein Wort oder auf ein Teil eines zusammengesetzten Wortes klickt, verschwindet es.</a:t>
            </a:r>
            <a:endParaRPr lang="de-DE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D84A6-26CC-45B0-A31E-7FB6A6E3E3DF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76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38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39576" y="766280"/>
            <a:ext cx="19050" cy="221615"/>
          </a:xfrm>
          <a:custGeom>
            <a:avLst/>
            <a:gdLst/>
            <a:ahLst/>
            <a:cxnLst/>
            <a:rect l="l" t="t" r="r" b="b"/>
            <a:pathLst>
              <a:path w="19050" h="221615">
                <a:moveTo>
                  <a:pt x="19046" y="0"/>
                </a:moveTo>
                <a:lnTo>
                  <a:pt x="0" y="0"/>
                </a:lnTo>
                <a:lnTo>
                  <a:pt x="0" y="221427"/>
                </a:lnTo>
                <a:lnTo>
                  <a:pt x="19046" y="221427"/>
                </a:lnTo>
                <a:lnTo>
                  <a:pt x="190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2193" y="766280"/>
            <a:ext cx="125001" cy="221658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085650" y="745390"/>
            <a:ext cx="361315" cy="264795"/>
          </a:xfrm>
          <a:custGeom>
            <a:avLst/>
            <a:gdLst/>
            <a:ahLst/>
            <a:cxnLst/>
            <a:rect l="l" t="t" r="r" b="b"/>
            <a:pathLst>
              <a:path w="361315" h="264794">
                <a:moveTo>
                  <a:pt x="0" y="0"/>
                </a:moveTo>
                <a:lnTo>
                  <a:pt x="942" y="264787"/>
                </a:lnTo>
                <a:lnTo>
                  <a:pt x="176007" y="199847"/>
                </a:lnTo>
                <a:lnTo>
                  <a:pt x="45946" y="199847"/>
                </a:lnTo>
                <a:lnTo>
                  <a:pt x="45464" y="64636"/>
                </a:lnTo>
                <a:lnTo>
                  <a:pt x="178050" y="64636"/>
                </a:lnTo>
                <a:lnTo>
                  <a:pt x="0" y="0"/>
                </a:lnTo>
                <a:close/>
              </a:path>
              <a:path w="361315" h="264794">
                <a:moveTo>
                  <a:pt x="178050" y="64636"/>
                </a:moveTo>
                <a:lnTo>
                  <a:pt x="45464" y="64636"/>
                </a:lnTo>
                <a:lnTo>
                  <a:pt x="229930" y="131598"/>
                </a:lnTo>
                <a:lnTo>
                  <a:pt x="45946" y="199847"/>
                </a:lnTo>
                <a:lnTo>
                  <a:pt x="176007" y="199847"/>
                </a:lnTo>
                <a:lnTo>
                  <a:pt x="361235" y="131137"/>
                </a:lnTo>
                <a:lnTo>
                  <a:pt x="178050" y="64636"/>
                </a:lnTo>
                <a:close/>
              </a:path>
            </a:pathLst>
          </a:custGeom>
          <a:solidFill>
            <a:srgbClr val="EB63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787176" y="745330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4">
                <a:moveTo>
                  <a:pt x="132383" y="0"/>
                </a:moveTo>
                <a:lnTo>
                  <a:pt x="90586" y="6759"/>
                </a:lnTo>
                <a:lnTo>
                  <a:pt x="54251" y="25573"/>
                </a:lnTo>
                <a:lnTo>
                  <a:pt x="25577" y="54244"/>
                </a:lnTo>
                <a:lnTo>
                  <a:pt x="6760" y="90577"/>
                </a:lnTo>
                <a:lnTo>
                  <a:pt x="0" y="132372"/>
                </a:lnTo>
                <a:lnTo>
                  <a:pt x="6760" y="174173"/>
                </a:lnTo>
                <a:lnTo>
                  <a:pt x="25577" y="210509"/>
                </a:lnTo>
                <a:lnTo>
                  <a:pt x="54251" y="239182"/>
                </a:lnTo>
                <a:lnTo>
                  <a:pt x="90586" y="257996"/>
                </a:lnTo>
                <a:lnTo>
                  <a:pt x="132383" y="264756"/>
                </a:lnTo>
                <a:lnTo>
                  <a:pt x="174179" y="257996"/>
                </a:lnTo>
                <a:lnTo>
                  <a:pt x="210511" y="239182"/>
                </a:lnTo>
                <a:lnTo>
                  <a:pt x="230170" y="219522"/>
                </a:lnTo>
                <a:lnTo>
                  <a:pt x="132383" y="219522"/>
                </a:lnTo>
                <a:lnTo>
                  <a:pt x="98496" y="212662"/>
                </a:lnTo>
                <a:lnTo>
                  <a:pt x="70794" y="193966"/>
                </a:lnTo>
                <a:lnTo>
                  <a:pt x="52102" y="166261"/>
                </a:lnTo>
                <a:lnTo>
                  <a:pt x="45244" y="132372"/>
                </a:lnTo>
                <a:lnTo>
                  <a:pt x="52102" y="98486"/>
                </a:lnTo>
                <a:lnTo>
                  <a:pt x="70794" y="70784"/>
                </a:lnTo>
                <a:lnTo>
                  <a:pt x="98496" y="52092"/>
                </a:lnTo>
                <a:lnTo>
                  <a:pt x="132383" y="45234"/>
                </a:lnTo>
                <a:lnTo>
                  <a:pt x="230172" y="45234"/>
                </a:lnTo>
                <a:lnTo>
                  <a:pt x="210511" y="25573"/>
                </a:lnTo>
                <a:lnTo>
                  <a:pt x="174179" y="6759"/>
                </a:lnTo>
                <a:lnTo>
                  <a:pt x="132383" y="0"/>
                </a:lnTo>
                <a:close/>
              </a:path>
              <a:path w="264794" h="264794">
                <a:moveTo>
                  <a:pt x="230172" y="45234"/>
                </a:moveTo>
                <a:lnTo>
                  <a:pt x="132383" y="45234"/>
                </a:lnTo>
                <a:lnTo>
                  <a:pt x="166270" y="52092"/>
                </a:lnTo>
                <a:lnTo>
                  <a:pt x="193971" y="70784"/>
                </a:lnTo>
                <a:lnTo>
                  <a:pt x="212663" y="98486"/>
                </a:lnTo>
                <a:lnTo>
                  <a:pt x="219522" y="132372"/>
                </a:lnTo>
                <a:lnTo>
                  <a:pt x="212663" y="166261"/>
                </a:lnTo>
                <a:lnTo>
                  <a:pt x="193971" y="193966"/>
                </a:lnTo>
                <a:lnTo>
                  <a:pt x="166270" y="212662"/>
                </a:lnTo>
                <a:lnTo>
                  <a:pt x="132383" y="219522"/>
                </a:lnTo>
                <a:lnTo>
                  <a:pt x="230170" y="219522"/>
                </a:lnTo>
                <a:lnTo>
                  <a:pt x="239182" y="210509"/>
                </a:lnTo>
                <a:lnTo>
                  <a:pt x="257996" y="174173"/>
                </a:lnTo>
                <a:lnTo>
                  <a:pt x="264756" y="132372"/>
                </a:lnTo>
                <a:lnTo>
                  <a:pt x="257996" y="90577"/>
                </a:lnTo>
                <a:lnTo>
                  <a:pt x="239182" y="54244"/>
                </a:lnTo>
                <a:lnTo>
                  <a:pt x="230172" y="45234"/>
                </a:lnTo>
                <a:close/>
              </a:path>
            </a:pathLst>
          </a:custGeom>
          <a:solidFill>
            <a:srgbClr val="A1C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5512" y="760806"/>
            <a:ext cx="390226" cy="232139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640027" y="766285"/>
            <a:ext cx="123825" cy="222250"/>
          </a:xfrm>
          <a:custGeom>
            <a:avLst/>
            <a:gdLst/>
            <a:ahLst/>
            <a:cxnLst/>
            <a:rect l="l" t="t" r="r" b="b"/>
            <a:pathLst>
              <a:path w="123825" h="222250">
                <a:moveTo>
                  <a:pt x="123812" y="0"/>
                </a:moveTo>
                <a:lnTo>
                  <a:pt x="104762" y="0"/>
                </a:lnTo>
                <a:lnTo>
                  <a:pt x="104762" y="93980"/>
                </a:lnTo>
                <a:lnTo>
                  <a:pt x="19291" y="93980"/>
                </a:lnTo>
                <a:lnTo>
                  <a:pt x="19291" y="0"/>
                </a:lnTo>
                <a:lnTo>
                  <a:pt x="0" y="0"/>
                </a:lnTo>
                <a:lnTo>
                  <a:pt x="0" y="93980"/>
                </a:lnTo>
                <a:lnTo>
                  <a:pt x="0" y="111760"/>
                </a:lnTo>
                <a:lnTo>
                  <a:pt x="0" y="222250"/>
                </a:lnTo>
                <a:lnTo>
                  <a:pt x="19291" y="222250"/>
                </a:lnTo>
                <a:lnTo>
                  <a:pt x="19291" y="111760"/>
                </a:lnTo>
                <a:lnTo>
                  <a:pt x="104762" y="111760"/>
                </a:lnTo>
                <a:lnTo>
                  <a:pt x="104762" y="222250"/>
                </a:lnTo>
                <a:lnTo>
                  <a:pt x="123812" y="222250"/>
                </a:lnTo>
                <a:lnTo>
                  <a:pt x="123812" y="111760"/>
                </a:lnTo>
                <a:lnTo>
                  <a:pt x="123812" y="93980"/>
                </a:lnTo>
                <a:lnTo>
                  <a:pt x="1238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88375" y="760806"/>
            <a:ext cx="124519" cy="232139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837672" y="466043"/>
            <a:ext cx="1627505" cy="233679"/>
          </a:xfrm>
          <a:custGeom>
            <a:avLst/>
            <a:gdLst/>
            <a:ahLst/>
            <a:cxnLst/>
            <a:rect l="l" t="t" r="r" b="b"/>
            <a:pathLst>
              <a:path w="1627505" h="233679">
                <a:moveTo>
                  <a:pt x="97138" y="5957"/>
                </a:moveTo>
                <a:lnTo>
                  <a:pt x="0" y="5957"/>
                </a:lnTo>
                <a:lnTo>
                  <a:pt x="0" y="227616"/>
                </a:lnTo>
                <a:lnTo>
                  <a:pt x="95232" y="227616"/>
                </a:lnTo>
                <a:lnTo>
                  <a:pt x="143644" y="221292"/>
                </a:lnTo>
                <a:lnTo>
                  <a:pt x="180739" y="201131"/>
                </a:lnTo>
                <a:lnTo>
                  <a:pt x="197605" y="175711"/>
                </a:lnTo>
                <a:lnTo>
                  <a:pt x="72615" y="175711"/>
                </a:lnTo>
                <a:lnTo>
                  <a:pt x="72615" y="57380"/>
                </a:lnTo>
                <a:lnTo>
                  <a:pt x="199640" y="57380"/>
                </a:lnTo>
                <a:lnTo>
                  <a:pt x="181782" y="31729"/>
                </a:lnTo>
                <a:lnTo>
                  <a:pt x="145354" y="12303"/>
                </a:lnTo>
                <a:lnTo>
                  <a:pt x="97138" y="5957"/>
                </a:lnTo>
                <a:close/>
              </a:path>
              <a:path w="1627505" h="233679">
                <a:moveTo>
                  <a:pt x="199640" y="57380"/>
                </a:moveTo>
                <a:lnTo>
                  <a:pt x="86667" y="57380"/>
                </a:lnTo>
                <a:lnTo>
                  <a:pt x="111444" y="60037"/>
                </a:lnTo>
                <a:lnTo>
                  <a:pt x="128119" y="69347"/>
                </a:lnTo>
                <a:lnTo>
                  <a:pt x="137517" y="87317"/>
                </a:lnTo>
                <a:lnTo>
                  <a:pt x="140466" y="115954"/>
                </a:lnTo>
                <a:lnTo>
                  <a:pt x="137037" y="142970"/>
                </a:lnTo>
                <a:lnTo>
                  <a:pt x="126958" y="161547"/>
                </a:lnTo>
                <a:lnTo>
                  <a:pt x="110539" y="172267"/>
                </a:lnTo>
                <a:lnTo>
                  <a:pt x="88091" y="175711"/>
                </a:lnTo>
                <a:lnTo>
                  <a:pt x="197605" y="175711"/>
                </a:lnTo>
                <a:lnTo>
                  <a:pt x="204485" y="165343"/>
                </a:lnTo>
                <a:lnTo>
                  <a:pt x="212852" y="112143"/>
                </a:lnTo>
                <a:lnTo>
                  <a:pt x="204817" y="64815"/>
                </a:lnTo>
                <a:lnTo>
                  <a:pt x="199640" y="57380"/>
                </a:lnTo>
                <a:close/>
              </a:path>
              <a:path w="1627505" h="233679">
                <a:moveTo>
                  <a:pt x="427138" y="5957"/>
                </a:moveTo>
                <a:lnTo>
                  <a:pt x="246421" y="5957"/>
                </a:lnTo>
                <a:lnTo>
                  <a:pt x="246421" y="227385"/>
                </a:lnTo>
                <a:lnTo>
                  <a:pt x="431421" y="227385"/>
                </a:lnTo>
                <a:lnTo>
                  <a:pt x="431421" y="175711"/>
                </a:lnTo>
                <a:lnTo>
                  <a:pt x="319037" y="175711"/>
                </a:lnTo>
                <a:lnTo>
                  <a:pt x="319037" y="140948"/>
                </a:lnTo>
                <a:lnTo>
                  <a:pt x="410469" y="140948"/>
                </a:lnTo>
                <a:lnTo>
                  <a:pt x="410469" y="89285"/>
                </a:lnTo>
                <a:lnTo>
                  <a:pt x="319037" y="89285"/>
                </a:lnTo>
                <a:lnTo>
                  <a:pt x="319037" y="57621"/>
                </a:lnTo>
                <a:lnTo>
                  <a:pt x="427138" y="57621"/>
                </a:lnTo>
                <a:lnTo>
                  <a:pt x="427138" y="5957"/>
                </a:lnTo>
                <a:close/>
              </a:path>
              <a:path w="1627505" h="233679">
                <a:moveTo>
                  <a:pt x="539271" y="5957"/>
                </a:moveTo>
                <a:lnTo>
                  <a:pt x="466655" y="5957"/>
                </a:lnTo>
                <a:lnTo>
                  <a:pt x="466691" y="131189"/>
                </a:lnTo>
                <a:lnTo>
                  <a:pt x="473679" y="179091"/>
                </a:lnTo>
                <a:lnTo>
                  <a:pt x="494274" y="210714"/>
                </a:lnTo>
                <a:lnTo>
                  <a:pt x="527726" y="228050"/>
                </a:lnTo>
                <a:lnTo>
                  <a:pt x="573322" y="233333"/>
                </a:lnTo>
                <a:lnTo>
                  <a:pt x="620988" y="227350"/>
                </a:lnTo>
                <a:lnTo>
                  <a:pt x="654124" y="208867"/>
                </a:lnTo>
                <a:lnTo>
                  <a:pt x="672126" y="179282"/>
                </a:lnTo>
                <a:lnTo>
                  <a:pt x="573322" y="179282"/>
                </a:lnTo>
                <a:lnTo>
                  <a:pt x="555448" y="176001"/>
                </a:lnTo>
                <a:lnTo>
                  <a:pt x="545137" y="167141"/>
                </a:lnTo>
                <a:lnTo>
                  <a:pt x="540407" y="154173"/>
                </a:lnTo>
                <a:lnTo>
                  <a:pt x="539271" y="138571"/>
                </a:lnTo>
                <a:lnTo>
                  <a:pt x="539271" y="5957"/>
                </a:lnTo>
                <a:close/>
              </a:path>
              <a:path w="1627505" h="233679">
                <a:moveTo>
                  <a:pt x="679748" y="5957"/>
                </a:moveTo>
                <a:lnTo>
                  <a:pt x="607133" y="5957"/>
                </a:lnTo>
                <a:lnTo>
                  <a:pt x="607133" y="138571"/>
                </a:lnTo>
                <a:lnTo>
                  <a:pt x="605620" y="154173"/>
                </a:lnTo>
                <a:lnTo>
                  <a:pt x="605533" y="155079"/>
                </a:lnTo>
                <a:lnTo>
                  <a:pt x="600048" y="167946"/>
                </a:lnTo>
                <a:lnTo>
                  <a:pt x="589653" y="176303"/>
                </a:lnTo>
                <a:lnTo>
                  <a:pt x="573322" y="179282"/>
                </a:lnTo>
                <a:lnTo>
                  <a:pt x="672126" y="179282"/>
                </a:lnTo>
                <a:lnTo>
                  <a:pt x="673465" y="177081"/>
                </a:lnTo>
                <a:lnTo>
                  <a:pt x="679748" y="131189"/>
                </a:lnTo>
                <a:lnTo>
                  <a:pt x="679748" y="5957"/>
                </a:lnTo>
                <a:close/>
              </a:path>
              <a:path w="1627505" h="233679">
                <a:moveTo>
                  <a:pt x="848790" y="57621"/>
                </a:moveTo>
                <a:lnTo>
                  <a:pt x="776175" y="57621"/>
                </a:lnTo>
                <a:lnTo>
                  <a:pt x="776175" y="227385"/>
                </a:lnTo>
                <a:lnTo>
                  <a:pt x="848790" y="227385"/>
                </a:lnTo>
                <a:lnTo>
                  <a:pt x="848790" y="57621"/>
                </a:lnTo>
                <a:close/>
              </a:path>
              <a:path w="1627505" h="233679">
                <a:moveTo>
                  <a:pt x="914034" y="5957"/>
                </a:moveTo>
                <a:lnTo>
                  <a:pt x="710941" y="5957"/>
                </a:lnTo>
                <a:lnTo>
                  <a:pt x="710941" y="57621"/>
                </a:lnTo>
                <a:lnTo>
                  <a:pt x="914034" y="57621"/>
                </a:lnTo>
                <a:lnTo>
                  <a:pt x="914034" y="5957"/>
                </a:lnTo>
                <a:close/>
              </a:path>
              <a:path w="1627505" h="233679">
                <a:moveTo>
                  <a:pt x="1003320" y="159283"/>
                </a:moveTo>
                <a:lnTo>
                  <a:pt x="933793" y="159283"/>
                </a:lnTo>
                <a:lnTo>
                  <a:pt x="941485" y="187727"/>
                </a:lnTo>
                <a:lnTo>
                  <a:pt x="961411" y="211307"/>
                </a:lnTo>
                <a:lnTo>
                  <a:pt x="992051" y="227387"/>
                </a:lnTo>
                <a:lnTo>
                  <a:pt x="1031884" y="233333"/>
                </a:lnTo>
                <a:lnTo>
                  <a:pt x="1073679" y="228660"/>
                </a:lnTo>
                <a:lnTo>
                  <a:pt x="1106434" y="214523"/>
                </a:lnTo>
                <a:lnTo>
                  <a:pt x="1127807" y="190745"/>
                </a:lnTo>
                <a:lnTo>
                  <a:pt x="1129710" y="182381"/>
                </a:lnTo>
                <a:lnTo>
                  <a:pt x="1035937" y="182381"/>
                </a:lnTo>
                <a:lnTo>
                  <a:pt x="1024713" y="180580"/>
                </a:lnTo>
                <a:lnTo>
                  <a:pt x="1014182" y="175654"/>
                </a:lnTo>
                <a:lnTo>
                  <a:pt x="1006374" y="168316"/>
                </a:lnTo>
                <a:lnTo>
                  <a:pt x="1003320" y="159283"/>
                </a:lnTo>
                <a:close/>
              </a:path>
              <a:path w="1627505" h="233679">
                <a:moveTo>
                  <a:pt x="1034743" y="481"/>
                </a:moveTo>
                <a:lnTo>
                  <a:pt x="996448" y="4901"/>
                </a:lnTo>
                <a:lnTo>
                  <a:pt x="966053" y="18159"/>
                </a:lnTo>
                <a:lnTo>
                  <a:pt x="946013" y="40255"/>
                </a:lnTo>
                <a:lnTo>
                  <a:pt x="938788" y="71191"/>
                </a:lnTo>
                <a:lnTo>
                  <a:pt x="952036" y="110305"/>
                </a:lnTo>
                <a:lnTo>
                  <a:pt x="983629" y="131477"/>
                </a:lnTo>
                <a:lnTo>
                  <a:pt x="1021336" y="142593"/>
                </a:lnTo>
                <a:lnTo>
                  <a:pt x="1052928" y="151536"/>
                </a:lnTo>
                <a:lnTo>
                  <a:pt x="1066176" y="166193"/>
                </a:lnTo>
                <a:lnTo>
                  <a:pt x="1063996" y="173039"/>
                </a:lnTo>
                <a:lnTo>
                  <a:pt x="1057842" y="178124"/>
                </a:lnTo>
                <a:lnTo>
                  <a:pt x="1048295" y="181291"/>
                </a:lnTo>
                <a:lnTo>
                  <a:pt x="1035937" y="182381"/>
                </a:lnTo>
                <a:lnTo>
                  <a:pt x="1129710" y="182381"/>
                </a:lnTo>
                <a:lnTo>
                  <a:pt x="1135452" y="157147"/>
                </a:lnTo>
                <a:lnTo>
                  <a:pt x="1122204" y="119644"/>
                </a:lnTo>
                <a:lnTo>
                  <a:pt x="1090615" y="99022"/>
                </a:lnTo>
                <a:lnTo>
                  <a:pt x="1021321" y="78569"/>
                </a:lnTo>
                <a:lnTo>
                  <a:pt x="1008074" y="63809"/>
                </a:lnTo>
                <a:lnTo>
                  <a:pt x="1009440" y="58423"/>
                </a:lnTo>
                <a:lnTo>
                  <a:pt x="1013643" y="54465"/>
                </a:lnTo>
                <a:lnTo>
                  <a:pt x="1020735" y="52059"/>
                </a:lnTo>
                <a:lnTo>
                  <a:pt x="1020411" y="52059"/>
                </a:lnTo>
                <a:lnTo>
                  <a:pt x="1031172" y="51192"/>
                </a:lnTo>
                <a:lnTo>
                  <a:pt x="1123454" y="51192"/>
                </a:lnTo>
                <a:lnTo>
                  <a:pt x="1120925" y="42900"/>
                </a:lnTo>
                <a:lnTo>
                  <a:pt x="1103077" y="20627"/>
                </a:lnTo>
                <a:lnTo>
                  <a:pt x="1074692" y="5721"/>
                </a:lnTo>
                <a:lnTo>
                  <a:pt x="1034743" y="481"/>
                </a:lnTo>
                <a:close/>
              </a:path>
              <a:path w="1627505" h="233679">
                <a:moveTo>
                  <a:pt x="1123454" y="51192"/>
                </a:moveTo>
                <a:lnTo>
                  <a:pt x="1031172" y="51192"/>
                </a:lnTo>
                <a:lnTo>
                  <a:pt x="1041173" y="52059"/>
                </a:lnTo>
                <a:lnTo>
                  <a:pt x="1049923" y="55092"/>
                </a:lnTo>
                <a:lnTo>
                  <a:pt x="1056619" y="60936"/>
                </a:lnTo>
                <a:lnTo>
                  <a:pt x="1060459" y="70238"/>
                </a:lnTo>
                <a:lnTo>
                  <a:pt x="1129264" y="70238"/>
                </a:lnTo>
                <a:lnTo>
                  <a:pt x="1123454" y="51192"/>
                </a:lnTo>
                <a:close/>
              </a:path>
              <a:path w="1627505" h="233679">
                <a:moveTo>
                  <a:pt x="1269500" y="0"/>
                </a:moveTo>
                <a:lnTo>
                  <a:pt x="1226124" y="8076"/>
                </a:lnTo>
                <a:lnTo>
                  <a:pt x="1191052" y="31220"/>
                </a:lnTo>
                <a:lnTo>
                  <a:pt x="1167588" y="67802"/>
                </a:lnTo>
                <a:lnTo>
                  <a:pt x="1159032" y="116195"/>
                </a:lnTo>
                <a:lnTo>
                  <a:pt x="1167097" y="164794"/>
                </a:lnTo>
                <a:lnTo>
                  <a:pt x="1190339" y="201607"/>
                </a:lnTo>
                <a:lnTo>
                  <a:pt x="1227330" y="224938"/>
                </a:lnTo>
                <a:lnTo>
                  <a:pt x="1276641" y="233092"/>
                </a:lnTo>
                <a:lnTo>
                  <a:pt x="1317004" y="226805"/>
                </a:lnTo>
                <a:lnTo>
                  <a:pt x="1349173" y="208688"/>
                </a:lnTo>
                <a:lnTo>
                  <a:pt x="1371565" y="179858"/>
                </a:lnTo>
                <a:lnTo>
                  <a:pt x="1371797" y="179052"/>
                </a:lnTo>
                <a:lnTo>
                  <a:pt x="1275688" y="179052"/>
                </a:lnTo>
                <a:lnTo>
                  <a:pt x="1253314" y="174026"/>
                </a:lnTo>
                <a:lnTo>
                  <a:pt x="1240066" y="160629"/>
                </a:lnTo>
                <a:lnTo>
                  <a:pt x="1233753" y="141430"/>
                </a:lnTo>
                <a:lnTo>
                  <a:pt x="1232119" y="118813"/>
                </a:lnTo>
                <a:lnTo>
                  <a:pt x="1234935" y="90752"/>
                </a:lnTo>
                <a:lnTo>
                  <a:pt x="1243041" y="70571"/>
                </a:lnTo>
                <a:lnTo>
                  <a:pt x="1255924" y="58380"/>
                </a:lnTo>
                <a:lnTo>
                  <a:pt x="1273071" y="54291"/>
                </a:lnTo>
                <a:lnTo>
                  <a:pt x="1371283" y="54291"/>
                </a:lnTo>
                <a:lnTo>
                  <a:pt x="1370749" y="52332"/>
                </a:lnTo>
                <a:lnTo>
                  <a:pt x="1348549" y="23898"/>
                </a:lnTo>
                <a:lnTo>
                  <a:pt x="1314740" y="6134"/>
                </a:lnTo>
                <a:lnTo>
                  <a:pt x="1269500" y="0"/>
                </a:lnTo>
                <a:close/>
              </a:path>
              <a:path w="1627505" h="233679">
                <a:moveTo>
                  <a:pt x="1382596" y="141430"/>
                </a:moveTo>
                <a:lnTo>
                  <a:pt x="1312839" y="141430"/>
                </a:lnTo>
                <a:lnTo>
                  <a:pt x="1309208" y="156346"/>
                </a:lnTo>
                <a:lnTo>
                  <a:pt x="1302031" y="168274"/>
                </a:lnTo>
                <a:lnTo>
                  <a:pt x="1290970" y="176186"/>
                </a:lnTo>
                <a:lnTo>
                  <a:pt x="1275688" y="179052"/>
                </a:lnTo>
                <a:lnTo>
                  <a:pt x="1371797" y="179052"/>
                </a:lnTo>
                <a:lnTo>
                  <a:pt x="1382596" y="141430"/>
                </a:lnTo>
                <a:close/>
              </a:path>
              <a:path w="1627505" h="233679">
                <a:moveTo>
                  <a:pt x="1371283" y="54291"/>
                </a:moveTo>
                <a:lnTo>
                  <a:pt x="1273071" y="54291"/>
                </a:lnTo>
                <a:lnTo>
                  <a:pt x="1288449" y="56697"/>
                </a:lnTo>
                <a:lnTo>
                  <a:pt x="1300391" y="63723"/>
                </a:lnTo>
                <a:lnTo>
                  <a:pt x="1308494" y="75079"/>
                </a:lnTo>
                <a:lnTo>
                  <a:pt x="1312357" y="90478"/>
                </a:lnTo>
                <a:lnTo>
                  <a:pt x="1381162" y="90478"/>
                </a:lnTo>
                <a:lnTo>
                  <a:pt x="1371283" y="54291"/>
                </a:lnTo>
                <a:close/>
              </a:path>
              <a:path w="1627505" h="233679">
                <a:moveTo>
                  <a:pt x="1485923" y="5957"/>
                </a:moveTo>
                <a:lnTo>
                  <a:pt x="1413548" y="5957"/>
                </a:lnTo>
                <a:lnTo>
                  <a:pt x="1413548" y="227385"/>
                </a:lnTo>
                <a:lnTo>
                  <a:pt x="1486164" y="227385"/>
                </a:lnTo>
                <a:lnTo>
                  <a:pt x="1486164" y="134760"/>
                </a:lnTo>
                <a:lnTo>
                  <a:pt x="1627353" y="134760"/>
                </a:lnTo>
                <a:lnTo>
                  <a:pt x="1627353" y="83096"/>
                </a:lnTo>
                <a:lnTo>
                  <a:pt x="1485923" y="83096"/>
                </a:lnTo>
                <a:lnTo>
                  <a:pt x="1485923" y="5957"/>
                </a:lnTo>
                <a:close/>
              </a:path>
              <a:path w="1627505" h="233679">
                <a:moveTo>
                  <a:pt x="1627353" y="134760"/>
                </a:moveTo>
                <a:lnTo>
                  <a:pt x="1554738" y="134760"/>
                </a:lnTo>
                <a:lnTo>
                  <a:pt x="1554738" y="227385"/>
                </a:lnTo>
                <a:lnTo>
                  <a:pt x="1627353" y="227385"/>
                </a:lnTo>
                <a:lnTo>
                  <a:pt x="1627353" y="134760"/>
                </a:lnTo>
                <a:close/>
              </a:path>
              <a:path w="1627505" h="233679">
                <a:moveTo>
                  <a:pt x="1627353" y="5957"/>
                </a:moveTo>
                <a:lnTo>
                  <a:pt x="1554738" y="5957"/>
                </a:lnTo>
                <a:lnTo>
                  <a:pt x="1554738" y="83096"/>
                </a:lnTo>
                <a:lnTo>
                  <a:pt x="1627353" y="83096"/>
                </a:lnTo>
                <a:lnTo>
                  <a:pt x="1627353" y="595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4297284"/>
            <a:ext cx="2807970" cy="3510279"/>
          </a:xfrm>
          <a:custGeom>
            <a:avLst/>
            <a:gdLst/>
            <a:ahLst/>
            <a:cxnLst/>
            <a:rect l="l" t="t" r="r" b="b"/>
            <a:pathLst>
              <a:path w="2807970" h="3510279">
                <a:moveTo>
                  <a:pt x="0" y="3159471"/>
                </a:moveTo>
                <a:lnTo>
                  <a:pt x="52796" y="3197778"/>
                </a:lnTo>
                <a:lnTo>
                  <a:pt x="90145" y="3223010"/>
                </a:lnTo>
                <a:lnTo>
                  <a:pt x="128168" y="3247300"/>
                </a:lnTo>
                <a:lnTo>
                  <a:pt x="166847" y="3270633"/>
                </a:lnTo>
                <a:lnTo>
                  <a:pt x="206168" y="3292990"/>
                </a:lnTo>
                <a:lnTo>
                  <a:pt x="246112" y="3314355"/>
                </a:lnTo>
                <a:lnTo>
                  <a:pt x="286663" y="3334711"/>
                </a:lnTo>
                <a:lnTo>
                  <a:pt x="327804" y="3354043"/>
                </a:lnTo>
                <a:lnTo>
                  <a:pt x="369519" y="3372332"/>
                </a:lnTo>
                <a:lnTo>
                  <a:pt x="411791" y="3389563"/>
                </a:lnTo>
                <a:lnTo>
                  <a:pt x="454603" y="3405718"/>
                </a:lnTo>
                <a:lnTo>
                  <a:pt x="497938" y="3420781"/>
                </a:lnTo>
                <a:lnTo>
                  <a:pt x="541780" y="3434736"/>
                </a:lnTo>
                <a:lnTo>
                  <a:pt x="586112" y="3447564"/>
                </a:lnTo>
                <a:lnTo>
                  <a:pt x="630917" y="3459250"/>
                </a:lnTo>
                <a:lnTo>
                  <a:pt x="676179" y="3469777"/>
                </a:lnTo>
                <a:lnTo>
                  <a:pt x="721880" y="3479129"/>
                </a:lnTo>
                <a:lnTo>
                  <a:pt x="768004" y="3487287"/>
                </a:lnTo>
                <a:lnTo>
                  <a:pt x="814534" y="3494237"/>
                </a:lnTo>
                <a:lnTo>
                  <a:pt x="861454" y="3499960"/>
                </a:lnTo>
                <a:lnTo>
                  <a:pt x="908747" y="3504441"/>
                </a:lnTo>
                <a:lnTo>
                  <a:pt x="956396" y="3507662"/>
                </a:lnTo>
                <a:lnTo>
                  <a:pt x="1004384" y="3509607"/>
                </a:lnTo>
                <a:lnTo>
                  <a:pt x="1052695" y="3510259"/>
                </a:lnTo>
                <a:lnTo>
                  <a:pt x="1101006" y="3509607"/>
                </a:lnTo>
                <a:lnTo>
                  <a:pt x="1148994" y="3507662"/>
                </a:lnTo>
                <a:lnTo>
                  <a:pt x="1196643" y="3504441"/>
                </a:lnTo>
                <a:lnTo>
                  <a:pt x="1243936" y="3499960"/>
                </a:lnTo>
                <a:lnTo>
                  <a:pt x="1290856" y="3494237"/>
                </a:lnTo>
                <a:lnTo>
                  <a:pt x="1337386" y="3487287"/>
                </a:lnTo>
                <a:lnTo>
                  <a:pt x="1383511" y="3479129"/>
                </a:lnTo>
                <a:lnTo>
                  <a:pt x="1429212" y="3469777"/>
                </a:lnTo>
                <a:lnTo>
                  <a:pt x="1474473" y="3459250"/>
                </a:lnTo>
                <a:lnTo>
                  <a:pt x="1519278" y="3447564"/>
                </a:lnTo>
                <a:lnTo>
                  <a:pt x="1563610" y="3434736"/>
                </a:lnTo>
                <a:lnTo>
                  <a:pt x="1607452" y="3420781"/>
                </a:lnTo>
                <a:lnTo>
                  <a:pt x="1650787" y="3405718"/>
                </a:lnTo>
                <a:lnTo>
                  <a:pt x="1693599" y="3389563"/>
                </a:lnTo>
                <a:lnTo>
                  <a:pt x="1735871" y="3372332"/>
                </a:lnTo>
                <a:lnTo>
                  <a:pt x="1777586" y="3354043"/>
                </a:lnTo>
                <a:lnTo>
                  <a:pt x="1818727" y="3334711"/>
                </a:lnTo>
                <a:lnTo>
                  <a:pt x="1859279" y="3314355"/>
                </a:lnTo>
                <a:lnTo>
                  <a:pt x="1899223" y="3292990"/>
                </a:lnTo>
                <a:lnTo>
                  <a:pt x="1938543" y="3270633"/>
                </a:lnTo>
                <a:lnTo>
                  <a:pt x="1977223" y="3247300"/>
                </a:lnTo>
                <a:lnTo>
                  <a:pt x="2015245" y="3223010"/>
                </a:lnTo>
                <a:lnTo>
                  <a:pt x="2052594" y="3197778"/>
                </a:lnTo>
                <a:lnTo>
                  <a:pt x="2089252" y="3171621"/>
                </a:lnTo>
                <a:lnTo>
                  <a:pt x="2125203" y="3144556"/>
                </a:lnTo>
                <a:lnTo>
                  <a:pt x="2160429" y="3116599"/>
                </a:lnTo>
                <a:lnTo>
                  <a:pt x="2194915" y="3087768"/>
                </a:lnTo>
                <a:lnTo>
                  <a:pt x="2228643" y="3058079"/>
                </a:lnTo>
                <a:lnTo>
                  <a:pt x="2261597" y="3027549"/>
                </a:lnTo>
                <a:lnTo>
                  <a:pt x="2293760" y="2996194"/>
                </a:lnTo>
                <a:lnTo>
                  <a:pt x="2325114" y="2964031"/>
                </a:lnTo>
                <a:lnTo>
                  <a:pt x="2355645" y="2931077"/>
                </a:lnTo>
                <a:lnTo>
                  <a:pt x="2385334" y="2897349"/>
                </a:lnTo>
                <a:lnTo>
                  <a:pt x="2414165" y="2862863"/>
                </a:lnTo>
                <a:lnTo>
                  <a:pt x="2442122" y="2827637"/>
                </a:lnTo>
                <a:lnTo>
                  <a:pt x="2469187" y="2791686"/>
                </a:lnTo>
                <a:lnTo>
                  <a:pt x="2495344" y="2755028"/>
                </a:lnTo>
                <a:lnTo>
                  <a:pt x="2520576" y="2717680"/>
                </a:lnTo>
                <a:lnTo>
                  <a:pt x="2544866" y="2679657"/>
                </a:lnTo>
                <a:lnTo>
                  <a:pt x="2568198" y="2640977"/>
                </a:lnTo>
                <a:lnTo>
                  <a:pt x="2590555" y="2601657"/>
                </a:lnTo>
                <a:lnTo>
                  <a:pt x="2611921" y="2561713"/>
                </a:lnTo>
                <a:lnTo>
                  <a:pt x="2632277" y="2521162"/>
                </a:lnTo>
                <a:lnTo>
                  <a:pt x="2651609" y="2480020"/>
                </a:lnTo>
                <a:lnTo>
                  <a:pt x="2669898" y="2438305"/>
                </a:lnTo>
                <a:lnTo>
                  <a:pt x="2687129" y="2396033"/>
                </a:lnTo>
                <a:lnTo>
                  <a:pt x="2703284" y="2353221"/>
                </a:lnTo>
                <a:lnTo>
                  <a:pt x="2718347" y="2309886"/>
                </a:lnTo>
                <a:lnTo>
                  <a:pt x="2732302" y="2266044"/>
                </a:lnTo>
                <a:lnTo>
                  <a:pt x="2745130" y="2221712"/>
                </a:lnTo>
                <a:lnTo>
                  <a:pt x="2756816" y="2176907"/>
                </a:lnTo>
                <a:lnTo>
                  <a:pt x="2767343" y="2131646"/>
                </a:lnTo>
                <a:lnTo>
                  <a:pt x="2776695" y="2085945"/>
                </a:lnTo>
                <a:lnTo>
                  <a:pt x="2784853" y="2039821"/>
                </a:lnTo>
                <a:lnTo>
                  <a:pt x="2791803" y="1993290"/>
                </a:lnTo>
                <a:lnTo>
                  <a:pt x="2797526" y="1946370"/>
                </a:lnTo>
                <a:lnTo>
                  <a:pt x="2802007" y="1899077"/>
                </a:lnTo>
                <a:lnTo>
                  <a:pt x="2805228" y="1851428"/>
                </a:lnTo>
                <a:lnTo>
                  <a:pt x="2807173" y="1803440"/>
                </a:lnTo>
                <a:lnTo>
                  <a:pt x="2807825" y="1755129"/>
                </a:lnTo>
                <a:lnTo>
                  <a:pt x="2807173" y="1706818"/>
                </a:lnTo>
                <a:lnTo>
                  <a:pt x="2805228" y="1658830"/>
                </a:lnTo>
                <a:lnTo>
                  <a:pt x="2802007" y="1611181"/>
                </a:lnTo>
                <a:lnTo>
                  <a:pt x="2797526" y="1563889"/>
                </a:lnTo>
                <a:lnTo>
                  <a:pt x="2791803" y="1516969"/>
                </a:lnTo>
                <a:lnTo>
                  <a:pt x="2784853" y="1470438"/>
                </a:lnTo>
                <a:lnTo>
                  <a:pt x="2776695" y="1424314"/>
                </a:lnTo>
                <a:lnTo>
                  <a:pt x="2767343" y="1378613"/>
                </a:lnTo>
                <a:lnTo>
                  <a:pt x="2756816" y="1333351"/>
                </a:lnTo>
                <a:lnTo>
                  <a:pt x="2745130" y="1288546"/>
                </a:lnTo>
                <a:lnTo>
                  <a:pt x="2732302" y="1244214"/>
                </a:lnTo>
                <a:lnTo>
                  <a:pt x="2718347" y="1200372"/>
                </a:lnTo>
                <a:lnTo>
                  <a:pt x="2703284" y="1157037"/>
                </a:lnTo>
                <a:lnTo>
                  <a:pt x="2687129" y="1114225"/>
                </a:lnTo>
                <a:lnTo>
                  <a:pt x="2669898" y="1071953"/>
                </a:lnTo>
                <a:lnTo>
                  <a:pt x="2651609" y="1030238"/>
                </a:lnTo>
                <a:lnTo>
                  <a:pt x="2632277" y="989097"/>
                </a:lnTo>
                <a:lnTo>
                  <a:pt x="2611921" y="948546"/>
                </a:lnTo>
                <a:lnTo>
                  <a:pt x="2590555" y="908602"/>
                </a:lnTo>
                <a:lnTo>
                  <a:pt x="2568198" y="869282"/>
                </a:lnTo>
                <a:lnTo>
                  <a:pt x="2544866" y="830602"/>
                </a:lnTo>
                <a:lnTo>
                  <a:pt x="2520576" y="792579"/>
                </a:lnTo>
                <a:lnTo>
                  <a:pt x="2495344" y="755230"/>
                </a:lnTo>
                <a:lnTo>
                  <a:pt x="2469187" y="718572"/>
                </a:lnTo>
                <a:lnTo>
                  <a:pt x="2442122" y="682622"/>
                </a:lnTo>
                <a:lnTo>
                  <a:pt x="2414165" y="647395"/>
                </a:lnTo>
                <a:lnTo>
                  <a:pt x="2385334" y="612910"/>
                </a:lnTo>
                <a:lnTo>
                  <a:pt x="2355645" y="579181"/>
                </a:lnTo>
                <a:lnTo>
                  <a:pt x="2325114" y="546228"/>
                </a:lnTo>
                <a:lnTo>
                  <a:pt x="2293760" y="514065"/>
                </a:lnTo>
                <a:lnTo>
                  <a:pt x="2261597" y="482710"/>
                </a:lnTo>
                <a:lnTo>
                  <a:pt x="2228643" y="452180"/>
                </a:lnTo>
                <a:lnTo>
                  <a:pt x="2194915" y="422490"/>
                </a:lnTo>
                <a:lnTo>
                  <a:pt x="2160429" y="393659"/>
                </a:lnTo>
                <a:lnTo>
                  <a:pt x="2125203" y="365703"/>
                </a:lnTo>
                <a:lnTo>
                  <a:pt x="2089252" y="338638"/>
                </a:lnTo>
                <a:lnTo>
                  <a:pt x="2052594" y="312481"/>
                </a:lnTo>
                <a:lnTo>
                  <a:pt x="2015245" y="287249"/>
                </a:lnTo>
                <a:lnTo>
                  <a:pt x="1977223" y="262958"/>
                </a:lnTo>
                <a:lnTo>
                  <a:pt x="1938543" y="239626"/>
                </a:lnTo>
                <a:lnTo>
                  <a:pt x="1899223" y="217269"/>
                </a:lnTo>
                <a:lnTo>
                  <a:pt x="1859279" y="195904"/>
                </a:lnTo>
                <a:lnTo>
                  <a:pt x="1818727" y="175547"/>
                </a:lnTo>
                <a:lnTo>
                  <a:pt x="1777586" y="156216"/>
                </a:lnTo>
                <a:lnTo>
                  <a:pt x="1735871" y="137926"/>
                </a:lnTo>
                <a:lnTo>
                  <a:pt x="1693599" y="120696"/>
                </a:lnTo>
                <a:lnTo>
                  <a:pt x="1650787" y="104540"/>
                </a:lnTo>
                <a:lnTo>
                  <a:pt x="1607452" y="89477"/>
                </a:lnTo>
                <a:lnTo>
                  <a:pt x="1563610" y="75523"/>
                </a:lnTo>
                <a:lnTo>
                  <a:pt x="1519278" y="62694"/>
                </a:lnTo>
                <a:lnTo>
                  <a:pt x="1474473" y="51008"/>
                </a:lnTo>
                <a:lnTo>
                  <a:pt x="1429212" y="40481"/>
                </a:lnTo>
                <a:lnTo>
                  <a:pt x="1383511" y="31130"/>
                </a:lnTo>
                <a:lnTo>
                  <a:pt x="1337386" y="22971"/>
                </a:lnTo>
                <a:lnTo>
                  <a:pt x="1290856" y="16022"/>
                </a:lnTo>
                <a:lnTo>
                  <a:pt x="1243936" y="10298"/>
                </a:lnTo>
                <a:lnTo>
                  <a:pt x="1196643" y="5818"/>
                </a:lnTo>
                <a:lnTo>
                  <a:pt x="1148994" y="2597"/>
                </a:lnTo>
                <a:lnTo>
                  <a:pt x="1101006" y="652"/>
                </a:lnTo>
                <a:lnTo>
                  <a:pt x="1052695" y="0"/>
                </a:lnTo>
                <a:lnTo>
                  <a:pt x="1004384" y="652"/>
                </a:lnTo>
                <a:lnTo>
                  <a:pt x="956396" y="2597"/>
                </a:lnTo>
                <a:lnTo>
                  <a:pt x="908747" y="5818"/>
                </a:lnTo>
                <a:lnTo>
                  <a:pt x="861454" y="10298"/>
                </a:lnTo>
                <a:lnTo>
                  <a:pt x="814534" y="16022"/>
                </a:lnTo>
                <a:lnTo>
                  <a:pt x="768004" y="22971"/>
                </a:lnTo>
                <a:lnTo>
                  <a:pt x="721880" y="31130"/>
                </a:lnTo>
                <a:lnTo>
                  <a:pt x="676179" y="40481"/>
                </a:lnTo>
                <a:lnTo>
                  <a:pt x="630917" y="51008"/>
                </a:lnTo>
                <a:lnTo>
                  <a:pt x="586112" y="62694"/>
                </a:lnTo>
                <a:lnTo>
                  <a:pt x="541780" y="75523"/>
                </a:lnTo>
                <a:lnTo>
                  <a:pt x="497938" y="89477"/>
                </a:lnTo>
                <a:lnTo>
                  <a:pt x="454603" y="104540"/>
                </a:lnTo>
                <a:lnTo>
                  <a:pt x="411791" y="120696"/>
                </a:lnTo>
                <a:lnTo>
                  <a:pt x="369519" y="137926"/>
                </a:lnTo>
                <a:lnTo>
                  <a:pt x="327804" y="156216"/>
                </a:lnTo>
                <a:lnTo>
                  <a:pt x="286663" y="175547"/>
                </a:lnTo>
                <a:lnTo>
                  <a:pt x="246112" y="195904"/>
                </a:lnTo>
                <a:lnTo>
                  <a:pt x="206168" y="217269"/>
                </a:lnTo>
                <a:lnTo>
                  <a:pt x="166847" y="239626"/>
                </a:lnTo>
                <a:lnTo>
                  <a:pt x="128168" y="262958"/>
                </a:lnTo>
                <a:lnTo>
                  <a:pt x="90145" y="287249"/>
                </a:lnTo>
                <a:lnTo>
                  <a:pt x="52796" y="312481"/>
                </a:lnTo>
                <a:lnTo>
                  <a:pt x="16138" y="338638"/>
                </a:lnTo>
                <a:lnTo>
                  <a:pt x="0" y="350788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1796561" y="0"/>
            <a:ext cx="5629910" cy="4341495"/>
          </a:xfrm>
          <a:custGeom>
            <a:avLst/>
            <a:gdLst/>
            <a:ahLst/>
            <a:cxnLst/>
            <a:rect l="l" t="t" r="r" b="b"/>
            <a:pathLst>
              <a:path w="5629909" h="4341495">
                <a:moveTo>
                  <a:pt x="3211031" y="0"/>
                </a:moveTo>
                <a:lnTo>
                  <a:pt x="1435978" y="0"/>
                </a:lnTo>
                <a:lnTo>
                  <a:pt x="1438527" y="38125"/>
                </a:lnTo>
                <a:lnTo>
                  <a:pt x="1443199" y="96890"/>
                </a:lnTo>
                <a:lnTo>
                  <a:pt x="1448676" y="156540"/>
                </a:lnTo>
                <a:lnTo>
                  <a:pt x="1454957" y="217049"/>
                </a:lnTo>
                <a:lnTo>
                  <a:pt x="1462042" y="278390"/>
                </a:lnTo>
                <a:lnTo>
                  <a:pt x="1469930" y="340539"/>
                </a:lnTo>
                <a:lnTo>
                  <a:pt x="1478622" y="403469"/>
                </a:lnTo>
                <a:lnTo>
                  <a:pt x="1488117" y="467154"/>
                </a:lnTo>
                <a:lnTo>
                  <a:pt x="1498415" y="531569"/>
                </a:lnTo>
                <a:lnTo>
                  <a:pt x="1509515" y="596688"/>
                </a:lnTo>
                <a:lnTo>
                  <a:pt x="1521418" y="662484"/>
                </a:lnTo>
                <a:lnTo>
                  <a:pt x="1534122" y="728933"/>
                </a:lnTo>
                <a:lnTo>
                  <a:pt x="1547628" y="796008"/>
                </a:lnTo>
                <a:lnTo>
                  <a:pt x="1561935" y="863683"/>
                </a:lnTo>
                <a:lnTo>
                  <a:pt x="1577044" y="931933"/>
                </a:lnTo>
                <a:lnTo>
                  <a:pt x="1592953" y="1000732"/>
                </a:lnTo>
                <a:lnTo>
                  <a:pt x="1530255" y="1031841"/>
                </a:lnTo>
                <a:lnTo>
                  <a:pt x="1468505" y="1063210"/>
                </a:lnTo>
                <a:lnTo>
                  <a:pt x="1407724" y="1094821"/>
                </a:lnTo>
                <a:lnTo>
                  <a:pt x="1347932" y="1126661"/>
                </a:lnTo>
                <a:lnTo>
                  <a:pt x="1289150" y="1158711"/>
                </a:lnTo>
                <a:lnTo>
                  <a:pt x="1231397" y="1190958"/>
                </a:lnTo>
                <a:lnTo>
                  <a:pt x="1174695" y="1223385"/>
                </a:lnTo>
                <a:lnTo>
                  <a:pt x="1119063" y="1255975"/>
                </a:lnTo>
                <a:lnTo>
                  <a:pt x="1064523" y="1288714"/>
                </a:lnTo>
                <a:lnTo>
                  <a:pt x="1011094" y="1321585"/>
                </a:lnTo>
                <a:lnTo>
                  <a:pt x="958797" y="1354573"/>
                </a:lnTo>
                <a:lnTo>
                  <a:pt x="907652" y="1387661"/>
                </a:lnTo>
                <a:lnTo>
                  <a:pt x="857681" y="1420834"/>
                </a:lnTo>
                <a:lnTo>
                  <a:pt x="808902" y="1454076"/>
                </a:lnTo>
                <a:lnTo>
                  <a:pt x="761337" y="1487371"/>
                </a:lnTo>
                <a:lnTo>
                  <a:pt x="715006" y="1520703"/>
                </a:lnTo>
                <a:lnTo>
                  <a:pt x="669930" y="1554057"/>
                </a:lnTo>
                <a:lnTo>
                  <a:pt x="626128" y="1587415"/>
                </a:lnTo>
                <a:lnTo>
                  <a:pt x="583622" y="1620764"/>
                </a:lnTo>
                <a:lnTo>
                  <a:pt x="542432" y="1654086"/>
                </a:lnTo>
                <a:lnTo>
                  <a:pt x="502578" y="1687366"/>
                </a:lnTo>
                <a:lnTo>
                  <a:pt x="464080" y="1720588"/>
                </a:lnTo>
                <a:lnTo>
                  <a:pt x="426959" y="1753737"/>
                </a:lnTo>
                <a:lnTo>
                  <a:pt x="391236" y="1786795"/>
                </a:lnTo>
                <a:lnTo>
                  <a:pt x="356930" y="1819748"/>
                </a:lnTo>
                <a:lnTo>
                  <a:pt x="324063" y="1852580"/>
                </a:lnTo>
                <a:lnTo>
                  <a:pt x="292654" y="1885274"/>
                </a:lnTo>
                <a:lnTo>
                  <a:pt x="262724" y="1917815"/>
                </a:lnTo>
                <a:lnTo>
                  <a:pt x="234294" y="1950187"/>
                </a:lnTo>
                <a:lnTo>
                  <a:pt x="207384" y="1982374"/>
                </a:lnTo>
                <a:lnTo>
                  <a:pt x="182014" y="2014360"/>
                </a:lnTo>
                <a:lnTo>
                  <a:pt x="158205" y="2046130"/>
                </a:lnTo>
                <a:lnTo>
                  <a:pt x="135977" y="2077667"/>
                </a:lnTo>
                <a:lnTo>
                  <a:pt x="96345" y="2139981"/>
                </a:lnTo>
                <a:lnTo>
                  <a:pt x="63284" y="2201174"/>
                </a:lnTo>
                <a:lnTo>
                  <a:pt x="36955" y="2261121"/>
                </a:lnTo>
                <a:lnTo>
                  <a:pt x="17522" y="2319693"/>
                </a:lnTo>
                <a:lnTo>
                  <a:pt x="5150" y="2376765"/>
                </a:lnTo>
                <a:lnTo>
                  <a:pt x="0" y="2432208"/>
                </a:lnTo>
                <a:lnTo>
                  <a:pt x="184" y="2459280"/>
                </a:lnTo>
                <a:lnTo>
                  <a:pt x="6175" y="2512044"/>
                </a:lnTo>
                <a:lnTo>
                  <a:pt x="19796" y="2562863"/>
                </a:lnTo>
                <a:lnTo>
                  <a:pt x="41031" y="2611220"/>
                </a:lnTo>
                <a:lnTo>
                  <a:pt x="69473" y="2656271"/>
                </a:lnTo>
                <a:lnTo>
                  <a:pt x="104913" y="2698019"/>
                </a:lnTo>
                <a:lnTo>
                  <a:pt x="147144" y="2736467"/>
                </a:lnTo>
                <a:lnTo>
                  <a:pt x="195956" y="2771617"/>
                </a:lnTo>
                <a:lnTo>
                  <a:pt x="251142" y="2803474"/>
                </a:lnTo>
                <a:lnTo>
                  <a:pt x="312493" y="2832041"/>
                </a:lnTo>
                <a:lnTo>
                  <a:pt x="379802" y="2857319"/>
                </a:lnTo>
                <a:lnTo>
                  <a:pt x="452859" y="2879314"/>
                </a:lnTo>
                <a:lnTo>
                  <a:pt x="491478" y="2889080"/>
                </a:lnTo>
                <a:lnTo>
                  <a:pt x="531457" y="2898027"/>
                </a:lnTo>
                <a:lnTo>
                  <a:pt x="572769" y="2906154"/>
                </a:lnTo>
                <a:lnTo>
                  <a:pt x="615387" y="2913462"/>
                </a:lnTo>
                <a:lnTo>
                  <a:pt x="659287" y="2919951"/>
                </a:lnTo>
                <a:lnTo>
                  <a:pt x="704442" y="2925622"/>
                </a:lnTo>
                <a:lnTo>
                  <a:pt x="750825" y="2930475"/>
                </a:lnTo>
                <a:lnTo>
                  <a:pt x="798412" y="2934510"/>
                </a:lnTo>
                <a:lnTo>
                  <a:pt x="847175" y="2937728"/>
                </a:lnTo>
                <a:lnTo>
                  <a:pt x="897089" y="2940129"/>
                </a:lnTo>
                <a:lnTo>
                  <a:pt x="948128" y="2941714"/>
                </a:lnTo>
                <a:lnTo>
                  <a:pt x="1000266" y="2942483"/>
                </a:lnTo>
                <a:lnTo>
                  <a:pt x="1053477" y="2942436"/>
                </a:lnTo>
                <a:lnTo>
                  <a:pt x="1107734" y="2941574"/>
                </a:lnTo>
                <a:lnTo>
                  <a:pt x="1163012" y="2939897"/>
                </a:lnTo>
                <a:lnTo>
                  <a:pt x="1219285" y="2937406"/>
                </a:lnTo>
                <a:lnTo>
                  <a:pt x="1276526" y="2934100"/>
                </a:lnTo>
                <a:lnTo>
                  <a:pt x="1334710" y="2929981"/>
                </a:lnTo>
                <a:lnTo>
                  <a:pt x="1393810" y="2925049"/>
                </a:lnTo>
                <a:lnTo>
                  <a:pt x="1453801" y="2919303"/>
                </a:lnTo>
                <a:lnTo>
                  <a:pt x="1514657" y="2912746"/>
                </a:lnTo>
                <a:lnTo>
                  <a:pt x="1576351" y="2905376"/>
                </a:lnTo>
                <a:lnTo>
                  <a:pt x="1638857" y="2897194"/>
                </a:lnTo>
                <a:lnTo>
                  <a:pt x="1702150" y="2888201"/>
                </a:lnTo>
                <a:lnTo>
                  <a:pt x="1766203" y="2878397"/>
                </a:lnTo>
                <a:lnTo>
                  <a:pt x="1830990" y="2867783"/>
                </a:lnTo>
                <a:lnTo>
                  <a:pt x="1896486" y="2856358"/>
                </a:lnTo>
                <a:lnTo>
                  <a:pt x="1962663" y="2844124"/>
                </a:lnTo>
                <a:lnTo>
                  <a:pt x="2029497" y="2831080"/>
                </a:lnTo>
                <a:lnTo>
                  <a:pt x="2096962" y="2817228"/>
                </a:lnTo>
                <a:lnTo>
                  <a:pt x="2165030" y="2802566"/>
                </a:lnTo>
                <a:lnTo>
                  <a:pt x="2233677" y="2787097"/>
                </a:lnTo>
                <a:lnTo>
                  <a:pt x="2265027" y="2849786"/>
                </a:lnTo>
                <a:lnTo>
                  <a:pt x="2296635" y="2911495"/>
                </a:lnTo>
                <a:lnTo>
                  <a:pt x="2328484" y="2972200"/>
                </a:lnTo>
                <a:lnTo>
                  <a:pt x="2360558" y="3031883"/>
                </a:lnTo>
                <a:lnTo>
                  <a:pt x="2392841" y="3090522"/>
                </a:lnTo>
                <a:lnTo>
                  <a:pt x="2425316" y="3148096"/>
                </a:lnTo>
                <a:lnTo>
                  <a:pt x="2457967" y="3204585"/>
                </a:lnTo>
                <a:lnTo>
                  <a:pt x="2490777" y="3259968"/>
                </a:lnTo>
                <a:lnTo>
                  <a:pt x="2523731" y="3314223"/>
                </a:lnTo>
                <a:lnTo>
                  <a:pt x="2556812" y="3367331"/>
                </a:lnTo>
                <a:lnTo>
                  <a:pt x="2590004" y="3419270"/>
                </a:lnTo>
                <a:lnTo>
                  <a:pt x="2623291" y="3470019"/>
                </a:lnTo>
                <a:lnTo>
                  <a:pt x="2656656" y="3519558"/>
                </a:lnTo>
                <a:lnTo>
                  <a:pt x="2690082" y="3567866"/>
                </a:lnTo>
                <a:lnTo>
                  <a:pt x="2723555" y="3614923"/>
                </a:lnTo>
                <a:lnTo>
                  <a:pt x="2757057" y="3660706"/>
                </a:lnTo>
                <a:lnTo>
                  <a:pt x="2790572" y="3705196"/>
                </a:lnTo>
                <a:lnTo>
                  <a:pt x="2824084" y="3748372"/>
                </a:lnTo>
                <a:lnTo>
                  <a:pt x="2857576" y="3790213"/>
                </a:lnTo>
                <a:lnTo>
                  <a:pt x="2891033" y="3830698"/>
                </a:lnTo>
                <a:lnTo>
                  <a:pt x="2924438" y="3869806"/>
                </a:lnTo>
                <a:lnTo>
                  <a:pt x="2957774" y="3907517"/>
                </a:lnTo>
                <a:lnTo>
                  <a:pt x="2991026" y="3943809"/>
                </a:lnTo>
                <a:lnTo>
                  <a:pt x="3024177" y="3978662"/>
                </a:lnTo>
                <a:lnTo>
                  <a:pt x="3057211" y="4012056"/>
                </a:lnTo>
                <a:lnTo>
                  <a:pt x="3090111" y="4043969"/>
                </a:lnTo>
                <a:lnTo>
                  <a:pt x="3122862" y="4074380"/>
                </a:lnTo>
                <a:lnTo>
                  <a:pt x="3155447" y="4103269"/>
                </a:lnTo>
                <a:lnTo>
                  <a:pt x="3187849" y="4130615"/>
                </a:lnTo>
                <a:lnTo>
                  <a:pt x="3220053" y="4156397"/>
                </a:lnTo>
                <a:lnTo>
                  <a:pt x="3252042" y="4180595"/>
                </a:lnTo>
                <a:lnTo>
                  <a:pt x="3283800" y="4203187"/>
                </a:lnTo>
                <a:lnTo>
                  <a:pt x="3346558" y="4243471"/>
                </a:lnTo>
                <a:lnTo>
                  <a:pt x="3408195" y="4277084"/>
                </a:lnTo>
                <a:lnTo>
                  <a:pt x="3468582" y="4303859"/>
                </a:lnTo>
                <a:lnTo>
                  <a:pt x="3527589" y="4323630"/>
                </a:lnTo>
                <a:lnTo>
                  <a:pt x="3585084" y="4336230"/>
                </a:lnTo>
                <a:lnTo>
                  <a:pt x="3640939" y="4341493"/>
                </a:lnTo>
                <a:lnTo>
                  <a:pt x="3668210" y="4341321"/>
                </a:lnTo>
                <a:lnTo>
                  <a:pt x="3721359" y="4335266"/>
                </a:lnTo>
                <a:lnTo>
                  <a:pt x="3772541" y="4321458"/>
                </a:lnTo>
                <a:lnTo>
                  <a:pt x="3821045" y="4299997"/>
                </a:lnTo>
                <a:lnTo>
                  <a:pt x="3866237" y="4271259"/>
                </a:lnTo>
                <a:lnTo>
                  <a:pt x="3908119" y="4235457"/>
                </a:lnTo>
                <a:lnTo>
                  <a:pt x="3946695" y="4192803"/>
                </a:lnTo>
                <a:lnTo>
                  <a:pt x="3981967" y="4143507"/>
                </a:lnTo>
                <a:lnTo>
                  <a:pt x="4013939" y="4087782"/>
                </a:lnTo>
                <a:lnTo>
                  <a:pt x="4042613" y="4025840"/>
                </a:lnTo>
                <a:lnTo>
                  <a:pt x="4067993" y="3957893"/>
                </a:lnTo>
                <a:lnTo>
                  <a:pt x="4090081" y="3884152"/>
                </a:lnTo>
                <a:lnTo>
                  <a:pt x="4099892" y="3845175"/>
                </a:lnTo>
                <a:lnTo>
                  <a:pt x="4108881" y="3804829"/>
                </a:lnTo>
                <a:lnTo>
                  <a:pt x="4117049" y="3763140"/>
                </a:lnTo>
                <a:lnTo>
                  <a:pt x="4124395" y="3720136"/>
                </a:lnTo>
                <a:lnTo>
                  <a:pt x="4130921" y="3675842"/>
                </a:lnTo>
                <a:lnTo>
                  <a:pt x="4136627" y="3630284"/>
                </a:lnTo>
                <a:lnTo>
                  <a:pt x="4141513" y="3583491"/>
                </a:lnTo>
                <a:lnTo>
                  <a:pt x="4145579" y="3535487"/>
                </a:lnTo>
                <a:lnTo>
                  <a:pt x="4148826" y="3486299"/>
                </a:lnTo>
                <a:lnTo>
                  <a:pt x="4151255" y="3435954"/>
                </a:lnTo>
                <a:lnTo>
                  <a:pt x="4152865" y="3384479"/>
                </a:lnTo>
                <a:lnTo>
                  <a:pt x="4153657" y="3331899"/>
                </a:lnTo>
                <a:lnTo>
                  <a:pt x="4153631" y="3278241"/>
                </a:lnTo>
                <a:lnTo>
                  <a:pt x="4152788" y="3223533"/>
                </a:lnTo>
                <a:lnTo>
                  <a:pt x="4151128" y="3167799"/>
                </a:lnTo>
                <a:lnTo>
                  <a:pt x="4148652" y="3111067"/>
                </a:lnTo>
                <a:lnTo>
                  <a:pt x="4145359" y="3053363"/>
                </a:lnTo>
                <a:lnTo>
                  <a:pt x="4141251" y="2994714"/>
                </a:lnTo>
                <a:lnTo>
                  <a:pt x="4136328" y="2935146"/>
                </a:lnTo>
                <a:lnTo>
                  <a:pt x="4130589" y="2874685"/>
                </a:lnTo>
                <a:lnTo>
                  <a:pt x="4124036" y="2813358"/>
                </a:lnTo>
                <a:lnTo>
                  <a:pt x="4116668" y="2751192"/>
                </a:lnTo>
                <a:lnTo>
                  <a:pt x="4108487" y="2688213"/>
                </a:lnTo>
                <a:lnTo>
                  <a:pt x="4099492" y="2624448"/>
                </a:lnTo>
                <a:lnTo>
                  <a:pt x="4089683" y="2559922"/>
                </a:lnTo>
                <a:lnTo>
                  <a:pt x="4079063" y="2494663"/>
                </a:lnTo>
                <a:lnTo>
                  <a:pt x="4067629" y="2428696"/>
                </a:lnTo>
                <a:lnTo>
                  <a:pt x="4055384" y="2362049"/>
                </a:lnTo>
                <a:lnTo>
                  <a:pt x="4042327" y="2294748"/>
                </a:lnTo>
                <a:lnTo>
                  <a:pt x="4028459" y="2226819"/>
                </a:lnTo>
                <a:lnTo>
                  <a:pt x="4013780" y="2158289"/>
                </a:lnTo>
                <a:lnTo>
                  <a:pt x="4077323" y="2127157"/>
                </a:lnTo>
                <a:lnTo>
                  <a:pt x="4139908" y="2095752"/>
                </a:lnTo>
                <a:lnTo>
                  <a:pt x="4201515" y="2064090"/>
                </a:lnTo>
                <a:lnTo>
                  <a:pt x="4262121" y="2032187"/>
                </a:lnTo>
                <a:lnTo>
                  <a:pt x="4321707" y="2000059"/>
                </a:lnTo>
                <a:lnTo>
                  <a:pt x="4380251" y="1967722"/>
                </a:lnTo>
                <a:lnTo>
                  <a:pt x="4437733" y="1935194"/>
                </a:lnTo>
                <a:lnTo>
                  <a:pt x="4494133" y="1902489"/>
                </a:lnTo>
                <a:lnTo>
                  <a:pt x="4549428" y="1869626"/>
                </a:lnTo>
                <a:lnTo>
                  <a:pt x="4603600" y="1836619"/>
                </a:lnTo>
                <a:lnTo>
                  <a:pt x="4656626" y="1803485"/>
                </a:lnTo>
                <a:lnTo>
                  <a:pt x="4708486" y="1770241"/>
                </a:lnTo>
                <a:lnTo>
                  <a:pt x="4759159" y="1736902"/>
                </a:lnTo>
                <a:lnTo>
                  <a:pt x="4808625" y="1703486"/>
                </a:lnTo>
                <a:lnTo>
                  <a:pt x="4856862" y="1670007"/>
                </a:lnTo>
                <a:lnTo>
                  <a:pt x="4903851" y="1636484"/>
                </a:lnTo>
                <a:lnTo>
                  <a:pt x="4949570" y="1602931"/>
                </a:lnTo>
                <a:lnTo>
                  <a:pt x="4993998" y="1569366"/>
                </a:lnTo>
                <a:lnTo>
                  <a:pt x="5037115" y="1535804"/>
                </a:lnTo>
                <a:lnTo>
                  <a:pt x="5078900" y="1502262"/>
                </a:lnTo>
                <a:lnTo>
                  <a:pt x="5119332" y="1468756"/>
                </a:lnTo>
                <a:lnTo>
                  <a:pt x="5158390" y="1435303"/>
                </a:lnTo>
                <a:lnTo>
                  <a:pt x="5196054" y="1401919"/>
                </a:lnTo>
                <a:lnTo>
                  <a:pt x="5232303" y="1368619"/>
                </a:lnTo>
                <a:lnTo>
                  <a:pt x="5267116" y="1335421"/>
                </a:lnTo>
                <a:lnTo>
                  <a:pt x="5300472" y="1302341"/>
                </a:lnTo>
                <a:lnTo>
                  <a:pt x="5332351" y="1269394"/>
                </a:lnTo>
                <a:lnTo>
                  <a:pt x="5362731" y="1236598"/>
                </a:lnTo>
                <a:lnTo>
                  <a:pt x="5391593" y="1203969"/>
                </a:lnTo>
                <a:lnTo>
                  <a:pt x="5418915" y="1171522"/>
                </a:lnTo>
                <a:lnTo>
                  <a:pt x="5444677" y="1139275"/>
                </a:lnTo>
                <a:lnTo>
                  <a:pt x="5468857" y="1107243"/>
                </a:lnTo>
                <a:lnTo>
                  <a:pt x="5491435" y="1075443"/>
                </a:lnTo>
                <a:lnTo>
                  <a:pt x="5531702" y="1012603"/>
                </a:lnTo>
                <a:lnTo>
                  <a:pt x="5565312" y="950887"/>
                </a:lnTo>
                <a:lnTo>
                  <a:pt x="5592099" y="890423"/>
                </a:lnTo>
                <a:lnTo>
                  <a:pt x="5611896" y="831344"/>
                </a:lnTo>
                <a:lnTo>
                  <a:pt x="5624538" y="773778"/>
                </a:lnTo>
                <a:lnTo>
                  <a:pt x="5629858" y="717857"/>
                </a:lnTo>
                <a:lnTo>
                  <a:pt x="5629720" y="690554"/>
                </a:lnTo>
                <a:lnTo>
                  <a:pt x="5623746" y="637345"/>
                </a:lnTo>
                <a:lnTo>
                  <a:pt x="5610035" y="586106"/>
                </a:lnTo>
                <a:lnTo>
                  <a:pt x="5588797" y="537754"/>
                </a:lnTo>
                <a:lnTo>
                  <a:pt x="5560353" y="492707"/>
                </a:lnTo>
                <a:lnTo>
                  <a:pt x="5524911" y="450963"/>
                </a:lnTo>
                <a:lnTo>
                  <a:pt x="5482680" y="412518"/>
                </a:lnTo>
                <a:lnTo>
                  <a:pt x="5433866" y="377370"/>
                </a:lnTo>
                <a:lnTo>
                  <a:pt x="5378679" y="345515"/>
                </a:lnTo>
                <a:lnTo>
                  <a:pt x="5317327" y="316950"/>
                </a:lnTo>
                <a:lnTo>
                  <a:pt x="5250018" y="291672"/>
                </a:lnTo>
                <a:lnTo>
                  <a:pt x="5176960" y="269678"/>
                </a:lnTo>
                <a:lnTo>
                  <a:pt x="5138341" y="259912"/>
                </a:lnTo>
                <a:lnTo>
                  <a:pt x="5098362" y="250965"/>
                </a:lnTo>
                <a:lnTo>
                  <a:pt x="5057050" y="242838"/>
                </a:lnTo>
                <a:lnTo>
                  <a:pt x="5014432" y="235530"/>
                </a:lnTo>
                <a:lnTo>
                  <a:pt x="4970532" y="229040"/>
                </a:lnTo>
                <a:lnTo>
                  <a:pt x="4925377" y="223369"/>
                </a:lnTo>
                <a:lnTo>
                  <a:pt x="4878994" y="218515"/>
                </a:lnTo>
                <a:lnTo>
                  <a:pt x="4831408" y="214479"/>
                </a:lnTo>
                <a:lnTo>
                  <a:pt x="4782644" y="211261"/>
                </a:lnTo>
                <a:lnTo>
                  <a:pt x="4732730" y="208859"/>
                </a:lnTo>
                <a:lnTo>
                  <a:pt x="4681692" y="207273"/>
                </a:lnTo>
                <a:lnTo>
                  <a:pt x="4629554" y="206503"/>
                </a:lnTo>
                <a:lnTo>
                  <a:pt x="4576344" y="206549"/>
                </a:lnTo>
                <a:lnTo>
                  <a:pt x="4522087" y="207409"/>
                </a:lnTo>
                <a:lnTo>
                  <a:pt x="4466809" y="209085"/>
                </a:lnTo>
                <a:lnTo>
                  <a:pt x="4410537" y="211575"/>
                </a:lnTo>
                <a:lnTo>
                  <a:pt x="4353296" y="214879"/>
                </a:lnTo>
                <a:lnTo>
                  <a:pt x="4295113" y="218996"/>
                </a:lnTo>
                <a:lnTo>
                  <a:pt x="4236013" y="223927"/>
                </a:lnTo>
                <a:lnTo>
                  <a:pt x="4176022" y="229671"/>
                </a:lnTo>
                <a:lnTo>
                  <a:pt x="4115168" y="236227"/>
                </a:lnTo>
                <a:lnTo>
                  <a:pt x="4053474" y="243595"/>
                </a:lnTo>
                <a:lnTo>
                  <a:pt x="3990969" y="251774"/>
                </a:lnTo>
                <a:lnTo>
                  <a:pt x="3927677" y="260765"/>
                </a:lnTo>
                <a:lnTo>
                  <a:pt x="3863624" y="270567"/>
                </a:lnTo>
                <a:lnTo>
                  <a:pt x="3798837" y="281179"/>
                </a:lnTo>
                <a:lnTo>
                  <a:pt x="3733342" y="292602"/>
                </a:lnTo>
                <a:lnTo>
                  <a:pt x="3667165" y="304834"/>
                </a:lnTo>
                <a:lnTo>
                  <a:pt x="3600332" y="317875"/>
                </a:lnTo>
                <a:lnTo>
                  <a:pt x="3532868" y="331725"/>
                </a:lnTo>
                <a:lnTo>
                  <a:pt x="3464800" y="346384"/>
                </a:lnTo>
                <a:lnTo>
                  <a:pt x="3396154" y="361851"/>
                </a:lnTo>
                <a:lnTo>
                  <a:pt x="3365465" y="298283"/>
                </a:lnTo>
                <a:lnTo>
                  <a:pt x="3334500" y="235645"/>
                </a:lnTo>
                <a:lnTo>
                  <a:pt x="3303277" y="173959"/>
                </a:lnTo>
                <a:lnTo>
                  <a:pt x="3271811" y="113245"/>
                </a:lnTo>
                <a:lnTo>
                  <a:pt x="3240118" y="53524"/>
                </a:lnTo>
                <a:lnTo>
                  <a:pt x="3211031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837918" y="6233474"/>
            <a:ext cx="9077960" cy="1610360"/>
          </a:xfrm>
          <a:custGeom>
            <a:avLst/>
            <a:gdLst/>
            <a:ahLst/>
            <a:cxnLst/>
            <a:rect l="l" t="t" r="r" b="b"/>
            <a:pathLst>
              <a:path w="9077960" h="1610359">
                <a:moveTo>
                  <a:pt x="580829" y="0"/>
                </a:moveTo>
                <a:lnTo>
                  <a:pt x="532565" y="3331"/>
                </a:lnTo>
                <a:lnTo>
                  <a:pt x="485352" y="10437"/>
                </a:lnTo>
                <a:lnTo>
                  <a:pt x="439354" y="21170"/>
                </a:lnTo>
                <a:lnTo>
                  <a:pt x="394730" y="35386"/>
                </a:lnTo>
                <a:lnTo>
                  <a:pt x="351644" y="52937"/>
                </a:lnTo>
                <a:lnTo>
                  <a:pt x="310258" y="73679"/>
                </a:lnTo>
                <a:lnTo>
                  <a:pt x="270733" y="97466"/>
                </a:lnTo>
                <a:lnTo>
                  <a:pt x="233231" y="124151"/>
                </a:lnTo>
                <a:lnTo>
                  <a:pt x="197915" y="153589"/>
                </a:lnTo>
                <a:lnTo>
                  <a:pt x="164946" y="185634"/>
                </a:lnTo>
                <a:lnTo>
                  <a:pt x="134487" y="220141"/>
                </a:lnTo>
                <a:lnTo>
                  <a:pt x="106699" y="256962"/>
                </a:lnTo>
                <a:lnTo>
                  <a:pt x="81744" y="295954"/>
                </a:lnTo>
                <a:lnTo>
                  <a:pt x="59785" y="336968"/>
                </a:lnTo>
                <a:lnTo>
                  <a:pt x="40983" y="379861"/>
                </a:lnTo>
                <a:lnTo>
                  <a:pt x="25500" y="424485"/>
                </a:lnTo>
                <a:lnTo>
                  <a:pt x="13498" y="470696"/>
                </a:lnTo>
                <a:lnTo>
                  <a:pt x="5140" y="518347"/>
                </a:lnTo>
                <a:lnTo>
                  <a:pt x="587" y="567293"/>
                </a:lnTo>
                <a:lnTo>
                  <a:pt x="0" y="616446"/>
                </a:lnTo>
                <a:lnTo>
                  <a:pt x="3331" y="664710"/>
                </a:lnTo>
                <a:lnTo>
                  <a:pt x="10437" y="711922"/>
                </a:lnTo>
                <a:lnTo>
                  <a:pt x="21170" y="757921"/>
                </a:lnTo>
                <a:lnTo>
                  <a:pt x="35386" y="802544"/>
                </a:lnTo>
                <a:lnTo>
                  <a:pt x="52937" y="845630"/>
                </a:lnTo>
                <a:lnTo>
                  <a:pt x="73679" y="887016"/>
                </a:lnTo>
                <a:lnTo>
                  <a:pt x="97466" y="926541"/>
                </a:lnTo>
                <a:lnTo>
                  <a:pt x="124151" y="964043"/>
                </a:lnTo>
                <a:lnTo>
                  <a:pt x="153589" y="999359"/>
                </a:lnTo>
                <a:lnTo>
                  <a:pt x="185634" y="1032328"/>
                </a:lnTo>
                <a:lnTo>
                  <a:pt x="220141" y="1062788"/>
                </a:lnTo>
                <a:lnTo>
                  <a:pt x="256962" y="1090576"/>
                </a:lnTo>
                <a:lnTo>
                  <a:pt x="295954" y="1115530"/>
                </a:lnTo>
                <a:lnTo>
                  <a:pt x="336968" y="1137490"/>
                </a:lnTo>
                <a:lnTo>
                  <a:pt x="379861" y="1156292"/>
                </a:lnTo>
                <a:lnTo>
                  <a:pt x="424485" y="1171775"/>
                </a:lnTo>
                <a:lnTo>
                  <a:pt x="470696" y="1183776"/>
                </a:lnTo>
                <a:lnTo>
                  <a:pt x="518347" y="1192134"/>
                </a:lnTo>
                <a:lnTo>
                  <a:pt x="567293" y="1196687"/>
                </a:lnTo>
                <a:lnTo>
                  <a:pt x="8447461" y="1609669"/>
                </a:lnTo>
                <a:lnTo>
                  <a:pt x="8496616" y="1610259"/>
                </a:lnTo>
                <a:lnTo>
                  <a:pt x="8544881" y="1606928"/>
                </a:lnTo>
                <a:lnTo>
                  <a:pt x="8592094" y="1599823"/>
                </a:lnTo>
                <a:lnTo>
                  <a:pt x="8638093" y="1589091"/>
                </a:lnTo>
                <a:lnTo>
                  <a:pt x="8682717" y="1574875"/>
                </a:lnTo>
                <a:lnTo>
                  <a:pt x="8725803" y="1557324"/>
                </a:lnTo>
                <a:lnTo>
                  <a:pt x="8767190" y="1536582"/>
                </a:lnTo>
                <a:lnTo>
                  <a:pt x="8806714" y="1512795"/>
                </a:lnTo>
                <a:lnTo>
                  <a:pt x="8844216" y="1486110"/>
                </a:lnTo>
                <a:lnTo>
                  <a:pt x="8879532" y="1456671"/>
                </a:lnTo>
                <a:lnTo>
                  <a:pt x="8912500" y="1424626"/>
                </a:lnTo>
                <a:lnTo>
                  <a:pt x="8942959" y="1390119"/>
                </a:lnTo>
                <a:lnTo>
                  <a:pt x="8970747" y="1353297"/>
                </a:lnTo>
                <a:lnTo>
                  <a:pt x="8995701" y="1314305"/>
                </a:lnTo>
                <a:lnTo>
                  <a:pt x="9017660" y="1273290"/>
                </a:lnTo>
                <a:lnTo>
                  <a:pt x="9036461" y="1230397"/>
                </a:lnTo>
                <a:lnTo>
                  <a:pt x="9051944" y="1185772"/>
                </a:lnTo>
                <a:lnTo>
                  <a:pt x="9063945" y="1139561"/>
                </a:lnTo>
                <a:lnTo>
                  <a:pt x="9072303" y="1091909"/>
                </a:lnTo>
                <a:lnTo>
                  <a:pt x="9076855" y="1042964"/>
                </a:lnTo>
                <a:lnTo>
                  <a:pt x="9077443" y="993811"/>
                </a:lnTo>
                <a:lnTo>
                  <a:pt x="9074112" y="945547"/>
                </a:lnTo>
                <a:lnTo>
                  <a:pt x="9067006" y="898335"/>
                </a:lnTo>
                <a:lnTo>
                  <a:pt x="9056273" y="852336"/>
                </a:lnTo>
                <a:lnTo>
                  <a:pt x="9042057" y="807712"/>
                </a:lnTo>
                <a:lnTo>
                  <a:pt x="9024506" y="764627"/>
                </a:lnTo>
                <a:lnTo>
                  <a:pt x="9003764" y="723240"/>
                </a:lnTo>
                <a:lnTo>
                  <a:pt x="8979977" y="683715"/>
                </a:lnTo>
                <a:lnTo>
                  <a:pt x="8953292" y="646214"/>
                </a:lnTo>
                <a:lnTo>
                  <a:pt x="8923854" y="610897"/>
                </a:lnTo>
                <a:lnTo>
                  <a:pt x="8891808" y="577928"/>
                </a:lnTo>
                <a:lnTo>
                  <a:pt x="8857302" y="547469"/>
                </a:lnTo>
                <a:lnTo>
                  <a:pt x="8820480" y="519681"/>
                </a:lnTo>
                <a:lnTo>
                  <a:pt x="8781489" y="494726"/>
                </a:lnTo>
                <a:lnTo>
                  <a:pt x="8740475" y="472767"/>
                </a:lnTo>
                <a:lnTo>
                  <a:pt x="8697582" y="453965"/>
                </a:lnTo>
                <a:lnTo>
                  <a:pt x="8652957" y="438482"/>
                </a:lnTo>
                <a:lnTo>
                  <a:pt x="8606747" y="426481"/>
                </a:lnTo>
                <a:lnTo>
                  <a:pt x="8559096" y="418122"/>
                </a:lnTo>
                <a:lnTo>
                  <a:pt x="8510150" y="413570"/>
                </a:lnTo>
                <a:lnTo>
                  <a:pt x="629982" y="587"/>
                </a:lnTo>
                <a:lnTo>
                  <a:pt x="5808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24970" y="1497485"/>
            <a:ext cx="9959340" cy="779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38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39576" y="766280"/>
            <a:ext cx="19050" cy="221615"/>
          </a:xfrm>
          <a:custGeom>
            <a:avLst/>
            <a:gdLst/>
            <a:ahLst/>
            <a:cxnLst/>
            <a:rect l="l" t="t" r="r" b="b"/>
            <a:pathLst>
              <a:path w="19050" h="221615">
                <a:moveTo>
                  <a:pt x="19046" y="0"/>
                </a:moveTo>
                <a:lnTo>
                  <a:pt x="0" y="0"/>
                </a:lnTo>
                <a:lnTo>
                  <a:pt x="0" y="221427"/>
                </a:lnTo>
                <a:lnTo>
                  <a:pt x="19046" y="221427"/>
                </a:lnTo>
                <a:lnTo>
                  <a:pt x="190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2193" y="766280"/>
            <a:ext cx="125001" cy="221658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085650" y="745390"/>
            <a:ext cx="361315" cy="264795"/>
          </a:xfrm>
          <a:custGeom>
            <a:avLst/>
            <a:gdLst/>
            <a:ahLst/>
            <a:cxnLst/>
            <a:rect l="l" t="t" r="r" b="b"/>
            <a:pathLst>
              <a:path w="361315" h="264794">
                <a:moveTo>
                  <a:pt x="0" y="0"/>
                </a:moveTo>
                <a:lnTo>
                  <a:pt x="942" y="264787"/>
                </a:lnTo>
                <a:lnTo>
                  <a:pt x="176007" y="199847"/>
                </a:lnTo>
                <a:lnTo>
                  <a:pt x="45946" y="199847"/>
                </a:lnTo>
                <a:lnTo>
                  <a:pt x="45464" y="64636"/>
                </a:lnTo>
                <a:lnTo>
                  <a:pt x="178050" y="64636"/>
                </a:lnTo>
                <a:lnTo>
                  <a:pt x="0" y="0"/>
                </a:lnTo>
                <a:close/>
              </a:path>
              <a:path w="361315" h="264794">
                <a:moveTo>
                  <a:pt x="178050" y="64636"/>
                </a:moveTo>
                <a:lnTo>
                  <a:pt x="45464" y="64636"/>
                </a:lnTo>
                <a:lnTo>
                  <a:pt x="229930" y="131598"/>
                </a:lnTo>
                <a:lnTo>
                  <a:pt x="45946" y="199847"/>
                </a:lnTo>
                <a:lnTo>
                  <a:pt x="176007" y="199847"/>
                </a:lnTo>
                <a:lnTo>
                  <a:pt x="361235" y="131137"/>
                </a:lnTo>
                <a:lnTo>
                  <a:pt x="178050" y="64636"/>
                </a:lnTo>
                <a:close/>
              </a:path>
            </a:pathLst>
          </a:custGeom>
          <a:solidFill>
            <a:srgbClr val="EB63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787176" y="745330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4">
                <a:moveTo>
                  <a:pt x="132383" y="0"/>
                </a:moveTo>
                <a:lnTo>
                  <a:pt x="90586" y="6759"/>
                </a:lnTo>
                <a:lnTo>
                  <a:pt x="54251" y="25573"/>
                </a:lnTo>
                <a:lnTo>
                  <a:pt x="25577" y="54244"/>
                </a:lnTo>
                <a:lnTo>
                  <a:pt x="6760" y="90577"/>
                </a:lnTo>
                <a:lnTo>
                  <a:pt x="0" y="132372"/>
                </a:lnTo>
                <a:lnTo>
                  <a:pt x="6760" y="174173"/>
                </a:lnTo>
                <a:lnTo>
                  <a:pt x="25577" y="210509"/>
                </a:lnTo>
                <a:lnTo>
                  <a:pt x="54251" y="239182"/>
                </a:lnTo>
                <a:lnTo>
                  <a:pt x="90586" y="257996"/>
                </a:lnTo>
                <a:lnTo>
                  <a:pt x="132383" y="264756"/>
                </a:lnTo>
                <a:lnTo>
                  <a:pt x="174179" y="257996"/>
                </a:lnTo>
                <a:lnTo>
                  <a:pt x="210511" y="239182"/>
                </a:lnTo>
                <a:lnTo>
                  <a:pt x="230170" y="219522"/>
                </a:lnTo>
                <a:lnTo>
                  <a:pt x="132383" y="219522"/>
                </a:lnTo>
                <a:lnTo>
                  <a:pt x="98496" y="212662"/>
                </a:lnTo>
                <a:lnTo>
                  <a:pt x="70794" y="193966"/>
                </a:lnTo>
                <a:lnTo>
                  <a:pt x="52102" y="166261"/>
                </a:lnTo>
                <a:lnTo>
                  <a:pt x="45244" y="132372"/>
                </a:lnTo>
                <a:lnTo>
                  <a:pt x="52102" y="98486"/>
                </a:lnTo>
                <a:lnTo>
                  <a:pt x="70794" y="70784"/>
                </a:lnTo>
                <a:lnTo>
                  <a:pt x="98496" y="52092"/>
                </a:lnTo>
                <a:lnTo>
                  <a:pt x="132383" y="45234"/>
                </a:lnTo>
                <a:lnTo>
                  <a:pt x="230172" y="45234"/>
                </a:lnTo>
                <a:lnTo>
                  <a:pt x="210511" y="25573"/>
                </a:lnTo>
                <a:lnTo>
                  <a:pt x="174179" y="6759"/>
                </a:lnTo>
                <a:lnTo>
                  <a:pt x="132383" y="0"/>
                </a:lnTo>
                <a:close/>
              </a:path>
              <a:path w="264794" h="264794">
                <a:moveTo>
                  <a:pt x="230172" y="45234"/>
                </a:moveTo>
                <a:lnTo>
                  <a:pt x="132383" y="45234"/>
                </a:lnTo>
                <a:lnTo>
                  <a:pt x="166270" y="52092"/>
                </a:lnTo>
                <a:lnTo>
                  <a:pt x="193971" y="70784"/>
                </a:lnTo>
                <a:lnTo>
                  <a:pt x="212663" y="98486"/>
                </a:lnTo>
                <a:lnTo>
                  <a:pt x="219522" y="132372"/>
                </a:lnTo>
                <a:lnTo>
                  <a:pt x="212663" y="166261"/>
                </a:lnTo>
                <a:lnTo>
                  <a:pt x="193971" y="193966"/>
                </a:lnTo>
                <a:lnTo>
                  <a:pt x="166270" y="212662"/>
                </a:lnTo>
                <a:lnTo>
                  <a:pt x="132383" y="219522"/>
                </a:lnTo>
                <a:lnTo>
                  <a:pt x="230170" y="219522"/>
                </a:lnTo>
                <a:lnTo>
                  <a:pt x="239182" y="210509"/>
                </a:lnTo>
                <a:lnTo>
                  <a:pt x="257996" y="174173"/>
                </a:lnTo>
                <a:lnTo>
                  <a:pt x="264756" y="132372"/>
                </a:lnTo>
                <a:lnTo>
                  <a:pt x="257996" y="90577"/>
                </a:lnTo>
                <a:lnTo>
                  <a:pt x="239182" y="54244"/>
                </a:lnTo>
                <a:lnTo>
                  <a:pt x="230172" y="45234"/>
                </a:lnTo>
                <a:close/>
              </a:path>
            </a:pathLst>
          </a:custGeom>
          <a:solidFill>
            <a:srgbClr val="A1C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075512" y="760806"/>
            <a:ext cx="390226" cy="232139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640027" y="766285"/>
            <a:ext cx="123825" cy="222250"/>
          </a:xfrm>
          <a:custGeom>
            <a:avLst/>
            <a:gdLst/>
            <a:ahLst/>
            <a:cxnLst/>
            <a:rect l="l" t="t" r="r" b="b"/>
            <a:pathLst>
              <a:path w="123825" h="222250">
                <a:moveTo>
                  <a:pt x="123812" y="0"/>
                </a:moveTo>
                <a:lnTo>
                  <a:pt x="104762" y="0"/>
                </a:lnTo>
                <a:lnTo>
                  <a:pt x="104762" y="93980"/>
                </a:lnTo>
                <a:lnTo>
                  <a:pt x="19291" y="93980"/>
                </a:lnTo>
                <a:lnTo>
                  <a:pt x="19291" y="0"/>
                </a:lnTo>
                <a:lnTo>
                  <a:pt x="0" y="0"/>
                </a:lnTo>
                <a:lnTo>
                  <a:pt x="0" y="93980"/>
                </a:lnTo>
                <a:lnTo>
                  <a:pt x="0" y="111760"/>
                </a:lnTo>
                <a:lnTo>
                  <a:pt x="0" y="222250"/>
                </a:lnTo>
                <a:lnTo>
                  <a:pt x="19291" y="222250"/>
                </a:lnTo>
                <a:lnTo>
                  <a:pt x="19291" y="111760"/>
                </a:lnTo>
                <a:lnTo>
                  <a:pt x="104762" y="111760"/>
                </a:lnTo>
                <a:lnTo>
                  <a:pt x="104762" y="222250"/>
                </a:lnTo>
                <a:lnTo>
                  <a:pt x="123812" y="222250"/>
                </a:lnTo>
                <a:lnTo>
                  <a:pt x="123812" y="111760"/>
                </a:lnTo>
                <a:lnTo>
                  <a:pt x="123812" y="93980"/>
                </a:lnTo>
                <a:lnTo>
                  <a:pt x="1238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488375" y="760806"/>
            <a:ext cx="124519" cy="232139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837672" y="466043"/>
            <a:ext cx="1627505" cy="233679"/>
          </a:xfrm>
          <a:custGeom>
            <a:avLst/>
            <a:gdLst/>
            <a:ahLst/>
            <a:cxnLst/>
            <a:rect l="l" t="t" r="r" b="b"/>
            <a:pathLst>
              <a:path w="1627505" h="233679">
                <a:moveTo>
                  <a:pt x="97138" y="5957"/>
                </a:moveTo>
                <a:lnTo>
                  <a:pt x="0" y="5957"/>
                </a:lnTo>
                <a:lnTo>
                  <a:pt x="0" y="227616"/>
                </a:lnTo>
                <a:lnTo>
                  <a:pt x="95232" y="227616"/>
                </a:lnTo>
                <a:lnTo>
                  <a:pt x="143644" y="221292"/>
                </a:lnTo>
                <a:lnTo>
                  <a:pt x="180739" y="201131"/>
                </a:lnTo>
                <a:lnTo>
                  <a:pt x="197605" y="175711"/>
                </a:lnTo>
                <a:lnTo>
                  <a:pt x="72615" y="175711"/>
                </a:lnTo>
                <a:lnTo>
                  <a:pt x="72615" y="57380"/>
                </a:lnTo>
                <a:lnTo>
                  <a:pt x="199640" y="57380"/>
                </a:lnTo>
                <a:lnTo>
                  <a:pt x="181782" y="31729"/>
                </a:lnTo>
                <a:lnTo>
                  <a:pt x="145354" y="12303"/>
                </a:lnTo>
                <a:lnTo>
                  <a:pt x="97138" y="5957"/>
                </a:lnTo>
                <a:close/>
              </a:path>
              <a:path w="1627505" h="233679">
                <a:moveTo>
                  <a:pt x="199640" y="57380"/>
                </a:moveTo>
                <a:lnTo>
                  <a:pt x="86667" y="57380"/>
                </a:lnTo>
                <a:lnTo>
                  <a:pt x="111444" y="60037"/>
                </a:lnTo>
                <a:lnTo>
                  <a:pt x="128119" y="69347"/>
                </a:lnTo>
                <a:lnTo>
                  <a:pt x="137517" y="87317"/>
                </a:lnTo>
                <a:lnTo>
                  <a:pt x="140466" y="115954"/>
                </a:lnTo>
                <a:lnTo>
                  <a:pt x="137037" y="142970"/>
                </a:lnTo>
                <a:lnTo>
                  <a:pt x="126958" y="161547"/>
                </a:lnTo>
                <a:lnTo>
                  <a:pt x="110539" y="172267"/>
                </a:lnTo>
                <a:lnTo>
                  <a:pt x="88091" y="175711"/>
                </a:lnTo>
                <a:lnTo>
                  <a:pt x="197605" y="175711"/>
                </a:lnTo>
                <a:lnTo>
                  <a:pt x="204485" y="165343"/>
                </a:lnTo>
                <a:lnTo>
                  <a:pt x="212852" y="112143"/>
                </a:lnTo>
                <a:lnTo>
                  <a:pt x="204817" y="64815"/>
                </a:lnTo>
                <a:lnTo>
                  <a:pt x="199640" y="57380"/>
                </a:lnTo>
                <a:close/>
              </a:path>
              <a:path w="1627505" h="233679">
                <a:moveTo>
                  <a:pt x="427138" y="5957"/>
                </a:moveTo>
                <a:lnTo>
                  <a:pt x="246421" y="5957"/>
                </a:lnTo>
                <a:lnTo>
                  <a:pt x="246421" y="227385"/>
                </a:lnTo>
                <a:lnTo>
                  <a:pt x="431421" y="227385"/>
                </a:lnTo>
                <a:lnTo>
                  <a:pt x="431421" y="175711"/>
                </a:lnTo>
                <a:lnTo>
                  <a:pt x="319037" y="175711"/>
                </a:lnTo>
                <a:lnTo>
                  <a:pt x="319037" y="140948"/>
                </a:lnTo>
                <a:lnTo>
                  <a:pt x="410469" y="140948"/>
                </a:lnTo>
                <a:lnTo>
                  <a:pt x="410469" y="89285"/>
                </a:lnTo>
                <a:lnTo>
                  <a:pt x="319037" y="89285"/>
                </a:lnTo>
                <a:lnTo>
                  <a:pt x="319037" y="57621"/>
                </a:lnTo>
                <a:lnTo>
                  <a:pt x="427138" y="57621"/>
                </a:lnTo>
                <a:lnTo>
                  <a:pt x="427138" y="5957"/>
                </a:lnTo>
                <a:close/>
              </a:path>
              <a:path w="1627505" h="233679">
                <a:moveTo>
                  <a:pt x="539271" y="5957"/>
                </a:moveTo>
                <a:lnTo>
                  <a:pt x="466655" y="5957"/>
                </a:lnTo>
                <a:lnTo>
                  <a:pt x="466691" y="131189"/>
                </a:lnTo>
                <a:lnTo>
                  <a:pt x="473679" y="179091"/>
                </a:lnTo>
                <a:lnTo>
                  <a:pt x="494274" y="210714"/>
                </a:lnTo>
                <a:lnTo>
                  <a:pt x="527726" y="228050"/>
                </a:lnTo>
                <a:lnTo>
                  <a:pt x="573322" y="233333"/>
                </a:lnTo>
                <a:lnTo>
                  <a:pt x="620988" y="227350"/>
                </a:lnTo>
                <a:lnTo>
                  <a:pt x="654124" y="208867"/>
                </a:lnTo>
                <a:lnTo>
                  <a:pt x="672126" y="179282"/>
                </a:lnTo>
                <a:lnTo>
                  <a:pt x="573322" y="179282"/>
                </a:lnTo>
                <a:lnTo>
                  <a:pt x="555448" y="176001"/>
                </a:lnTo>
                <a:lnTo>
                  <a:pt x="545137" y="167141"/>
                </a:lnTo>
                <a:lnTo>
                  <a:pt x="540407" y="154173"/>
                </a:lnTo>
                <a:lnTo>
                  <a:pt x="539271" y="138571"/>
                </a:lnTo>
                <a:lnTo>
                  <a:pt x="539271" y="5957"/>
                </a:lnTo>
                <a:close/>
              </a:path>
              <a:path w="1627505" h="233679">
                <a:moveTo>
                  <a:pt x="679748" y="5957"/>
                </a:moveTo>
                <a:lnTo>
                  <a:pt x="607133" y="5957"/>
                </a:lnTo>
                <a:lnTo>
                  <a:pt x="607133" y="138571"/>
                </a:lnTo>
                <a:lnTo>
                  <a:pt x="605620" y="154173"/>
                </a:lnTo>
                <a:lnTo>
                  <a:pt x="605533" y="155079"/>
                </a:lnTo>
                <a:lnTo>
                  <a:pt x="600048" y="167946"/>
                </a:lnTo>
                <a:lnTo>
                  <a:pt x="589653" y="176303"/>
                </a:lnTo>
                <a:lnTo>
                  <a:pt x="573322" y="179282"/>
                </a:lnTo>
                <a:lnTo>
                  <a:pt x="672126" y="179282"/>
                </a:lnTo>
                <a:lnTo>
                  <a:pt x="673465" y="177081"/>
                </a:lnTo>
                <a:lnTo>
                  <a:pt x="679748" y="131189"/>
                </a:lnTo>
                <a:lnTo>
                  <a:pt x="679748" y="5957"/>
                </a:lnTo>
                <a:close/>
              </a:path>
              <a:path w="1627505" h="233679">
                <a:moveTo>
                  <a:pt x="848790" y="57621"/>
                </a:moveTo>
                <a:lnTo>
                  <a:pt x="776175" y="57621"/>
                </a:lnTo>
                <a:lnTo>
                  <a:pt x="776175" y="227385"/>
                </a:lnTo>
                <a:lnTo>
                  <a:pt x="848790" y="227385"/>
                </a:lnTo>
                <a:lnTo>
                  <a:pt x="848790" y="57621"/>
                </a:lnTo>
                <a:close/>
              </a:path>
              <a:path w="1627505" h="233679">
                <a:moveTo>
                  <a:pt x="914034" y="5957"/>
                </a:moveTo>
                <a:lnTo>
                  <a:pt x="710941" y="5957"/>
                </a:lnTo>
                <a:lnTo>
                  <a:pt x="710941" y="57621"/>
                </a:lnTo>
                <a:lnTo>
                  <a:pt x="914034" y="57621"/>
                </a:lnTo>
                <a:lnTo>
                  <a:pt x="914034" y="5957"/>
                </a:lnTo>
                <a:close/>
              </a:path>
              <a:path w="1627505" h="233679">
                <a:moveTo>
                  <a:pt x="1003320" y="159283"/>
                </a:moveTo>
                <a:lnTo>
                  <a:pt x="933793" y="159283"/>
                </a:lnTo>
                <a:lnTo>
                  <a:pt x="941485" y="187727"/>
                </a:lnTo>
                <a:lnTo>
                  <a:pt x="961411" y="211307"/>
                </a:lnTo>
                <a:lnTo>
                  <a:pt x="992051" y="227387"/>
                </a:lnTo>
                <a:lnTo>
                  <a:pt x="1031884" y="233333"/>
                </a:lnTo>
                <a:lnTo>
                  <a:pt x="1073679" y="228660"/>
                </a:lnTo>
                <a:lnTo>
                  <a:pt x="1106434" y="214523"/>
                </a:lnTo>
                <a:lnTo>
                  <a:pt x="1127807" y="190745"/>
                </a:lnTo>
                <a:lnTo>
                  <a:pt x="1129710" y="182381"/>
                </a:lnTo>
                <a:lnTo>
                  <a:pt x="1035937" y="182381"/>
                </a:lnTo>
                <a:lnTo>
                  <a:pt x="1024713" y="180580"/>
                </a:lnTo>
                <a:lnTo>
                  <a:pt x="1014182" y="175654"/>
                </a:lnTo>
                <a:lnTo>
                  <a:pt x="1006374" y="168316"/>
                </a:lnTo>
                <a:lnTo>
                  <a:pt x="1003320" y="159283"/>
                </a:lnTo>
                <a:close/>
              </a:path>
              <a:path w="1627505" h="233679">
                <a:moveTo>
                  <a:pt x="1034743" y="481"/>
                </a:moveTo>
                <a:lnTo>
                  <a:pt x="996448" y="4901"/>
                </a:lnTo>
                <a:lnTo>
                  <a:pt x="966053" y="18159"/>
                </a:lnTo>
                <a:lnTo>
                  <a:pt x="946013" y="40255"/>
                </a:lnTo>
                <a:lnTo>
                  <a:pt x="938788" y="71191"/>
                </a:lnTo>
                <a:lnTo>
                  <a:pt x="952036" y="110305"/>
                </a:lnTo>
                <a:lnTo>
                  <a:pt x="983629" y="131477"/>
                </a:lnTo>
                <a:lnTo>
                  <a:pt x="1021336" y="142593"/>
                </a:lnTo>
                <a:lnTo>
                  <a:pt x="1052928" y="151536"/>
                </a:lnTo>
                <a:lnTo>
                  <a:pt x="1066176" y="166193"/>
                </a:lnTo>
                <a:lnTo>
                  <a:pt x="1063996" y="173039"/>
                </a:lnTo>
                <a:lnTo>
                  <a:pt x="1057842" y="178124"/>
                </a:lnTo>
                <a:lnTo>
                  <a:pt x="1048295" y="181291"/>
                </a:lnTo>
                <a:lnTo>
                  <a:pt x="1035937" y="182381"/>
                </a:lnTo>
                <a:lnTo>
                  <a:pt x="1129710" y="182381"/>
                </a:lnTo>
                <a:lnTo>
                  <a:pt x="1135452" y="157147"/>
                </a:lnTo>
                <a:lnTo>
                  <a:pt x="1122204" y="119644"/>
                </a:lnTo>
                <a:lnTo>
                  <a:pt x="1090615" y="99022"/>
                </a:lnTo>
                <a:lnTo>
                  <a:pt x="1021321" y="78569"/>
                </a:lnTo>
                <a:lnTo>
                  <a:pt x="1008074" y="63809"/>
                </a:lnTo>
                <a:lnTo>
                  <a:pt x="1009440" y="58423"/>
                </a:lnTo>
                <a:lnTo>
                  <a:pt x="1013643" y="54465"/>
                </a:lnTo>
                <a:lnTo>
                  <a:pt x="1020735" y="52059"/>
                </a:lnTo>
                <a:lnTo>
                  <a:pt x="1020411" y="52059"/>
                </a:lnTo>
                <a:lnTo>
                  <a:pt x="1031172" y="51192"/>
                </a:lnTo>
                <a:lnTo>
                  <a:pt x="1123454" y="51192"/>
                </a:lnTo>
                <a:lnTo>
                  <a:pt x="1120925" y="42900"/>
                </a:lnTo>
                <a:lnTo>
                  <a:pt x="1103077" y="20627"/>
                </a:lnTo>
                <a:lnTo>
                  <a:pt x="1074692" y="5721"/>
                </a:lnTo>
                <a:lnTo>
                  <a:pt x="1034743" y="481"/>
                </a:lnTo>
                <a:close/>
              </a:path>
              <a:path w="1627505" h="233679">
                <a:moveTo>
                  <a:pt x="1123454" y="51192"/>
                </a:moveTo>
                <a:lnTo>
                  <a:pt x="1031172" y="51192"/>
                </a:lnTo>
                <a:lnTo>
                  <a:pt x="1041173" y="52059"/>
                </a:lnTo>
                <a:lnTo>
                  <a:pt x="1049923" y="55092"/>
                </a:lnTo>
                <a:lnTo>
                  <a:pt x="1056619" y="60936"/>
                </a:lnTo>
                <a:lnTo>
                  <a:pt x="1060459" y="70238"/>
                </a:lnTo>
                <a:lnTo>
                  <a:pt x="1129264" y="70238"/>
                </a:lnTo>
                <a:lnTo>
                  <a:pt x="1123454" y="51192"/>
                </a:lnTo>
                <a:close/>
              </a:path>
              <a:path w="1627505" h="233679">
                <a:moveTo>
                  <a:pt x="1269500" y="0"/>
                </a:moveTo>
                <a:lnTo>
                  <a:pt x="1226124" y="8076"/>
                </a:lnTo>
                <a:lnTo>
                  <a:pt x="1191052" y="31220"/>
                </a:lnTo>
                <a:lnTo>
                  <a:pt x="1167588" y="67802"/>
                </a:lnTo>
                <a:lnTo>
                  <a:pt x="1159032" y="116195"/>
                </a:lnTo>
                <a:lnTo>
                  <a:pt x="1167097" y="164794"/>
                </a:lnTo>
                <a:lnTo>
                  <a:pt x="1190339" y="201607"/>
                </a:lnTo>
                <a:lnTo>
                  <a:pt x="1227330" y="224938"/>
                </a:lnTo>
                <a:lnTo>
                  <a:pt x="1276641" y="233092"/>
                </a:lnTo>
                <a:lnTo>
                  <a:pt x="1317004" y="226805"/>
                </a:lnTo>
                <a:lnTo>
                  <a:pt x="1349173" y="208688"/>
                </a:lnTo>
                <a:lnTo>
                  <a:pt x="1371565" y="179858"/>
                </a:lnTo>
                <a:lnTo>
                  <a:pt x="1371797" y="179052"/>
                </a:lnTo>
                <a:lnTo>
                  <a:pt x="1275688" y="179052"/>
                </a:lnTo>
                <a:lnTo>
                  <a:pt x="1253314" y="174026"/>
                </a:lnTo>
                <a:lnTo>
                  <a:pt x="1240066" y="160629"/>
                </a:lnTo>
                <a:lnTo>
                  <a:pt x="1233753" y="141430"/>
                </a:lnTo>
                <a:lnTo>
                  <a:pt x="1232119" y="118813"/>
                </a:lnTo>
                <a:lnTo>
                  <a:pt x="1234935" y="90752"/>
                </a:lnTo>
                <a:lnTo>
                  <a:pt x="1243041" y="70571"/>
                </a:lnTo>
                <a:lnTo>
                  <a:pt x="1255924" y="58380"/>
                </a:lnTo>
                <a:lnTo>
                  <a:pt x="1273071" y="54291"/>
                </a:lnTo>
                <a:lnTo>
                  <a:pt x="1371283" y="54291"/>
                </a:lnTo>
                <a:lnTo>
                  <a:pt x="1370749" y="52332"/>
                </a:lnTo>
                <a:lnTo>
                  <a:pt x="1348549" y="23898"/>
                </a:lnTo>
                <a:lnTo>
                  <a:pt x="1314740" y="6134"/>
                </a:lnTo>
                <a:lnTo>
                  <a:pt x="1269500" y="0"/>
                </a:lnTo>
                <a:close/>
              </a:path>
              <a:path w="1627505" h="233679">
                <a:moveTo>
                  <a:pt x="1382596" y="141430"/>
                </a:moveTo>
                <a:lnTo>
                  <a:pt x="1312839" y="141430"/>
                </a:lnTo>
                <a:lnTo>
                  <a:pt x="1309208" y="156346"/>
                </a:lnTo>
                <a:lnTo>
                  <a:pt x="1302031" y="168274"/>
                </a:lnTo>
                <a:lnTo>
                  <a:pt x="1290970" y="176186"/>
                </a:lnTo>
                <a:lnTo>
                  <a:pt x="1275688" y="179052"/>
                </a:lnTo>
                <a:lnTo>
                  <a:pt x="1371797" y="179052"/>
                </a:lnTo>
                <a:lnTo>
                  <a:pt x="1382596" y="141430"/>
                </a:lnTo>
                <a:close/>
              </a:path>
              <a:path w="1627505" h="233679">
                <a:moveTo>
                  <a:pt x="1371283" y="54291"/>
                </a:moveTo>
                <a:lnTo>
                  <a:pt x="1273071" y="54291"/>
                </a:lnTo>
                <a:lnTo>
                  <a:pt x="1288449" y="56697"/>
                </a:lnTo>
                <a:lnTo>
                  <a:pt x="1300391" y="63723"/>
                </a:lnTo>
                <a:lnTo>
                  <a:pt x="1308494" y="75079"/>
                </a:lnTo>
                <a:lnTo>
                  <a:pt x="1312357" y="90478"/>
                </a:lnTo>
                <a:lnTo>
                  <a:pt x="1381162" y="90478"/>
                </a:lnTo>
                <a:lnTo>
                  <a:pt x="1371283" y="54291"/>
                </a:lnTo>
                <a:close/>
              </a:path>
              <a:path w="1627505" h="233679">
                <a:moveTo>
                  <a:pt x="1485923" y="5957"/>
                </a:moveTo>
                <a:lnTo>
                  <a:pt x="1413548" y="5957"/>
                </a:lnTo>
                <a:lnTo>
                  <a:pt x="1413548" y="227385"/>
                </a:lnTo>
                <a:lnTo>
                  <a:pt x="1486164" y="227385"/>
                </a:lnTo>
                <a:lnTo>
                  <a:pt x="1486164" y="134760"/>
                </a:lnTo>
                <a:lnTo>
                  <a:pt x="1627353" y="134760"/>
                </a:lnTo>
                <a:lnTo>
                  <a:pt x="1627353" y="83096"/>
                </a:lnTo>
                <a:lnTo>
                  <a:pt x="1485923" y="83096"/>
                </a:lnTo>
                <a:lnTo>
                  <a:pt x="1485923" y="5957"/>
                </a:lnTo>
                <a:close/>
              </a:path>
              <a:path w="1627505" h="233679">
                <a:moveTo>
                  <a:pt x="1627353" y="134760"/>
                </a:moveTo>
                <a:lnTo>
                  <a:pt x="1554738" y="134760"/>
                </a:lnTo>
                <a:lnTo>
                  <a:pt x="1554738" y="227385"/>
                </a:lnTo>
                <a:lnTo>
                  <a:pt x="1627353" y="227385"/>
                </a:lnTo>
                <a:lnTo>
                  <a:pt x="1627353" y="134760"/>
                </a:lnTo>
                <a:close/>
              </a:path>
              <a:path w="1627505" h="233679">
                <a:moveTo>
                  <a:pt x="1627353" y="5957"/>
                </a:moveTo>
                <a:lnTo>
                  <a:pt x="1554738" y="5957"/>
                </a:lnTo>
                <a:lnTo>
                  <a:pt x="1554738" y="83096"/>
                </a:lnTo>
                <a:lnTo>
                  <a:pt x="1627353" y="83096"/>
                </a:lnTo>
                <a:lnTo>
                  <a:pt x="1627353" y="595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4970" y="1497485"/>
            <a:ext cx="15308964" cy="1611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421282" y="10802446"/>
            <a:ext cx="1860550" cy="185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" b="0" i="0">
                <a:solidFill>
                  <a:srgbClr val="5AC5F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oethe.de/rus/deutschinshorts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goethe.de/rus/deutschinshorts" TargetMode="Externa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ethe.de/rus/deutschinshorts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4.png"/><Relationship Id="rId3" Type="http://schemas.microsoft.com/office/2007/relationships/media" Target="../media/media2.mp3"/><Relationship Id="rId7" Type="http://schemas.openxmlformats.org/officeDocument/2006/relationships/slideLayout" Target="../slideLayouts/slideLayout4.xml"/><Relationship Id="rId12" Type="http://schemas.openxmlformats.org/officeDocument/2006/relationships/hyperlink" Target="http://www.goethe.de/rus/deutschinshorts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3.png"/><Relationship Id="rId5" Type="http://schemas.microsoft.com/office/2007/relationships/media" Target="../media/media3.mp3"/><Relationship Id="rId10" Type="http://schemas.openxmlformats.org/officeDocument/2006/relationships/image" Target="../media/image12.png"/><Relationship Id="rId4" Type="http://schemas.openxmlformats.org/officeDocument/2006/relationships/audio" Target="../media/media2.mp3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ethe.de/rus/deutschinshort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ethe.de/rus/deutschinshorts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oethe.de/rus/deutschinshorts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hyperlink" Target="http://www.goethe.de/rus/deutschinshorts" TargetMode="External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goethe.de/rus/deutschinshorts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5.xml"/><Relationship Id="rId7" Type="http://schemas.openxmlformats.org/officeDocument/2006/relationships/hyperlink" Target="http://www.goethe.de/rus/deutschinshorts" TargetMode="Externa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6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6055" y="-31411"/>
            <a:ext cx="17723485" cy="10871835"/>
            <a:chOff x="356055" y="-31411"/>
            <a:chExt cx="17723485" cy="10871835"/>
          </a:xfrm>
        </p:grpSpPr>
        <p:sp>
          <p:nvSpPr>
            <p:cNvPr id="3" name="object 3"/>
            <p:cNvSpPr/>
            <p:nvPr/>
          </p:nvSpPr>
          <p:spPr>
            <a:xfrm>
              <a:off x="356044" y="1251019"/>
              <a:ext cx="17723485" cy="9079865"/>
            </a:xfrm>
            <a:custGeom>
              <a:avLst/>
              <a:gdLst/>
              <a:ahLst/>
              <a:cxnLst/>
              <a:rect l="l" t="t" r="r" b="b"/>
              <a:pathLst>
                <a:path w="17723485" h="9079865">
                  <a:moveTo>
                    <a:pt x="4498899" y="3587242"/>
                  </a:moveTo>
                  <a:lnTo>
                    <a:pt x="4496409" y="3527552"/>
                  </a:lnTo>
                  <a:lnTo>
                    <a:pt x="4486910" y="3471824"/>
                  </a:lnTo>
                  <a:lnTo>
                    <a:pt x="4470260" y="3420249"/>
                  </a:lnTo>
                  <a:lnTo>
                    <a:pt x="4446308" y="3373056"/>
                  </a:lnTo>
                  <a:lnTo>
                    <a:pt x="4415091" y="3330638"/>
                  </a:lnTo>
                  <a:lnTo>
                    <a:pt x="4377347" y="3293897"/>
                  </a:lnTo>
                  <a:lnTo>
                    <a:pt x="4333316" y="3262795"/>
                  </a:lnTo>
                  <a:lnTo>
                    <a:pt x="4283253" y="3237293"/>
                  </a:lnTo>
                  <a:lnTo>
                    <a:pt x="4227373" y="3217278"/>
                  </a:lnTo>
                  <a:lnTo>
                    <a:pt x="4165930" y="3202698"/>
                  </a:lnTo>
                  <a:lnTo>
                    <a:pt x="4099141" y="3193478"/>
                  </a:lnTo>
                  <a:lnTo>
                    <a:pt x="4027259" y="3189528"/>
                  </a:lnTo>
                  <a:lnTo>
                    <a:pt x="3989463" y="3189516"/>
                  </a:lnTo>
                  <a:lnTo>
                    <a:pt x="3950487" y="3190786"/>
                  </a:lnTo>
                  <a:lnTo>
                    <a:pt x="3910342" y="3193338"/>
                  </a:lnTo>
                  <a:lnTo>
                    <a:pt x="3869080" y="3197174"/>
                  </a:lnTo>
                  <a:lnTo>
                    <a:pt x="3826700" y="3202254"/>
                  </a:lnTo>
                  <a:lnTo>
                    <a:pt x="3783266" y="3208604"/>
                  </a:lnTo>
                  <a:lnTo>
                    <a:pt x="3738778" y="3216198"/>
                  </a:lnTo>
                  <a:lnTo>
                    <a:pt x="3693274" y="3225025"/>
                  </a:lnTo>
                  <a:lnTo>
                    <a:pt x="3646779" y="3235071"/>
                  </a:lnTo>
                  <a:lnTo>
                    <a:pt x="3599332" y="3246336"/>
                  </a:lnTo>
                  <a:lnTo>
                    <a:pt x="3550958" y="3258820"/>
                  </a:lnTo>
                  <a:lnTo>
                    <a:pt x="3501694" y="3272485"/>
                  </a:lnTo>
                  <a:lnTo>
                    <a:pt x="3451555" y="3287344"/>
                  </a:lnTo>
                  <a:lnTo>
                    <a:pt x="3400577" y="3303384"/>
                  </a:lnTo>
                  <a:lnTo>
                    <a:pt x="3348786" y="3320592"/>
                  </a:lnTo>
                  <a:lnTo>
                    <a:pt x="3296208" y="3338969"/>
                  </a:lnTo>
                  <a:lnTo>
                    <a:pt x="3242894" y="3358489"/>
                  </a:lnTo>
                  <a:lnTo>
                    <a:pt x="3188843" y="3379139"/>
                  </a:lnTo>
                  <a:lnTo>
                    <a:pt x="3134093" y="3400933"/>
                  </a:lnTo>
                  <a:lnTo>
                    <a:pt x="3078696" y="3423856"/>
                  </a:lnTo>
                  <a:lnTo>
                    <a:pt x="3022650" y="3447885"/>
                  </a:lnTo>
                  <a:lnTo>
                    <a:pt x="2965996" y="3473018"/>
                  </a:lnTo>
                  <a:lnTo>
                    <a:pt x="2908770" y="3499243"/>
                  </a:lnTo>
                  <a:lnTo>
                    <a:pt x="2850997" y="3526548"/>
                  </a:lnTo>
                  <a:lnTo>
                    <a:pt x="2792704" y="3554946"/>
                  </a:lnTo>
                  <a:lnTo>
                    <a:pt x="2733916" y="3584397"/>
                  </a:lnTo>
                  <a:lnTo>
                    <a:pt x="2674670" y="3614902"/>
                  </a:lnTo>
                  <a:lnTo>
                    <a:pt x="2614993" y="3646462"/>
                  </a:lnTo>
                  <a:lnTo>
                    <a:pt x="2554909" y="3679063"/>
                  </a:lnTo>
                  <a:lnTo>
                    <a:pt x="2494445" y="3712680"/>
                  </a:lnTo>
                  <a:lnTo>
                    <a:pt x="2433650" y="3747325"/>
                  </a:lnTo>
                  <a:lnTo>
                    <a:pt x="2386038" y="3695903"/>
                  </a:lnTo>
                  <a:lnTo>
                    <a:pt x="2338438" y="3645522"/>
                  </a:lnTo>
                  <a:lnTo>
                    <a:pt x="2290876" y="3596208"/>
                  </a:lnTo>
                  <a:lnTo>
                    <a:pt x="2243378" y="3547973"/>
                  </a:lnTo>
                  <a:lnTo>
                    <a:pt x="2195969" y="3500844"/>
                  </a:lnTo>
                  <a:lnTo>
                    <a:pt x="2148662" y="3454831"/>
                  </a:lnTo>
                  <a:lnTo>
                    <a:pt x="2101494" y="3409950"/>
                  </a:lnTo>
                  <a:lnTo>
                    <a:pt x="2054491" y="3366211"/>
                  </a:lnTo>
                  <a:lnTo>
                    <a:pt x="2007666" y="3323653"/>
                  </a:lnTo>
                  <a:lnTo>
                    <a:pt x="1961057" y="3282277"/>
                  </a:lnTo>
                  <a:lnTo>
                    <a:pt x="1914677" y="3242106"/>
                  </a:lnTo>
                  <a:lnTo>
                    <a:pt x="1868551" y="3203156"/>
                  </a:lnTo>
                  <a:lnTo>
                    <a:pt x="1822704" y="3165449"/>
                  </a:lnTo>
                  <a:lnTo>
                    <a:pt x="1777174" y="3128988"/>
                  </a:lnTo>
                  <a:lnTo>
                    <a:pt x="1731975" y="3093809"/>
                  </a:lnTo>
                  <a:lnTo>
                    <a:pt x="1687118" y="3059912"/>
                  </a:lnTo>
                  <a:lnTo>
                    <a:pt x="1642656" y="3027324"/>
                  </a:lnTo>
                  <a:lnTo>
                    <a:pt x="1598587" y="2996057"/>
                  </a:lnTo>
                  <a:lnTo>
                    <a:pt x="1554962" y="2966135"/>
                  </a:lnTo>
                  <a:lnTo>
                    <a:pt x="1511782" y="2937573"/>
                  </a:lnTo>
                  <a:lnTo>
                    <a:pt x="1469085" y="2910395"/>
                  </a:lnTo>
                  <a:lnTo>
                    <a:pt x="1426883" y="2884601"/>
                  </a:lnTo>
                  <a:lnTo>
                    <a:pt x="1385214" y="2860217"/>
                  </a:lnTo>
                  <a:lnTo>
                    <a:pt x="1344091" y="2837269"/>
                  </a:lnTo>
                  <a:lnTo>
                    <a:pt x="1303553" y="2815755"/>
                  </a:lnTo>
                  <a:lnTo>
                    <a:pt x="1263611" y="2795714"/>
                  </a:lnTo>
                  <a:lnTo>
                    <a:pt x="1224305" y="2777147"/>
                  </a:lnTo>
                  <a:lnTo>
                    <a:pt x="1185633" y="2760091"/>
                  </a:lnTo>
                  <a:lnTo>
                    <a:pt x="1147648" y="2744533"/>
                  </a:lnTo>
                  <a:lnTo>
                    <a:pt x="1110361" y="2730512"/>
                  </a:lnTo>
                  <a:lnTo>
                    <a:pt x="1073785" y="2718041"/>
                  </a:lnTo>
                  <a:lnTo>
                    <a:pt x="1002919" y="2697823"/>
                  </a:lnTo>
                  <a:lnTo>
                    <a:pt x="935253" y="2684005"/>
                  </a:lnTo>
                  <a:lnTo>
                    <a:pt x="870966" y="2676728"/>
                  </a:lnTo>
                  <a:lnTo>
                    <a:pt x="840143" y="2675598"/>
                  </a:lnTo>
                  <a:lnTo>
                    <a:pt x="810247" y="2676144"/>
                  </a:lnTo>
                  <a:lnTo>
                    <a:pt x="753325" y="2682367"/>
                  </a:lnTo>
                  <a:lnTo>
                    <a:pt x="700366" y="2695562"/>
                  </a:lnTo>
                  <a:lnTo>
                    <a:pt x="651586" y="2715844"/>
                  </a:lnTo>
                  <a:lnTo>
                    <a:pt x="607161" y="2743365"/>
                  </a:lnTo>
                  <a:lnTo>
                    <a:pt x="567817" y="2777794"/>
                  </a:lnTo>
                  <a:lnTo>
                    <a:pt x="534085" y="2818549"/>
                  </a:lnTo>
                  <a:lnTo>
                    <a:pt x="505879" y="2865399"/>
                  </a:lnTo>
                  <a:lnTo>
                    <a:pt x="483133" y="2918117"/>
                  </a:lnTo>
                  <a:lnTo>
                    <a:pt x="465785" y="2976473"/>
                  </a:lnTo>
                  <a:lnTo>
                    <a:pt x="453745" y="3040240"/>
                  </a:lnTo>
                  <a:lnTo>
                    <a:pt x="446938" y="3109188"/>
                  </a:lnTo>
                  <a:lnTo>
                    <a:pt x="445312" y="3183077"/>
                  </a:lnTo>
                  <a:lnTo>
                    <a:pt x="446417" y="3221799"/>
                  </a:lnTo>
                  <a:lnTo>
                    <a:pt x="448779" y="3261677"/>
                  </a:lnTo>
                  <a:lnTo>
                    <a:pt x="452399" y="3302673"/>
                  </a:lnTo>
                  <a:lnTo>
                    <a:pt x="457263" y="3344773"/>
                  </a:lnTo>
                  <a:lnTo>
                    <a:pt x="463359" y="3387928"/>
                  </a:lnTo>
                  <a:lnTo>
                    <a:pt x="470687" y="3432111"/>
                  </a:lnTo>
                  <a:lnTo>
                    <a:pt x="479247" y="3477310"/>
                  </a:lnTo>
                  <a:lnTo>
                    <a:pt x="489000" y="3523488"/>
                  </a:lnTo>
                  <a:lnTo>
                    <a:pt x="499960" y="3570617"/>
                  </a:lnTo>
                  <a:lnTo>
                    <a:pt x="512114" y="3618661"/>
                  </a:lnTo>
                  <a:lnTo>
                    <a:pt x="525437" y="3667595"/>
                  </a:lnTo>
                  <a:lnTo>
                    <a:pt x="539940" y="3717391"/>
                  </a:lnTo>
                  <a:lnTo>
                    <a:pt x="555612" y="3768026"/>
                  </a:lnTo>
                  <a:lnTo>
                    <a:pt x="572439" y="3819461"/>
                  </a:lnTo>
                  <a:lnTo>
                    <a:pt x="590410" y="3871671"/>
                  </a:lnTo>
                  <a:lnTo>
                    <a:pt x="609511" y="3924630"/>
                  </a:lnTo>
                  <a:lnTo>
                    <a:pt x="629742" y="3978300"/>
                  </a:lnTo>
                  <a:lnTo>
                    <a:pt x="651090" y="4032669"/>
                  </a:lnTo>
                  <a:lnTo>
                    <a:pt x="673557" y="4087698"/>
                  </a:lnTo>
                  <a:lnTo>
                    <a:pt x="697115" y="4143362"/>
                  </a:lnTo>
                  <a:lnTo>
                    <a:pt x="721766" y="4199623"/>
                  </a:lnTo>
                  <a:lnTo>
                    <a:pt x="747496" y="4256468"/>
                  </a:lnTo>
                  <a:lnTo>
                    <a:pt x="774293" y="4313847"/>
                  </a:lnTo>
                  <a:lnTo>
                    <a:pt x="802157" y="4371759"/>
                  </a:lnTo>
                  <a:lnTo>
                    <a:pt x="831075" y="4430141"/>
                  </a:lnTo>
                  <a:lnTo>
                    <a:pt x="861047" y="4488993"/>
                  </a:lnTo>
                  <a:lnTo>
                    <a:pt x="892048" y="4548276"/>
                  </a:lnTo>
                  <a:lnTo>
                    <a:pt x="924064" y="4607953"/>
                  </a:lnTo>
                  <a:lnTo>
                    <a:pt x="957110" y="4668012"/>
                  </a:lnTo>
                  <a:lnTo>
                    <a:pt x="991171" y="4728413"/>
                  </a:lnTo>
                  <a:lnTo>
                    <a:pt x="1026210" y="4789132"/>
                  </a:lnTo>
                  <a:lnTo>
                    <a:pt x="975652" y="4836960"/>
                  </a:lnTo>
                  <a:lnTo>
                    <a:pt x="926160" y="4884763"/>
                  </a:lnTo>
                  <a:lnTo>
                    <a:pt x="877735" y="4932515"/>
                  </a:lnTo>
                  <a:lnTo>
                    <a:pt x="830427" y="4980165"/>
                  </a:lnTo>
                  <a:lnTo>
                    <a:pt x="784225" y="5027727"/>
                  </a:lnTo>
                  <a:lnTo>
                    <a:pt x="739152" y="5075136"/>
                  </a:lnTo>
                  <a:lnTo>
                    <a:pt x="695236" y="5122405"/>
                  </a:lnTo>
                  <a:lnTo>
                    <a:pt x="652487" y="5169484"/>
                  </a:lnTo>
                  <a:lnTo>
                    <a:pt x="610933" y="5216347"/>
                  </a:lnTo>
                  <a:lnTo>
                    <a:pt x="570572" y="5262981"/>
                  </a:lnTo>
                  <a:lnTo>
                    <a:pt x="531444" y="5309362"/>
                  </a:lnTo>
                  <a:lnTo>
                    <a:pt x="493547" y="5355463"/>
                  </a:lnTo>
                  <a:lnTo>
                    <a:pt x="456907" y="5401259"/>
                  </a:lnTo>
                  <a:lnTo>
                    <a:pt x="421538" y="5446712"/>
                  </a:lnTo>
                  <a:lnTo>
                    <a:pt x="387464" y="5491823"/>
                  </a:lnTo>
                  <a:lnTo>
                    <a:pt x="354698" y="5536539"/>
                  </a:lnTo>
                  <a:lnTo>
                    <a:pt x="323265" y="5580850"/>
                  </a:lnTo>
                  <a:lnTo>
                    <a:pt x="293166" y="5624741"/>
                  </a:lnTo>
                  <a:lnTo>
                    <a:pt x="264426" y="5668162"/>
                  </a:lnTo>
                  <a:lnTo>
                    <a:pt x="237083" y="5711114"/>
                  </a:lnTo>
                  <a:lnTo>
                    <a:pt x="211124" y="5753557"/>
                  </a:lnTo>
                  <a:lnTo>
                    <a:pt x="186575" y="5795467"/>
                  </a:lnTo>
                  <a:lnTo>
                    <a:pt x="163461" y="5836818"/>
                  </a:lnTo>
                  <a:lnTo>
                    <a:pt x="141808" y="5877598"/>
                  </a:lnTo>
                  <a:lnTo>
                    <a:pt x="121602" y="5917768"/>
                  </a:lnTo>
                  <a:lnTo>
                    <a:pt x="102895" y="5957303"/>
                  </a:lnTo>
                  <a:lnTo>
                    <a:pt x="85686" y="5996190"/>
                  </a:lnTo>
                  <a:lnTo>
                    <a:pt x="69989" y="6034392"/>
                  </a:lnTo>
                  <a:lnTo>
                    <a:pt x="55829" y="6071895"/>
                  </a:lnTo>
                  <a:lnTo>
                    <a:pt x="43230" y="6108662"/>
                  </a:lnTo>
                  <a:lnTo>
                    <a:pt x="22758" y="6179909"/>
                  </a:lnTo>
                  <a:lnTo>
                    <a:pt x="8712" y="6247955"/>
                  </a:lnTo>
                  <a:lnTo>
                    <a:pt x="1231" y="6312573"/>
                  </a:lnTo>
                  <a:lnTo>
                    <a:pt x="0" y="6343548"/>
                  </a:lnTo>
                  <a:lnTo>
                    <a:pt x="469" y="6373584"/>
                  </a:lnTo>
                  <a:lnTo>
                    <a:pt x="6540" y="6430785"/>
                  </a:lnTo>
                  <a:lnTo>
                    <a:pt x="19596" y="6483972"/>
                  </a:lnTo>
                  <a:lnTo>
                    <a:pt x="39776" y="6532943"/>
                  </a:lnTo>
                  <a:lnTo>
                    <a:pt x="67233" y="6577508"/>
                  </a:lnTo>
                  <a:lnTo>
                    <a:pt x="101765" y="6617119"/>
                  </a:lnTo>
                  <a:lnTo>
                    <a:pt x="142671" y="6651028"/>
                  </a:lnTo>
                  <a:lnTo>
                    <a:pt x="189750" y="6679324"/>
                  </a:lnTo>
                  <a:lnTo>
                    <a:pt x="242747" y="6702082"/>
                  </a:lnTo>
                  <a:lnTo>
                    <a:pt x="301434" y="6719367"/>
                  </a:lnTo>
                  <a:lnTo>
                    <a:pt x="365582" y="6731267"/>
                  </a:lnTo>
                  <a:lnTo>
                    <a:pt x="434949" y="6737845"/>
                  </a:lnTo>
                  <a:lnTo>
                    <a:pt x="509308" y="6739179"/>
                  </a:lnTo>
                  <a:lnTo>
                    <a:pt x="548284" y="6737909"/>
                  </a:lnTo>
                  <a:lnTo>
                    <a:pt x="588429" y="6735343"/>
                  </a:lnTo>
                  <a:lnTo>
                    <a:pt x="629691" y="6731521"/>
                  </a:lnTo>
                  <a:lnTo>
                    <a:pt x="672071" y="6726428"/>
                  </a:lnTo>
                  <a:lnTo>
                    <a:pt x="715518" y="6720078"/>
                  </a:lnTo>
                  <a:lnTo>
                    <a:pt x="760006" y="6712496"/>
                  </a:lnTo>
                  <a:lnTo>
                    <a:pt x="805510" y="6703669"/>
                  </a:lnTo>
                  <a:lnTo>
                    <a:pt x="851992" y="6693611"/>
                  </a:lnTo>
                  <a:lnTo>
                    <a:pt x="899439" y="6682346"/>
                  </a:lnTo>
                  <a:lnTo>
                    <a:pt x="947813" y="6669875"/>
                  </a:lnTo>
                  <a:lnTo>
                    <a:pt x="997077" y="6656197"/>
                  </a:lnTo>
                  <a:lnTo>
                    <a:pt x="1047216" y="6641338"/>
                  </a:lnTo>
                  <a:lnTo>
                    <a:pt x="1098207" y="6625298"/>
                  </a:lnTo>
                  <a:lnTo>
                    <a:pt x="1149997" y="6608089"/>
                  </a:lnTo>
                  <a:lnTo>
                    <a:pt x="1202563" y="6589712"/>
                  </a:lnTo>
                  <a:lnTo>
                    <a:pt x="1255890" y="6570192"/>
                  </a:lnTo>
                  <a:lnTo>
                    <a:pt x="1309941" y="6549530"/>
                  </a:lnTo>
                  <a:lnTo>
                    <a:pt x="1364678" y="6527736"/>
                  </a:lnTo>
                  <a:lnTo>
                    <a:pt x="1420088" y="6504826"/>
                  </a:lnTo>
                  <a:lnTo>
                    <a:pt x="1476133" y="6480797"/>
                  </a:lnTo>
                  <a:lnTo>
                    <a:pt x="1532775" y="6455651"/>
                  </a:lnTo>
                  <a:lnTo>
                    <a:pt x="1590001" y="6429426"/>
                  </a:lnTo>
                  <a:lnTo>
                    <a:pt x="1647786" y="6402121"/>
                  </a:lnTo>
                  <a:lnTo>
                    <a:pt x="1706079" y="6373723"/>
                  </a:lnTo>
                  <a:lnTo>
                    <a:pt x="1764868" y="6344272"/>
                  </a:lnTo>
                  <a:lnTo>
                    <a:pt x="1824113" y="6313754"/>
                  </a:lnTo>
                  <a:lnTo>
                    <a:pt x="1883791" y="6282194"/>
                  </a:lnTo>
                  <a:lnTo>
                    <a:pt x="1943874" y="6249594"/>
                  </a:lnTo>
                  <a:lnTo>
                    <a:pt x="2004326" y="6215977"/>
                  </a:lnTo>
                  <a:lnTo>
                    <a:pt x="2065121" y="6181331"/>
                  </a:lnTo>
                  <a:lnTo>
                    <a:pt x="2113280" y="6231902"/>
                  </a:lnTo>
                  <a:lnTo>
                    <a:pt x="2161375" y="6281369"/>
                  </a:lnTo>
                  <a:lnTo>
                    <a:pt x="2209406" y="6329718"/>
                  </a:lnTo>
                  <a:lnTo>
                    <a:pt x="2257336" y="6376937"/>
                  </a:lnTo>
                  <a:lnTo>
                    <a:pt x="2305151" y="6422987"/>
                  </a:lnTo>
                  <a:lnTo>
                    <a:pt x="2352814" y="6467869"/>
                  </a:lnTo>
                  <a:lnTo>
                    <a:pt x="2400300" y="6511569"/>
                  </a:lnTo>
                  <a:lnTo>
                    <a:pt x="2447582" y="6554051"/>
                  </a:lnTo>
                  <a:lnTo>
                    <a:pt x="2494635" y="6595300"/>
                  </a:lnTo>
                  <a:lnTo>
                    <a:pt x="2541447" y="6635318"/>
                  </a:lnTo>
                  <a:lnTo>
                    <a:pt x="2587980" y="6674066"/>
                  </a:lnTo>
                  <a:lnTo>
                    <a:pt x="2634208" y="6711531"/>
                  </a:lnTo>
                  <a:lnTo>
                    <a:pt x="2680119" y="6747713"/>
                  </a:lnTo>
                  <a:lnTo>
                    <a:pt x="2725661" y="6782562"/>
                  </a:lnTo>
                  <a:lnTo>
                    <a:pt x="2770835" y="6816077"/>
                  </a:lnTo>
                  <a:lnTo>
                    <a:pt x="2815602" y="6848246"/>
                  </a:lnTo>
                  <a:lnTo>
                    <a:pt x="2859938" y="6879044"/>
                  </a:lnTo>
                  <a:lnTo>
                    <a:pt x="2903817" y="6908457"/>
                  </a:lnTo>
                  <a:lnTo>
                    <a:pt x="2947212" y="6936460"/>
                  </a:lnTo>
                  <a:lnTo>
                    <a:pt x="2990113" y="6963042"/>
                  </a:lnTo>
                  <a:lnTo>
                    <a:pt x="3032468" y="6988175"/>
                  </a:lnTo>
                  <a:lnTo>
                    <a:pt x="3074263" y="7011860"/>
                  </a:lnTo>
                  <a:lnTo>
                    <a:pt x="3115487" y="7034060"/>
                  </a:lnTo>
                  <a:lnTo>
                    <a:pt x="3156089" y="7054774"/>
                  </a:lnTo>
                  <a:lnTo>
                    <a:pt x="3196069" y="7073963"/>
                  </a:lnTo>
                  <a:lnTo>
                    <a:pt x="3235375" y="7091629"/>
                  </a:lnTo>
                  <a:lnTo>
                    <a:pt x="3273996" y="7107745"/>
                  </a:lnTo>
                  <a:lnTo>
                    <a:pt x="3311918" y="7122287"/>
                  </a:lnTo>
                  <a:lnTo>
                    <a:pt x="3349091" y="7135254"/>
                  </a:lnTo>
                  <a:lnTo>
                    <a:pt x="3385502" y="7146607"/>
                  </a:lnTo>
                  <a:lnTo>
                    <a:pt x="3455949" y="7164451"/>
                  </a:lnTo>
                  <a:lnTo>
                    <a:pt x="3523018" y="7175678"/>
                  </a:lnTo>
                  <a:lnTo>
                    <a:pt x="3586543" y="7180123"/>
                  </a:lnTo>
                  <a:lnTo>
                    <a:pt x="3616896" y="7179767"/>
                  </a:lnTo>
                  <a:lnTo>
                    <a:pt x="3674681" y="7173798"/>
                  </a:lnTo>
                  <a:lnTo>
                    <a:pt x="3728389" y="7160704"/>
                  </a:lnTo>
                  <a:lnTo>
                    <a:pt x="3777818" y="7140346"/>
                  </a:lnTo>
                  <a:lnTo>
                    <a:pt x="3822776" y="7112571"/>
                  </a:lnTo>
                  <a:lnTo>
                    <a:pt x="3862514" y="7077723"/>
                  </a:lnTo>
                  <a:lnTo>
                    <a:pt x="3896512" y="7036384"/>
                  </a:lnTo>
                  <a:lnTo>
                    <a:pt x="3924846" y="6988797"/>
                  </a:lnTo>
                  <a:lnTo>
                    <a:pt x="3947604" y="6935203"/>
                  </a:lnTo>
                  <a:lnTo>
                    <a:pt x="3964838" y="6875856"/>
                  </a:lnTo>
                  <a:lnTo>
                    <a:pt x="3976649" y="6810972"/>
                  </a:lnTo>
                  <a:lnTo>
                    <a:pt x="3983088" y="6740804"/>
                  </a:lnTo>
                  <a:lnTo>
                    <a:pt x="3984333" y="6703809"/>
                  </a:lnTo>
                  <a:lnTo>
                    <a:pt x="3984256" y="6665582"/>
                  </a:lnTo>
                  <a:lnTo>
                    <a:pt x="3982885" y="6626149"/>
                  </a:lnTo>
                  <a:lnTo>
                    <a:pt x="3980218" y="6585547"/>
                  </a:lnTo>
                  <a:lnTo>
                    <a:pt x="3976268" y="6543802"/>
                  </a:lnTo>
                  <a:lnTo>
                    <a:pt x="3971048" y="6500939"/>
                  </a:lnTo>
                  <a:lnTo>
                    <a:pt x="3964571" y="6456997"/>
                  </a:lnTo>
                  <a:lnTo>
                    <a:pt x="3956837" y="6411989"/>
                  </a:lnTo>
                  <a:lnTo>
                    <a:pt x="3947858" y="6365964"/>
                  </a:lnTo>
                  <a:lnTo>
                    <a:pt x="3937647" y="6318948"/>
                  </a:lnTo>
                  <a:lnTo>
                    <a:pt x="3926205" y="6270968"/>
                  </a:lnTo>
                  <a:lnTo>
                    <a:pt x="3913555" y="6222047"/>
                  </a:lnTo>
                  <a:lnTo>
                    <a:pt x="3899700" y="6172225"/>
                  </a:lnTo>
                  <a:lnTo>
                    <a:pt x="3884638" y="6121514"/>
                  </a:lnTo>
                  <a:lnTo>
                    <a:pt x="3868407" y="6069977"/>
                  </a:lnTo>
                  <a:lnTo>
                    <a:pt x="3850983" y="6017615"/>
                  </a:lnTo>
                  <a:lnTo>
                    <a:pt x="3832402" y="5964466"/>
                  </a:lnTo>
                  <a:lnTo>
                    <a:pt x="3812654" y="5910554"/>
                  </a:lnTo>
                  <a:lnTo>
                    <a:pt x="3791762" y="5855932"/>
                  </a:lnTo>
                  <a:lnTo>
                    <a:pt x="3769741" y="5800598"/>
                  </a:lnTo>
                  <a:lnTo>
                    <a:pt x="3746589" y="5744603"/>
                  </a:lnTo>
                  <a:lnTo>
                    <a:pt x="3722306" y="5687974"/>
                  </a:lnTo>
                  <a:lnTo>
                    <a:pt x="3696919" y="5630735"/>
                  </a:lnTo>
                  <a:lnTo>
                    <a:pt x="3670439" y="5572912"/>
                  </a:lnTo>
                  <a:lnTo>
                    <a:pt x="3642855" y="5514543"/>
                  </a:lnTo>
                  <a:lnTo>
                    <a:pt x="3614204" y="5455666"/>
                  </a:lnTo>
                  <a:lnTo>
                    <a:pt x="3584473" y="5396293"/>
                  </a:lnTo>
                  <a:lnTo>
                    <a:pt x="3553676" y="5336464"/>
                  </a:lnTo>
                  <a:lnTo>
                    <a:pt x="3521837" y="5276202"/>
                  </a:lnTo>
                  <a:lnTo>
                    <a:pt x="3488956" y="5215547"/>
                  </a:lnTo>
                  <a:lnTo>
                    <a:pt x="3455035" y="5154523"/>
                  </a:lnTo>
                  <a:lnTo>
                    <a:pt x="3506393" y="5106416"/>
                  </a:lnTo>
                  <a:lnTo>
                    <a:pt x="3556673" y="5058334"/>
                  </a:lnTo>
                  <a:lnTo>
                    <a:pt x="3605860" y="5010302"/>
                  </a:lnTo>
                  <a:lnTo>
                    <a:pt x="3653929" y="4962334"/>
                  </a:lnTo>
                  <a:lnTo>
                    <a:pt x="3700869" y="4914481"/>
                  </a:lnTo>
                  <a:lnTo>
                    <a:pt x="3746652" y="4866741"/>
                  </a:lnTo>
                  <a:lnTo>
                    <a:pt x="3791267" y="4819154"/>
                  </a:lnTo>
                  <a:lnTo>
                    <a:pt x="3834714" y="4771733"/>
                  </a:lnTo>
                  <a:lnTo>
                    <a:pt x="3876941" y="4724514"/>
                  </a:lnTo>
                  <a:lnTo>
                    <a:pt x="3917950" y="4677537"/>
                  </a:lnTo>
                  <a:lnTo>
                    <a:pt x="3957726" y="4630801"/>
                  </a:lnTo>
                  <a:lnTo>
                    <a:pt x="3996232" y="4584331"/>
                  </a:lnTo>
                  <a:lnTo>
                    <a:pt x="4033482" y="4538180"/>
                  </a:lnTo>
                  <a:lnTo>
                    <a:pt x="4069423" y="4492345"/>
                  </a:lnTo>
                  <a:lnTo>
                    <a:pt x="4104068" y="4446867"/>
                  </a:lnTo>
                  <a:lnTo>
                    <a:pt x="4137380" y="4401769"/>
                  </a:lnTo>
                  <a:lnTo>
                    <a:pt x="4169346" y="4357078"/>
                  </a:lnTo>
                  <a:lnTo>
                    <a:pt x="4199953" y="4312805"/>
                  </a:lnTo>
                  <a:lnTo>
                    <a:pt x="4229176" y="4269003"/>
                  </a:lnTo>
                  <a:lnTo>
                    <a:pt x="4257002" y="4225671"/>
                  </a:lnTo>
                  <a:lnTo>
                    <a:pt x="4283405" y="4182846"/>
                  </a:lnTo>
                  <a:lnTo>
                    <a:pt x="4308386" y="4140555"/>
                  </a:lnTo>
                  <a:lnTo>
                    <a:pt x="4331906" y="4098823"/>
                  </a:lnTo>
                  <a:lnTo>
                    <a:pt x="4353966" y="4057662"/>
                  </a:lnTo>
                  <a:lnTo>
                    <a:pt x="4374527" y="4017124"/>
                  </a:lnTo>
                  <a:lnTo>
                    <a:pt x="4393590" y="3977208"/>
                  </a:lnTo>
                  <a:lnTo>
                    <a:pt x="4411129" y="3937952"/>
                  </a:lnTo>
                  <a:lnTo>
                    <a:pt x="4427131" y="3899382"/>
                  </a:lnTo>
                  <a:lnTo>
                    <a:pt x="4441583" y="3861524"/>
                  </a:lnTo>
                  <a:lnTo>
                    <a:pt x="4454449" y="3824401"/>
                  </a:lnTo>
                  <a:lnTo>
                    <a:pt x="4475378" y="3752456"/>
                  </a:lnTo>
                  <a:lnTo>
                    <a:pt x="4489805" y="3683762"/>
                  </a:lnTo>
                  <a:lnTo>
                    <a:pt x="4497565" y="3618509"/>
                  </a:lnTo>
                  <a:lnTo>
                    <a:pt x="4498899" y="3587242"/>
                  </a:lnTo>
                  <a:close/>
                </a:path>
                <a:path w="17723485" h="9079865">
                  <a:moveTo>
                    <a:pt x="17723422" y="0"/>
                  </a:moveTo>
                  <a:lnTo>
                    <a:pt x="6221361" y="0"/>
                  </a:lnTo>
                  <a:lnTo>
                    <a:pt x="6221361" y="9079522"/>
                  </a:lnTo>
                  <a:lnTo>
                    <a:pt x="17723422" y="9079522"/>
                  </a:lnTo>
                  <a:lnTo>
                    <a:pt x="17723422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29796" y="1002555"/>
              <a:ext cx="11498299" cy="907616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7720" y="1880906"/>
              <a:ext cx="5954121" cy="895937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55024" y="5842753"/>
              <a:ext cx="2193982" cy="21682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71738" y="287111"/>
              <a:ext cx="1969444" cy="193102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570572" y="0"/>
              <a:ext cx="3026410" cy="1979295"/>
            </a:xfrm>
            <a:custGeom>
              <a:avLst/>
              <a:gdLst/>
              <a:ahLst/>
              <a:cxnLst/>
              <a:rect l="l" t="t" r="r" b="b"/>
              <a:pathLst>
                <a:path w="3026409" h="1979295">
                  <a:moveTo>
                    <a:pt x="73212" y="0"/>
                  </a:moveTo>
                  <a:lnTo>
                    <a:pt x="58185" y="49072"/>
                  </a:lnTo>
                  <a:lnTo>
                    <a:pt x="46209" y="93496"/>
                  </a:lnTo>
                  <a:lnTo>
                    <a:pt x="35560" y="138448"/>
                  </a:lnTo>
                  <a:lnTo>
                    <a:pt x="26258" y="183907"/>
                  </a:lnTo>
                  <a:lnTo>
                    <a:pt x="18327" y="229849"/>
                  </a:lnTo>
                  <a:lnTo>
                    <a:pt x="11788" y="276253"/>
                  </a:lnTo>
                  <a:lnTo>
                    <a:pt x="6664" y="323097"/>
                  </a:lnTo>
                  <a:lnTo>
                    <a:pt x="2976" y="370359"/>
                  </a:lnTo>
                  <a:lnTo>
                    <a:pt x="747" y="418016"/>
                  </a:lnTo>
                  <a:lnTo>
                    <a:pt x="0" y="466046"/>
                  </a:lnTo>
                  <a:lnTo>
                    <a:pt x="747" y="514076"/>
                  </a:lnTo>
                  <a:lnTo>
                    <a:pt x="2976" y="561733"/>
                  </a:lnTo>
                  <a:lnTo>
                    <a:pt x="6664" y="608995"/>
                  </a:lnTo>
                  <a:lnTo>
                    <a:pt x="11788" y="655839"/>
                  </a:lnTo>
                  <a:lnTo>
                    <a:pt x="18327" y="702243"/>
                  </a:lnTo>
                  <a:lnTo>
                    <a:pt x="26258" y="748185"/>
                  </a:lnTo>
                  <a:lnTo>
                    <a:pt x="35560" y="793644"/>
                  </a:lnTo>
                  <a:lnTo>
                    <a:pt x="46209" y="838596"/>
                  </a:lnTo>
                  <a:lnTo>
                    <a:pt x="58185" y="883020"/>
                  </a:lnTo>
                  <a:lnTo>
                    <a:pt x="71464" y="926894"/>
                  </a:lnTo>
                  <a:lnTo>
                    <a:pt x="86025" y="970195"/>
                  </a:lnTo>
                  <a:lnTo>
                    <a:pt x="101845" y="1012901"/>
                  </a:lnTo>
                  <a:lnTo>
                    <a:pt x="118902" y="1054990"/>
                  </a:lnTo>
                  <a:lnTo>
                    <a:pt x="137175" y="1096440"/>
                  </a:lnTo>
                  <a:lnTo>
                    <a:pt x="156640" y="1137229"/>
                  </a:lnTo>
                  <a:lnTo>
                    <a:pt x="177276" y="1177334"/>
                  </a:lnTo>
                  <a:lnTo>
                    <a:pt x="199061" y="1216734"/>
                  </a:lnTo>
                  <a:lnTo>
                    <a:pt x="221973" y="1255407"/>
                  </a:lnTo>
                  <a:lnTo>
                    <a:pt x="245989" y="1293329"/>
                  </a:lnTo>
                  <a:lnTo>
                    <a:pt x="271087" y="1330479"/>
                  </a:lnTo>
                  <a:lnTo>
                    <a:pt x="297245" y="1366836"/>
                  </a:lnTo>
                  <a:lnTo>
                    <a:pt x="324441" y="1402375"/>
                  </a:lnTo>
                  <a:lnTo>
                    <a:pt x="352652" y="1437077"/>
                  </a:lnTo>
                  <a:lnTo>
                    <a:pt x="381858" y="1470917"/>
                  </a:lnTo>
                  <a:lnTo>
                    <a:pt x="412034" y="1503875"/>
                  </a:lnTo>
                  <a:lnTo>
                    <a:pt x="443160" y="1535928"/>
                  </a:lnTo>
                  <a:lnTo>
                    <a:pt x="475213" y="1567054"/>
                  </a:lnTo>
                  <a:lnTo>
                    <a:pt x="508171" y="1597231"/>
                  </a:lnTo>
                  <a:lnTo>
                    <a:pt x="542012" y="1626436"/>
                  </a:lnTo>
                  <a:lnTo>
                    <a:pt x="576713" y="1654648"/>
                  </a:lnTo>
                  <a:lnTo>
                    <a:pt x="612253" y="1681844"/>
                  </a:lnTo>
                  <a:lnTo>
                    <a:pt x="648609" y="1708002"/>
                  </a:lnTo>
                  <a:lnTo>
                    <a:pt x="685759" y="1733100"/>
                  </a:lnTo>
                  <a:lnTo>
                    <a:pt x="723682" y="1757116"/>
                  </a:lnTo>
                  <a:lnTo>
                    <a:pt x="762354" y="1780027"/>
                  </a:lnTo>
                  <a:lnTo>
                    <a:pt x="801754" y="1801812"/>
                  </a:lnTo>
                  <a:lnTo>
                    <a:pt x="841859" y="1822448"/>
                  </a:lnTo>
                  <a:lnTo>
                    <a:pt x="882648" y="1841914"/>
                  </a:lnTo>
                  <a:lnTo>
                    <a:pt x="924098" y="1860186"/>
                  </a:lnTo>
                  <a:lnTo>
                    <a:pt x="966188" y="1877244"/>
                  </a:lnTo>
                  <a:lnTo>
                    <a:pt x="1008894" y="1893064"/>
                  </a:lnTo>
                  <a:lnTo>
                    <a:pt x="1052195" y="1907625"/>
                  </a:lnTo>
                  <a:lnTo>
                    <a:pt x="1096068" y="1920904"/>
                  </a:lnTo>
                  <a:lnTo>
                    <a:pt x="1140492" y="1932879"/>
                  </a:lnTo>
                  <a:lnTo>
                    <a:pt x="1185445" y="1943529"/>
                  </a:lnTo>
                  <a:lnTo>
                    <a:pt x="1230903" y="1952830"/>
                  </a:lnTo>
                  <a:lnTo>
                    <a:pt x="1276846" y="1960761"/>
                  </a:lnTo>
                  <a:lnTo>
                    <a:pt x="1323250" y="1967300"/>
                  </a:lnTo>
                  <a:lnTo>
                    <a:pt x="1370094" y="1972425"/>
                  </a:lnTo>
                  <a:lnTo>
                    <a:pt x="1417355" y="1976112"/>
                  </a:lnTo>
                  <a:lnTo>
                    <a:pt x="1465012" y="1978341"/>
                  </a:lnTo>
                  <a:lnTo>
                    <a:pt x="1513042" y="1979089"/>
                  </a:lnTo>
                  <a:lnTo>
                    <a:pt x="1561073" y="1978341"/>
                  </a:lnTo>
                  <a:lnTo>
                    <a:pt x="1608729" y="1976112"/>
                  </a:lnTo>
                  <a:lnTo>
                    <a:pt x="1655991" y="1972425"/>
                  </a:lnTo>
                  <a:lnTo>
                    <a:pt x="1702835" y="1967300"/>
                  </a:lnTo>
                  <a:lnTo>
                    <a:pt x="1749239" y="1960761"/>
                  </a:lnTo>
                  <a:lnTo>
                    <a:pt x="1795182" y="1952830"/>
                  </a:lnTo>
                  <a:lnTo>
                    <a:pt x="1840640" y="1943529"/>
                  </a:lnTo>
                  <a:lnTo>
                    <a:pt x="1885593" y="1932879"/>
                  </a:lnTo>
                  <a:lnTo>
                    <a:pt x="1930017" y="1920904"/>
                  </a:lnTo>
                  <a:lnTo>
                    <a:pt x="1973890" y="1907625"/>
                  </a:lnTo>
                  <a:lnTo>
                    <a:pt x="2017191" y="1893064"/>
                  </a:lnTo>
                  <a:lnTo>
                    <a:pt x="2059897" y="1877244"/>
                  </a:lnTo>
                  <a:lnTo>
                    <a:pt x="2101986" y="1860186"/>
                  </a:lnTo>
                  <a:lnTo>
                    <a:pt x="2143437" y="1841914"/>
                  </a:lnTo>
                  <a:lnTo>
                    <a:pt x="2184225" y="1822448"/>
                  </a:lnTo>
                  <a:lnTo>
                    <a:pt x="2224331" y="1801812"/>
                  </a:lnTo>
                  <a:lnTo>
                    <a:pt x="2263731" y="1780027"/>
                  </a:lnTo>
                  <a:lnTo>
                    <a:pt x="2302403" y="1757116"/>
                  </a:lnTo>
                  <a:lnTo>
                    <a:pt x="2340325" y="1733100"/>
                  </a:lnTo>
                  <a:lnTo>
                    <a:pt x="2377476" y="1708002"/>
                  </a:lnTo>
                  <a:lnTo>
                    <a:pt x="2413832" y="1681844"/>
                  </a:lnTo>
                  <a:lnTo>
                    <a:pt x="2449372" y="1654648"/>
                  </a:lnTo>
                  <a:lnTo>
                    <a:pt x="2484073" y="1626436"/>
                  </a:lnTo>
                  <a:lnTo>
                    <a:pt x="2517914" y="1597231"/>
                  </a:lnTo>
                  <a:lnTo>
                    <a:pt x="2550872" y="1567054"/>
                  </a:lnTo>
                  <a:lnTo>
                    <a:pt x="2582925" y="1535928"/>
                  </a:lnTo>
                  <a:lnTo>
                    <a:pt x="2614051" y="1503875"/>
                  </a:lnTo>
                  <a:lnTo>
                    <a:pt x="2644227" y="1470917"/>
                  </a:lnTo>
                  <a:lnTo>
                    <a:pt x="2673433" y="1437077"/>
                  </a:lnTo>
                  <a:lnTo>
                    <a:pt x="2701644" y="1402375"/>
                  </a:lnTo>
                  <a:lnTo>
                    <a:pt x="2728840" y="1366836"/>
                  </a:lnTo>
                  <a:lnTo>
                    <a:pt x="2754998" y="1330479"/>
                  </a:lnTo>
                  <a:lnTo>
                    <a:pt x="2780096" y="1293329"/>
                  </a:lnTo>
                  <a:lnTo>
                    <a:pt x="2804112" y="1255407"/>
                  </a:lnTo>
                  <a:lnTo>
                    <a:pt x="2827023" y="1216734"/>
                  </a:lnTo>
                  <a:lnTo>
                    <a:pt x="2848808" y="1177334"/>
                  </a:lnTo>
                  <a:lnTo>
                    <a:pt x="2869445" y="1137229"/>
                  </a:lnTo>
                  <a:lnTo>
                    <a:pt x="2888910" y="1096440"/>
                  </a:lnTo>
                  <a:lnTo>
                    <a:pt x="2907183" y="1054990"/>
                  </a:lnTo>
                  <a:lnTo>
                    <a:pt x="2924240" y="1012901"/>
                  </a:lnTo>
                  <a:lnTo>
                    <a:pt x="2940060" y="970195"/>
                  </a:lnTo>
                  <a:lnTo>
                    <a:pt x="2954621" y="926894"/>
                  </a:lnTo>
                  <a:lnTo>
                    <a:pt x="2967900" y="883020"/>
                  </a:lnTo>
                  <a:lnTo>
                    <a:pt x="2979876" y="838596"/>
                  </a:lnTo>
                  <a:lnTo>
                    <a:pt x="2990525" y="793644"/>
                  </a:lnTo>
                  <a:lnTo>
                    <a:pt x="2999826" y="748185"/>
                  </a:lnTo>
                  <a:lnTo>
                    <a:pt x="3007758" y="702243"/>
                  </a:lnTo>
                  <a:lnTo>
                    <a:pt x="3014297" y="655839"/>
                  </a:lnTo>
                  <a:lnTo>
                    <a:pt x="3019421" y="608995"/>
                  </a:lnTo>
                  <a:lnTo>
                    <a:pt x="3023109" y="561733"/>
                  </a:lnTo>
                  <a:lnTo>
                    <a:pt x="3025337" y="514076"/>
                  </a:lnTo>
                  <a:lnTo>
                    <a:pt x="3026085" y="466046"/>
                  </a:lnTo>
                  <a:lnTo>
                    <a:pt x="3025337" y="418016"/>
                  </a:lnTo>
                  <a:lnTo>
                    <a:pt x="3023109" y="370359"/>
                  </a:lnTo>
                  <a:lnTo>
                    <a:pt x="3019421" y="323097"/>
                  </a:lnTo>
                  <a:lnTo>
                    <a:pt x="3014297" y="276253"/>
                  </a:lnTo>
                  <a:lnTo>
                    <a:pt x="3007758" y="229849"/>
                  </a:lnTo>
                  <a:lnTo>
                    <a:pt x="2999826" y="183907"/>
                  </a:lnTo>
                  <a:lnTo>
                    <a:pt x="2990525" y="138448"/>
                  </a:lnTo>
                  <a:lnTo>
                    <a:pt x="2979876" y="93496"/>
                  </a:lnTo>
                  <a:lnTo>
                    <a:pt x="2967900" y="49072"/>
                  </a:lnTo>
                  <a:lnTo>
                    <a:pt x="2954621" y="5198"/>
                  </a:lnTo>
                  <a:lnTo>
                    <a:pt x="2952873" y="0"/>
                  </a:lnTo>
                </a:path>
              </a:pathLst>
            </a:custGeom>
            <a:ln w="62825">
              <a:solidFill>
                <a:srgbClr val="A2C5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6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9782" y="1153944"/>
            <a:ext cx="18340070" cy="10154920"/>
            <a:chOff x="439782" y="1153944"/>
            <a:chExt cx="18340070" cy="10154920"/>
          </a:xfrm>
        </p:grpSpPr>
        <p:sp>
          <p:nvSpPr>
            <p:cNvPr id="3" name="object 3"/>
            <p:cNvSpPr/>
            <p:nvPr/>
          </p:nvSpPr>
          <p:spPr>
            <a:xfrm>
              <a:off x="439775" y="1759121"/>
              <a:ext cx="18214340" cy="7376795"/>
            </a:xfrm>
            <a:custGeom>
              <a:avLst/>
              <a:gdLst/>
              <a:ahLst/>
              <a:cxnLst/>
              <a:rect l="l" t="t" r="r" b="b"/>
              <a:pathLst>
                <a:path w="18214340" h="7376795">
                  <a:moveTo>
                    <a:pt x="5231562" y="2471585"/>
                  </a:moveTo>
                  <a:lnTo>
                    <a:pt x="5181498" y="2464651"/>
                  </a:lnTo>
                  <a:lnTo>
                    <a:pt x="5131524" y="2457361"/>
                  </a:lnTo>
                  <a:lnTo>
                    <a:pt x="5081625" y="2449728"/>
                  </a:lnTo>
                  <a:lnTo>
                    <a:pt x="5031803" y="2441727"/>
                  </a:lnTo>
                  <a:lnTo>
                    <a:pt x="4982070" y="2433370"/>
                  </a:lnTo>
                  <a:lnTo>
                    <a:pt x="4932413" y="2424671"/>
                  </a:lnTo>
                  <a:lnTo>
                    <a:pt x="4882832" y="2415616"/>
                  </a:lnTo>
                  <a:lnTo>
                    <a:pt x="4833353" y="2406218"/>
                  </a:lnTo>
                  <a:lnTo>
                    <a:pt x="4783950" y="2396464"/>
                  </a:lnTo>
                  <a:lnTo>
                    <a:pt x="4734649" y="2386355"/>
                  </a:lnTo>
                  <a:lnTo>
                    <a:pt x="4685423" y="2375903"/>
                  </a:lnTo>
                  <a:lnTo>
                    <a:pt x="4636300" y="2365108"/>
                  </a:lnTo>
                  <a:lnTo>
                    <a:pt x="4587278" y="2353957"/>
                  </a:lnTo>
                  <a:lnTo>
                    <a:pt x="4538345" y="2342464"/>
                  </a:lnTo>
                  <a:lnTo>
                    <a:pt x="4489513" y="2330627"/>
                  </a:lnTo>
                  <a:lnTo>
                    <a:pt x="4440783" y="2318448"/>
                  </a:lnTo>
                  <a:lnTo>
                    <a:pt x="4392155" y="2305913"/>
                  </a:lnTo>
                  <a:lnTo>
                    <a:pt x="4343628" y="2293048"/>
                  </a:lnTo>
                  <a:lnTo>
                    <a:pt x="4295216" y="2279840"/>
                  </a:lnTo>
                  <a:lnTo>
                    <a:pt x="4246905" y="2266289"/>
                  </a:lnTo>
                  <a:lnTo>
                    <a:pt x="4198709" y="2252395"/>
                  </a:lnTo>
                  <a:lnTo>
                    <a:pt x="4150614" y="2238159"/>
                  </a:lnTo>
                  <a:lnTo>
                    <a:pt x="4102633" y="2223592"/>
                  </a:lnTo>
                  <a:lnTo>
                    <a:pt x="4054779" y="2208682"/>
                  </a:lnTo>
                  <a:lnTo>
                    <a:pt x="4007040" y="2193429"/>
                  </a:lnTo>
                  <a:lnTo>
                    <a:pt x="3959402" y="2177846"/>
                  </a:lnTo>
                  <a:lnTo>
                    <a:pt x="3911904" y="2161933"/>
                  </a:lnTo>
                  <a:lnTo>
                    <a:pt x="3864521" y="2145677"/>
                  </a:lnTo>
                  <a:lnTo>
                    <a:pt x="3817264" y="2129078"/>
                  </a:lnTo>
                  <a:lnTo>
                    <a:pt x="3770122" y="2112162"/>
                  </a:lnTo>
                  <a:lnTo>
                    <a:pt x="3723119" y="2094903"/>
                  </a:lnTo>
                  <a:lnTo>
                    <a:pt x="3676243" y="2077326"/>
                  </a:lnTo>
                  <a:lnTo>
                    <a:pt x="3629495" y="2059406"/>
                  </a:lnTo>
                  <a:lnTo>
                    <a:pt x="3582886" y="2041156"/>
                  </a:lnTo>
                  <a:lnTo>
                    <a:pt x="3536404" y="2022576"/>
                  </a:lnTo>
                  <a:lnTo>
                    <a:pt x="3490061" y="2003679"/>
                  </a:lnTo>
                  <a:lnTo>
                    <a:pt x="3443859" y="1984438"/>
                  </a:lnTo>
                  <a:lnTo>
                    <a:pt x="3397796" y="1964880"/>
                  </a:lnTo>
                  <a:lnTo>
                    <a:pt x="3351873" y="1944992"/>
                  </a:lnTo>
                  <a:lnTo>
                    <a:pt x="3306089" y="1924786"/>
                  </a:lnTo>
                  <a:lnTo>
                    <a:pt x="3260458" y="1904250"/>
                  </a:lnTo>
                  <a:lnTo>
                    <a:pt x="3214967" y="1883384"/>
                  </a:lnTo>
                  <a:lnTo>
                    <a:pt x="3169628" y="1862201"/>
                  </a:lnTo>
                  <a:lnTo>
                    <a:pt x="3124441" y="1840699"/>
                  </a:lnTo>
                  <a:lnTo>
                    <a:pt x="3079407" y="1818868"/>
                  </a:lnTo>
                  <a:lnTo>
                    <a:pt x="3034525" y="1796732"/>
                  </a:lnTo>
                  <a:lnTo>
                    <a:pt x="2989796" y="1774253"/>
                  </a:lnTo>
                  <a:lnTo>
                    <a:pt x="2945231" y="1751469"/>
                  </a:lnTo>
                  <a:lnTo>
                    <a:pt x="2900819" y="1728368"/>
                  </a:lnTo>
                  <a:lnTo>
                    <a:pt x="2856573" y="1704949"/>
                  </a:lnTo>
                  <a:lnTo>
                    <a:pt x="2812491" y="1681213"/>
                  </a:lnTo>
                  <a:lnTo>
                    <a:pt x="2768562" y="1657159"/>
                  </a:lnTo>
                  <a:lnTo>
                    <a:pt x="2724810" y="1632788"/>
                  </a:lnTo>
                  <a:lnTo>
                    <a:pt x="2681224" y="1608099"/>
                  </a:lnTo>
                  <a:lnTo>
                    <a:pt x="2637815" y="1583105"/>
                  </a:lnTo>
                  <a:lnTo>
                    <a:pt x="2594572" y="1557794"/>
                  </a:lnTo>
                  <a:lnTo>
                    <a:pt x="2551506" y="1532166"/>
                  </a:lnTo>
                  <a:lnTo>
                    <a:pt x="2508605" y="1506232"/>
                  </a:lnTo>
                  <a:lnTo>
                    <a:pt x="2465895" y="1479994"/>
                  </a:lnTo>
                  <a:lnTo>
                    <a:pt x="2423350" y="1453438"/>
                  </a:lnTo>
                  <a:lnTo>
                    <a:pt x="2380996" y="1426578"/>
                  </a:lnTo>
                  <a:lnTo>
                    <a:pt x="2338832" y="1399413"/>
                  </a:lnTo>
                  <a:lnTo>
                    <a:pt x="2296833" y="1371930"/>
                  </a:lnTo>
                  <a:lnTo>
                    <a:pt x="2255037" y="1344155"/>
                  </a:lnTo>
                  <a:lnTo>
                    <a:pt x="2213419" y="1316062"/>
                  </a:lnTo>
                  <a:lnTo>
                    <a:pt x="2171992" y="1287665"/>
                  </a:lnTo>
                  <a:lnTo>
                    <a:pt x="2130768" y="1258976"/>
                  </a:lnTo>
                  <a:lnTo>
                    <a:pt x="2089721" y="1229969"/>
                  </a:lnTo>
                  <a:lnTo>
                    <a:pt x="2048878" y="1200670"/>
                  </a:lnTo>
                  <a:lnTo>
                    <a:pt x="2008225" y="1171067"/>
                  </a:lnTo>
                  <a:lnTo>
                    <a:pt x="1967776" y="1141158"/>
                  </a:lnTo>
                  <a:lnTo>
                    <a:pt x="1927529" y="1110957"/>
                  </a:lnTo>
                  <a:lnTo>
                    <a:pt x="1887486" y="1080452"/>
                  </a:lnTo>
                  <a:lnTo>
                    <a:pt x="1847634" y="1049642"/>
                  </a:lnTo>
                  <a:lnTo>
                    <a:pt x="1807997" y="1018540"/>
                  </a:lnTo>
                  <a:lnTo>
                    <a:pt x="1768576" y="987145"/>
                  </a:lnTo>
                  <a:lnTo>
                    <a:pt x="1729359" y="955459"/>
                  </a:lnTo>
                  <a:lnTo>
                    <a:pt x="1690344" y="923467"/>
                  </a:lnTo>
                  <a:lnTo>
                    <a:pt x="1651546" y="891184"/>
                  </a:lnTo>
                  <a:lnTo>
                    <a:pt x="1612963" y="858608"/>
                  </a:lnTo>
                  <a:lnTo>
                    <a:pt x="1606029" y="908659"/>
                  </a:lnTo>
                  <a:lnTo>
                    <a:pt x="1598752" y="958634"/>
                  </a:lnTo>
                  <a:lnTo>
                    <a:pt x="1591106" y="1008532"/>
                  </a:lnTo>
                  <a:lnTo>
                    <a:pt x="1583118" y="1058354"/>
                  </a:lnTo>
                  <a:lnTo>
                    <a:pt x="1574761" y="1108087"/>
                  </a:lnTo>
                  <a:lnTo>
                    <a:pt x="1566062" y="1157744"/>
                  </a:lnTo>
                  <a:lnTo>
                    <a:pt x="1557007" y="1207312"/>
                  </a:lnTo>
                  <a:lnTo>
                    <a:pt x="1547609" y="1256792"/>
                  </a:lnTo>
                  <a:lnTo>
                    <a:pt x="1537855" y="1306182"/>
                  </a:lnTo>
                  <a:lnTo>
                    <a:pt x="1527759" y="1355483"/>
                  </a:lnTo>
                  <a:lnTo>
                    <a:pt x="1517307" y="1404683"/>
                  </a:lnTo>
                  <a:lnTo>
                    <a:pt x="1506512" y="1453807"/>
                  </a:lnTo>
                  <a:lnTo>
                    <a:pt x="1495374" y="1502816"/>
                  </a:lnTo>
                  <a:lnTo>
                    <a:pt x="1483880" y="1551736"/>
                  </a:lnTo>
                  <a:lnTo>
                    <a:pt x="1472044" y="1600568"/>
                  </a:lnTo>
                  <a:lnTo>
                    <a:pt x="1459865" y="1649285"/>
                  </a:lnTo>
                  <a:lnTo>
                    <a:pt x="1447355" y="1697901"/>
                  </a:lnTo>
                  <a:lnTo>
                    <a:pt x="1434490" y="1746415"/>
                  </a:lnTo>
                  <a:lnTo>
                    <a:pt x="1421282" y="1794827"/>
                  </a:lnTo>
                  <a:lnTo>
                    <a:pt x="1407731" y="1843125"/>
                  </a:lnTo>
                  <a:lnTo>
                    <a:pt x="1393837" y="1891309"/>
                  </a:lnTo>
                  <a:lnTo>
                    <a:pt x="1379613" y="1939391"/>
                  </a:lnTo>
                  <a:lnTo>
                    <a:pt x="1365046" y="1987346"/>
                  </a:lnTo>
                  <a:lnTo>
                    <a:pt x="1350149" y="2035200"/>
                  </a:lnTo>
                  <a:lnTo>
                    <a:pt x="1334909" y="2082939"/>
                  </a:lnTo>
                  <a:lnTo>
                    <a:pt x="1319326" y="2130552"/>
                  </a:lnTo>
                  <a:lnTo>
                    <a:pt x="1303413" y="2178037"/>
                  </a:lnTo>
                  <a:lnTo>
                    <a:pt x="1287157" y="2225408"/>
                  </a:lnTo>
                  <a:lnTo>
                    <a:pt x="1270584" y="2272665"/>
                  </a:lnTo>
                  <a:lnTo>
                    <a:pt x="1253667" y="2319782"/>
                  </a:lnTo>
                  <a:lnTo>
                    <a:pt x="1236408" y="2366784"/>
                  </a:lnTo>
                  <a:lnTo>
                    <a:pt x="1218831" y="2413647"/>
                  </a:lnTo>
                  <a:lnTo>
                    <a:pt x="1200924" y="2460383"/>
                  </a:lnTo>
                  <a:lnTo>
                    <a:pt x="1182674" y="2506980"/>
                  </a:lnTo>
                  <a:lnTo>
                    <a:pt x="1164107" y="2553449"/>
                  </a:lnTo>
                  <a:lnTo>
                    <a:pt x="1145209" y="2599791"/>
                  </a:lnTo>
                  <a:lnTo>
                    <a:pt x="1125982" y="2645981"/>
                  </a:lnTo>
                  <a:lnTo>
                    <a:pt x="1106424" y="2692031"/>
                  </a:lnTo>
                  <a:lnTo>
                    <a:pt x="1086535" y="2737955"/>
                  </a:lnTo>
                  <a:lnTo>
                    <a:pt x="1066330" y="2783725"/>
                  </a:lnTo>
                  <a:lnTo>
                    <a:pt x="1045806" y="2829344"/>
                  </a:lnTo>
                  <a:lnTo>
                    <a:pt x="1024940" y="2874822"/>
                  </a:lnTo>
                  <a:lnTo>
                    <a:pt x="1003769" y="2920161"/>
                  </a:lnTo>
                  <a:lnTo>
                    <a:pt x="982268" y="2965335"/>
                  </a:lnTo>
                  <a:lnTo>
                    <a:pt x="960437" y="3010370"/>
                  </a:lnTo>
                  <a:lnTo>
                    <a:pt x="938288" y="3055239"/>
                  </a:lnTo>
                  <a:lnTo>
                    <a:pt x="915835" y="3099968"/>
                  </a:lnTo>
                  <a:lnTo>
                    <a:pt x="893051" y="3144532"/>
                  </a:lnTo>
                  <a:lnTo>
                    <a:pt x="869937" y="3188932"/>
                  </a:lnTo>
                  <a:lnTo>
                    <a:pt x="846518" y="3233178"/>
                  </a:lnTo>
                  <a:lnTo>
                    <a:pt x="822782" y="3277260"/>
                  </a:lnTo>
                  <a:lnTo>
                    <a:pt x="798728" y="3321177"/>
                  </a:lnTo>
                  <a:lnTo>
                    <a:pt x="774357" y="3364928"/>
                  </a:lnTo>
                  <a:lnTo>
                    <a:pt x="749681" y="3408515"/>
                  </a:lnTo>
                  <a:lnTo>
                    <a:pt x="724674" y="3451923"/>
                  </a:lnTo>
                  <a:lnTo>
                    <a:pt x="699363" y="3495167"/>
                  </a:lnTo>
                  <a:lnTo>
                    <a:pt x="673747" y="3538245"/>
                  </a:lnTo>
                  <a:lnTo>
                    <a:pt x="647814" y="3581146"/>
                  </a:lnTo>
                  <a:lnTo>
                    <a:pt x="621563" y="3623856"/>
                  </a:lnTo>
                  <a:lnTo>
                    <a:pt x="595007" y="3666401"/>
                  </a:lnTo>
                  <a:lnTo>
                    <a:pt x="568147" y="3708768"/>
                  </a:lnTo>
                  <a:lnTo>
                    <a:pt x="540969" y="3750945"/>
                  </a:lnTo>
                  <a:lnTo>
                    <a:pt x="513486" y="3792944"/>
                  </a:lnTo>
                  <a:lnTo>
                    <a:pt x="485698" y="3834765"/>
                  </a:lnTo>
                  <a:lnTo>
                    <a:pt x="457606" y="3876383"/>
                  </a:lnTo>
                  <a:lnTo>
                    <a:pt x="429209" y="3917823"/>
                  </a:lnTo>
                  <a:lnTo>
                    <a:pt x="400507" y="3959072"/>
                  </a:lnTo>
                  <a:lnTo>
                    <a:pt x="371500" y="4000131"/>
                  </a:lnTo>
                  <a:lnTo>
                    <a:pt x="342188" y="4040987"/>
                  </a:lnTo>
                  <a:lnTo>
                    <a:pt x="312572" y="4081653"/>
                  </a:lnTo>
                  <a:lnTo>
                    <a:pt x="282663" y="4122128"/>
                  </a:lnTo>
                  <a:lnTo>
                    <a:pt x="252450" y="4162399"/>
                  </a:lnTo>
                  <a:lnTo>
                    <a:pt x="221932" y="4202468"/>
                  </a:lnTo>
                  <a:lnTo>
                    <a:pt x="191122" y="4242333"/>
                  </a:lnTo>
                  <a:lnTo>
                    <a:pt x="160007" y="4281995"/>
                  </a:lnTo>
                  <a:lnTo>
                    <a:pt x="128600" y="4321454"/>
                  </a:lnTo>
                  <a:lnTo>
                    <a:pt x="96888" y="4360697"/>
                  </a:lnTo>
                  <a:lnTo>
                    <a:pt x="64884" y="4399737"/>
                  </a:lnTo>
                  <a:lnTo>
                    <a:pt x="32588" y="4438561"/>
                  </a:lnTo>
                  <a:lnTo>
                    <a:pt x="0" y="4477182"/>
                  </a:lnTo>
                  <a:lnTo>
                    <a:pt x="50050" y="4484116"/>
                  </a:lnTo>
                  <a:lnTo>
                    <a:pt x="100025" y="4491393"/>
                  </a:lnTo>
                  <a:lnTo>
                    <a:pt x="149923" y="4499038"/>
                  </a:lnTo>
                  <a:lnTo>
                    <a:pt x="199745" y="4507039"/>
                  </a:lnTo>
                  <a:lnTo>
                    <a:pt x="249478" y="4515383"/>
                  </a:lnTo>
                  <a:lnTo>
                    <a:pt x="299135" y="4524083"/>
                  </a:lnTo>
                  <a:lnTo>
                    <a:pt x="348703" y="4533138"/>
                  </a:lnTo>
                  <a:lnTo>
                    <a:pt x="398183" y="4542536"/>
                  </a:lnTo>
                  <a:lnTo>
                    <a:pt x="447573" y="4552289"/>
                  </a:lnTo>
                  <a:lnTo>
                    <a:pt x="496874" y="4562386"/>
                  </a:lnTo>
                  <a:lnTo>
                    <a:pt x="546087" y="4572838"/>
                  </a:lnTo>
                  <a:lnTo>
                    <a:pt x="595198" y="4583633"/>
                  </a:lnTo>
                  <a:lnTo>
                    <a:pt x="644220" y="4594771"/>
                  </a:lnTo>
                  <a:lnTo>
                    <a:pt x="693140" y="4606264"/>
                  </a:lnTo>
                  <a:lnTo>
                    <a:pt x="741959" y="4618101"/>
                  </a:lnTo>
                  <a:lnTo>
                    <a:pt x="790676" y="4630280"/>
                  </a:lnTo>
                  <a:lnTo>
                    <a:pt x="839304" y="4642802"/>
                  </a:lnTo>
                  <a:lnTo>
                    <a:pt x="887818" y="4655667"/>
                  </a:lnTo>
                  <a:lnTo>
                    <a:pt x="936218" y="4668875"/>
                  </a:lnTo>
                  <a:lnTo>
                    <a:pt x="984516" y="4682414"/>
                  </a:lnTo>
                  <a:lnTo>
                    <a:pt x="1032713" y="4696307"/>
                  </a:lnTo>
                  <a:lnTo>
                    <a:pt x="1080782" y="4710531"/>
                  </a:lnTo>
                  <a:lnTo>
                    <a:pt x="1128750" y="4725098"/>
                  </a:lnTo>
                  <a:lnTo>
                    <a:pt x="1176604" y="4740008"/>
                  </a:lnTo>
                  <a:lnTo>
                    <a:pt x="1224330" y="4755248"/>
                  </a:lnTo>
                  <a:lnTo>
                    <a:pt x="1271955" y="4770831"/>
                  </a:lnTo>
                  <a:lnTo>
                    <a:pt x="1319441" y="4786744"/>
                  </a:lnTo>
                  <a:lnTo>
                    <a:pt x="1366812" y="4802987"/>
                  </a:lnTo>
                  <a:lnTo>
                    <a:pt x="1414068" y="4819574"/>
                  </a:lnTo>
                  <a:lnTo>
                    <a:pt x="1461185" y="4836490"/>
                  </a:lnTo>
                  <a:lnTo>
                    <a:pt x="1508188" y="4853737"/>
                  </a:lnTo>
                  <a:lnTo>
                    <a:pt x="1555051" y="4871326"/>
                  </a:lnTo>
                  <a:lnTo>
                    <a:pt x="1601787" y="4889233"/>
                  </a:lnTo>
                  <a:lnTo>
                    <a:pt x="1648383" y="4907483"/>
                  </a:lnTo>
                  <a:lnTo>
                    <a:pt x="1694853" y="4926050"/>
                  </a:lnTo>
                  <a:lnTo>
                    <a:pt x="1741195" y="4944948"/>
                  </a:lnTo>
                  <a:lnTo>
                    <a:pt x="1787385" y="4964176"/>
                  </a:lnTo>
                  <a:lnTo>
                    <a:pt x="1833435" y="4983734"/>
                  </a:lnTo>
                  <a:lnTo>
                    <a:pt x="1879358" y="5003622"/>
                  </a:lnTo>
                  <a:lnTo>
                    <a:pt x="1925129" y="5023828"/>
                  </a:lnTo>
                  <a:lnTo>
                    <a:pt x="1970747" y="5044364"/>
                  </a:lnTo>
                  <a:lnTo>
                    <a:pt x="2016226" y="5065217"/>
                  </a:lnTo>
                  <a:lnTo>
                    <a:pt x="2061565" y="5086401"/>
                  </a:lnTo>
                  <a:lnTo>
                    <a:pt x="2106739" y="5107902"/>
                  </a:lnTo>
                  <a:lnTo>
                    <a:pt x="2151773" y="5129720"/>
                  </a:lnTo>
                  <a:lnTo>
                    <a:pt x="2196655" y="5151869"/>
                  </a:lnTo>
                  <a:lnTo>
                    <a:pt x="2241372" y="5174335"/>
                  </a:lnTo>
                  <a:lnTo>
                    <a:pt x="2285936" y="5197119"/>
                  </a:lnTo>
                  <a:lnTo>
                    <a:pt x="2330335" y="5220220"/>
                  </a:lnTo>
                  <a:lnTo>
                    <a:pt x="2374582" y="5243639"/>
                  </a:lnTo>
                  <a:lnTo>
                    <a:pt x="2418664" y="5267376"/>
                  </a:lnTo>
                  <a:lnTo>
                    <a:pt x="2462580" y="5291429"/>
                  </a:lnTo>
                  <a:lnTo>
                    <a:pt x="2506332" y="5315801"/>
                  </a:lnTo>
                  <a:lnTo>
                    <a:pt x="2549918" y="5340489"/>
                  </a:lnTo>
                  <a:lnTo>
                    <a:pt x="2593340" y="5365483"/>
                  </a:lnTo>
                  <a:lnTo>
                    <a:pt x="2636583" y="5390794"/>
                  </a:lnTo>
                  <a:lnTo>
                    <a:pt x="2679649" y="5416423"/>
                  </a:lnTo>
                  <a:lnTo>
                    <a:pt x="2722549" y="5442356"/>
                  </a:lnTo>
                  <a:lnTo>
                    <a:pt x="2765272" y="5468607"/>
                  </a:lnTo>
                  <a:lnTo>
                    <a:pt x="2807817" y="5495163"/>
                  </a:lnTo>
                  <a:lnTo>
                    <a:pt x="2850172" y="5522023"/>
                  </a:lnTo>
                  <a:lnTo>
                    <a:pt x="2892361" y="5549201"/>
                  </a:lnTo>
                  <a:lnTo>
                    <a:pt x="2934360" y="5576671"/>
                  </a:lnTo>
                  <a:lnTo>
                    <a:pt x="2976168" y="5604459"/>
                  </a:lnTo>
                  <a:lnTo>
                    <a:pt x="3017799" y="5632564"/>
                  </a:lnTo>
                  <a:lnTo>
                    <a:pt x="3059226" y="5660961"/>
                  </a:lnTo>
                  <a:lnTo>
                    <a:pt x="3100476" y="5689663"/>
                  </a:lnTo>
                  <a:lnTo>
                    <a:pt x="3141535" y="5718670"/>
                  </a:lnTo>
                  <a:lnTo>
                    <a:pt x="3182391" y="5747982"/>
                  </a:lnTo>
                  <a:lnTo>
                    <a:pt x="3223056" y="5777598"/>
                  </a:lnTo>
                  <a:lnTo>
                    <a:pt x="3263531" y="5807507"/>
                  </a:lnTo>
                  <a:lnTo>
                    <a:pt x="3303803" y="5837720"/>
                  </a:lnTo>
                  <a:lnTo>
                    <a:pt x="3343872" y="5868238"/>
                  </a:lnTo>
                  <a:lnTo>
                    <a:pt x="3383737" y="5899048"/>
                  </a:lnTo>
                  <a:lnTo>
                    <a:pt x="3423399" y="5930163"/>
                  </a:lnTo>
                  <a:lnTo>
                    <a:pt x="3462858" y="5961570"/>
                  </a:lnTo>
                  <a:lnTo>
                    <a:pt x="3502101" y="5993282"/>
                  </a:lnTo>
                  <a:lnTo>
                    <a:pt x="3541141" y="6025273"/>
                  </a:lnTo>
                  <a:lnTo>
                    <a:pt x="3579965" y="6057570"/>
                  </a:lnTo>
                  <a:lnTo>
                    <a:pt x="3618585" y="6090170"/>
                  </a:lnTo>
                  <a:lnTo>
                    <a:pt x="3625519" y="6040120"/>
                  </a:lnTo>
                  <a:lnTo>
                    <a:pt x="3632797" y="5990133"/>
                  </a:lnTo>
                  <a:lnTo>
                    <a:pt x="3640442" y="5940234"/>
                  </a:lnTo>
                  <a:lnTo>
                    <a:pt x="3648443" y="5890425"/>
                  </a:lnTo>
                  <a:lnTo>
                    <a:pt x="3656787" y="5840692"/>
                  </a:lnTo>
                  <a:lnTo>
                    <a:pt x="3665486" y="5791035"/>
                  </a:lnTo>
                  <a:lnTo>
                    <a:pt x="3674541" y="5741467"/>
                  </a:lnTo>
                  <a:lnTo>
                    <a:pt x="3683939" y="5691987"/>
                  </a:lnTo>
                  <a:lnTo>
                    <a:pt x="3693693" y="5642597"/>
                  </a:lnTo>
                  <a:lnTo>
                    <a:pt x="3703790" y="5593296"/>
                  </a:lnTo>
                  <a:lnTo>
                    <a:pt x="3714242" y="5544083"/>
                  </a:lnTo>
                  <a:lnTo>
                    <a:pt x="3725037" y="5494972"/>
                  </a:lnTo>
                  <a:lnTo>
                    <a:pt x="3736187" y="5445950"/>
                  </a:lnTo>
                  <a:lnTo>
                    <a:pt x="3747668" y="5397030"/>
                  </a:lnTo>
                  <a:lnTo>
                    <a:pt x="3759504" y="5348211"/>
                  </a:lnTo>
                  <a:lnTo>
                    <a:pt x="3771684" y="5299494"/>
                  </a:lnTo>
                  <a:lnTo>
                    <a:pt x="3784206" y="5250878"/>
                  </a:lnTo>
                  <a:lnTo>
                    <a:pt x="3797071" y="5202364"/>
                  </a:lnTo>
                  <a:lnTo>
                    <a:pt x="3810279" y="5153952"/>
                  </a:lnTo>
                  <a:lnTo>
                    <a:pt x="3823830" y="5105654"/>
                  </a:lnTo>
                  <a:lnTo>
                    <a:pt x="3837711" y="5057470"/>
                  </a:lnTo>
                  <a:lnTo>
                    <a:pt x="3851948" y="5009388"/>
                  </a:lnTo>
                  <a:lnTo>
                    <a:pt x="3866515" y="4961420"/>
                  </a:lnTo>
                  <a:lnTo>
                    <a:pt x="3881412" y="4913579"/>
                  </a:lnTo>
                  <a:lnTo>
                    <a:pt x="3896652" y="4865840"/>
                  </a:lnTo>
                  <a:lnTo>
                    <a:pt x="3912235" y="4818227"/>
                  </a:lnTo>
                  <a:lnTo>
                    <a:pt x="3928148" y="4770729"/>
                  </a:lnTo>
                  <a:lnTo>
                    <a:pt x="3944404" y="4723358"/>
                  </a:lnTo>
                  <a:lnTo>
                    <a:pt x="3960977" y="4676114"/>
                  </a:lnTo>
                  <a:lnTo>
                    <a:pt x="3977894" y="4628997"/>
                  </a:lnTo>
                  <a:lnTo>
                    <a:pt x="3995153" y="4581995"/>
                  </a:lnTo>
                  <a:lnTo>
                    <a:pt x="4012730" y="4535132"/>
                  </a:lnTo>
                  <a:lnTo>
                    <a:pt x="4030637" y="4488396"/>
                  </a:lnTo>
                  <a:lnTo>
                    <a:pt x="4048887" y="4441787"/>
                  </a:lnTo>
                  <a:lnTo>
                    <a:pt x="4067454" y="4395330"/>
                  </a:lnTo>
                  <a:lnTo>
                    <a:pt x="4086352" y="4348988"/>
                  </a:lnTo>
                  <a:lnTo>
                    <a:pt x="4105579" y="4302798"/>
                  </a:lnTo>
                  <a:lnTo>
                    <a:pt x="4125137" y="4256748"/>
                  </a:lnTo>
                  <a:lnTo>
                    <a:pt x="4145026" y="4210824"/>
                  </a:lnTo>
                  <a:lnTo>
                    <a:pt x="4165231" y="4165054"/>
                  </a:lnTo>
                  <a:lnTo>
                    <a:pt x="4185755" y="4119435"/>
                  </a:lnTo>
                  <a:lnTo>
                    <a:pt x="4206621" y="4073956"/>
                  </a:lnTo>
                  <a:lnTo>
                    <a:pt x="4227792" y="4028617"/>
                  </a:lnTo>
                  <a:lnTo>
                    <a:pt x="4249293" y="3983444"/>
                  </a:lnTo>
                  <a:lnTo>
                    <a:pt x="4271124" y="3938409"/>
                  </a:lnTo>
                  <a:lnTo>
                    <a:pt x="4293273" y="3893528"/>
                  </a:lnTo>
                  <a:lnTo>
                    <a:pt x="4315726" y="3848811"/>
                  </a:lnTo>
                  <a:lnTo>
                    <a:pt x="4338510" y="3804247"/>
                  </a:lnTo>
                  <a:lnTo>
                    <a:pt x="4361624" y="3759847"/>
                  </a:lnTo>
                  <a:lnTo>
                    <a:pt x="4385043" y="3715601"/>
                  </a:lnTo>
                  <a:lnTo>
                    <a:pt x="4408779" y="3671519"/>
                  </a:lnTo>
                  <a:lnTo>
                    <a:pt x="4432833" y="3627602"/>
                  </a:lnTo>
                  <a:lnTo>
                    <a:pt x="4457204" y="3583851"/>
                  </a:lnTo>
                  <a:lnTo>
                    <a:pt x="4481881" y="3540264"/>
                  </a:lnTo>
                  <a:lnTo>
                    <a:pt x="4506874" y="3496843"/>
                  </a:lnTo>
                  <a:lnTo>
                    <a:pt x="4532185" y="3453600"/>
                  </a:lnTo>
                  <a:lnTo>
                    <a:pt x="4557814" y="3410534"/>
                  </a:lnTo>
                  <a:lnTo>
                    <a:pt x="4583747" y="3367633"/>
                  </a:lnTo>
                  <a:lnTo>
                    <a:pt x="4609998" y="3324910"/>
                  </a:lnTo>
                  <a:lnTo>
                    <a:pt x="4636554" y="3282365"/>
                  </a:lnTo>
                  <a:lnTo>
                    <a:pt x="4663414" y="3240011"/>
                  </a:lnTo>
                  <a:lnTo>
                    <a:pt x="4690592" y="3197822"/>
                  </a:lnTo>
                  <a:lnTo>
                    <a:pt x="4718062" y="3155823"/>
                  </a:lnTo>
                  <a:lnTo>
                    <a:pt x="4745850" y="3114014"/>
                  </a:lnTo>
                  <a:lnTo>
                    <a:pt x="4773955" y="3072384"/>
                  </a:lnTo>
                  <a:lnTo>
                    <a:pt x="4802352" y="3030944"/>
                  </a:lnTo>
                  <a:lnTo>
                    <a:pt x="4831054" y="2989694"/>
                  </a:lnTo>
                  <a:lnTo>
                    <a:pt x="4860061" y="2948648"/>
                  </a:lnTo>
                  <a:lnTo>
                    <a:pt x="4889373" y="2907779"/>
                  </a:lnTo>
                  <a:lnTo>
                    <a:pt x="4918989" y="2867114"/>
                  </a:lnTo>
                  <a:lnTo>
                    <a:pt x="4948898" y="2826651"/>
                  </a:lnTo>
                  <a:lnTo>
                    <a:pt x="4979111" y="2786380"/>
                  </a:lnTo>
                  <a:lnTo>
                    <a:pt x="5009629" y="2746311"/>
                  </a:lnTo>
                  <a:lnTo>
                    <a:pt x="5040439" y="2706433"/>
                  </a:lnTo>
                  <a:lnTo>
                    <a:pt x="5071554" y="2666771"/>
                  </a:lnTo>
                  <a:lnTo>
                    <a:pt x="5102961" y="2627312"/>
                  </a:lnTo>
                  <a:lnTo>
                    <a:pt x="5134673" y="2588069"/>
                  </a:lnTo>
                  <a:lnTo>
                    <a:pt x="5166665" y="2549029"/>
                  </a:lnTo>
                  <a:lnTo>
                    <a:pt x="5198961" y="2510205"/>
                  </a:lnTo>
                  <a:lnTo>
                    <a:pt x="5231562" y="2471585"/>
                  </a:lnTo>
                  <a:close/>
                </a:path>
                <a:path w="18214340" h="7376795">
                  <a:moveTo>
                    <a:pt x="18213870" y="2274290"/>
                  </a:moveTo>
                  <a:lnTo>
                    <a:pt x="18163883" y="2267420"/>
                  </a:lnTo>
                  <a:lnTo>
                    <a:pt x="18113960" y="2260308"/>
                  </a:lnTo>
                  <a:lnTo>
                    <a:pt x="18064099" y="2252929"/>
                  </a:lnTo>
                  <a:lnTo>
                    <a:pt x="18014277" y="2245309"/>
                  </a:lnTo>
                  <a:lnTo>
                    <a:pt x="17964519" y="2237448"/>
                  </a:lnTo>
                  <a:lnTo>
                    <a:pt x="17914824" y="2229320"/>
                  </a:lnTo>
                  <a:lnTo>
                    <a:pt x="17865179" y="2220950"/>
                  </a:lnTo>
                  <a:lnTo>
                    <a:pt x="17815598" y="2212327"/>
                  </a:lnTo>
                  <a:lnTo>
                    <a:pt x="17766068" y="2203462"/>
                  </a:lnTo>
                  <a:lnTo>
                    <a:pt x="17716602" y="2194344"/>
                  </a:lnTo>
                  <a:lnTo>
                    <a:pt x="17667199" y="2184984"/>
                  </a:lnTo>
                  <a:lnTo>
                    <a:pt x="17617859" y="2175370"/>
                  </a:lnTo>
                  <a:lnTo>
                    <a:pt x="17568571" y="2165502"/>
                  </a:lnTo>
                  <a:lnTo>
                    <a:pt x="17519358" y="2155406"/>
                  </a:lnTo>
                  <a:lnTo>
                    <a:pt x="17470209" y="2145055"/>
                  </a:lnTo>
                  <a:lnTo>
                    <a:pt x="17421124" y="2134451"/>
                  </a:lnTo>
                  <a:lnTo>
                    <a:pt x="17372102" y="2123605"/>
                  </a:lnTo>
                  <a:lnTo>
                    <a:pt x="17323156" y="2112518"/>
                  </a:lnTo>
                  <a:lnTo>
                    <a:pt x="17274274" y="2101189"/>
                  </a:lnTo>
                  <a:lnTo>
                    <a:pt x="17225455" y="2089607"/>
                  </a:lnTo>
                  <a:lnTo>
                    <a:pt x="17176712" y="2077783"/>
                  </a:lnTo>
                  <a:lnTo>
                    <a:pt x="17128046" y="2065718"/>
                  </a:lnTo>
                  <a:lnTo>
                    <a:pt x="17079443" y="2053412"/>
                  </a:lnTo>
                  <a:lnTo>
                    <a:pt x="17030916" y="2040864"/>
                  </a:lnTo>
                  <a:lnTo>
                    <a:pt x="16982453" y="2028063"/>
                  </a:lnTo>
                  <a:lnTo>
                    <a:pt x="16934079" y="2015032"/>
                  </a:lnTo>
                  <a:lnTo>
                    <a:pt x="16885768" y="2001761"/>
                  </a:lnTo>
                  <a:lnTo>
                    <a:pt x="16837546" y="1988235"/>
                  </a:lnTo>
                  <a:lnTo>
                    <a:pt x="16789400" y="1974481"/>
                  </a:lnTo>
                  <a:lnTo>
                    <a:pt x="16741318" y="1960486"/>
                  </a:lnTo>
                  <a:lnTo>
                    <a:pt x="16693325" y="1946236"/>
                  </a:lnTo>
                  <a:lnTo>
                    <a:pt x="16645408" y="1931758"/>
                  </a:lnTo>
                  <a:lnTo>
                    <a:pt x="16597579" y="1917039"/>
                  </a:lnTo>
                  <a:lnTo>
                    <a:pt x="16549827" y="1902091"/>
                  </a:lnTo>
                  <a:lnTo>
                    <a:pt x="16502164" y="1886889"/>
                  </a:lnTo>
                  <a:lnTo>
                    <a:pt x="16454577" y="1871459"/>
                  </a:lnTo>
                  <a:lnTo>
                    <a:pt x="16407079" y="1855787"/>
                  </a:lnTo>
                  <a:lnTo>
                    <a:pt x="16359658" y="1839887"/>
                  </a:lnTo>
                  <a:lnTo>
                    <a:pt x="16312325" y="1823745"/>
                  </a:lnTo>
                  <a:lnTo>
                    <a:pt x="16265093" y="1807362"/>
                  </a:lnTo>
                  <a:lnTo>
                    <a:pt x="16217938" y="1790738"/>
                  </a:lnTo>
                  <a:lnTo>
                    <a:pt x="16170872" y="1773885"/>
                  </a:lnTo>
                  <a:lnTo>
                    <a:pt x="16123895" y="1756803"/>
                  </a:lnTo>
                  <a:lnTo>
                    <a:pt x="16077006" y="1739480"/>
                  </a:lnTo>
                  <a:lnTo>
                    <a:pt x="16030207" y="1721929"/>
                  </a:lnTo>
                  <a:lnTo>
                    <a:pt x="15983509" y="1704136"/>
                  </a:lnTo>
                  <a:lnTo>
                    <a:pt x="15936900" y="1686115"/>
                  </a:lnTo>
                  <a:lnTo>
                    <a:pt x="15890393" y="1667852"/>
                  </a:lnTo>
                  <a:lnTo>
                    <a:pt x="15843974" y="1649361"/>
                  </a:lnTo>
                  <a:lnTo>
                    <a:pt x="15797645" y="1630641"/>
                  </a:lnTo>
                  <a:lnTo>
                    <a:pt x="15751417" y="1611680"/>
                  </a:lnTo>
                  <a:lnTo>
                    <a:pt x="15705290" y="1592503"/>
                  </a:lnTo>
                  <a:lnTo>
                    <a:pt x="15659265" y="1573085"/>
                  </a:lnTo>
                  <a:lnTo>
                    <a:pt x="15613329" y="1553438"/>
                  </a:lnTo>
                  <a:lnTo>
                    <a:pt x="15567495" y="1533563"/>
                  </a:lnTo>
                  <a:lnTo>
                    <a:pt x="15521775" y="1513446"/>
                  </a:lnTo>
                  <a:lnTo>
                    <a:pt x="15476144" y="1493113"/>
                  </a:lnTo>
                  <a:lnTo>
                    <a:pt x="15430627" y="1472539"/>
                  </a:lnTo>
                  <a:lnTo>
                    <a:pt x="15385199" y="1451749"/>
                  </a:lnTo>
                  <a:lnTo>
                    <a:pt x="15339886" y="1430718"/>
                  </a:lnTo>
                  <a:lnTo>
                    <a:pt x="15294674" y="1409471"/>
                  </a:lnTo>
                  <a:lnTo>
                    <a:pt x="15249576" y="1387995"/>
                  </a:lnTo>
                  <a:lnTo>
                    <a:pt x="15204580" y="1366278"/>
                  </a:lnTo>
                  <a:lnTo>
                    <a:pt x="15159698" y="1344345"/>
                  </a:lnTo>
                  <a:lnTo>
                    <a:pt x="15114918" y="1322184"/>
                  </a:lnTo>
                  <a:lnTo>
                    <a:pt x="15070252" y="1299806"/>
                  </a:lnTo>
                  <a:lnTo>
                    <a:pt x="15025700" y="1277188"/>
                  </a:lnTo>
                  <a:lnTo>
                    <a:pt x="14981250" y="1254353"/>
                  </a:lnTo>
                  <a:lnTo>
                    <a:pt x="14936915" y="1231290"/>
                  </a:lnTo>
                  <a:lnTo>
                    <a:pt x="14892706" y="1207998"/>
                  </a:lnTo>
                  <a:lnTo>
                    <a:pt x="14848599" y="1184490"/>
                  </a:lnTo>
                  <a:lnTo>
                    <a:pt x="14804619" y="1160754"/>
                  </a:lnTo>
                  <a:lnTo>
                    <a:pt x="14760740" y="1136802"/>
                  </a:lnTo>
                  <a:lnTo>
                    <a:pt x="14716989" y="1112621"/>
                  </a:lnTo>
                  <a:lnTo>
                    <a:pt x="14673352" y="1088212"/>
                  </a:lnTo>
                  <a:lnTo>
                    <a:pt x="14629841" y="1063599"/>
                  </a:lnTo>
                  <a:lnTo>
                    <a:pt x="14586445" y="1038745"/>
                  </a:lnTo>
                  <a:lnTo>
                    <a:pt x="14543164" y="1013675"/>
                  </a:lnTo>
                  <a:lnTo>
                    <a:pt x="14500022" y="988390"/>
                  </a:lnTo>
                  <a:lnTo>
                    <a:pt x="14456982" y="962875"/>
                  </a:lnTo>
                  <a:lnTo>
                    <a:pt x="14414081" y="937145"/>
                  </a:lnTo>
                  <a:lnTo>
                    <a:pt x="14371295" y="911199"/>
                  </a:lnTo>
                  <a:lnTo>
                    <a:pt x="14328635" y="885037"/>
                  </a:lnTo>
                  <a:lnTo>
                    <a:pt x="14286103" y="858647"/>
                  </a:lnTo>
                  <a:lnTo>
                    <a:pt x="14243711" y="832040"/>
                  </a:lnTo>
                  <a:lnTo>
                    <a:pt x="14201432" y="805218"/>
                  </a:lnTo>
                  <a:lnTo>
                    <a:pt x="14159281" y="778179"/>
                  </a:lnTo>
                  <a:lnTo>
                    <a:pt x="14117269" y="750912"/>
                  </a:lnTo>
                  <a:lnTo>
                    <a:pt x="14075385" y="723442"/>
                  </a:lnTo>
                  <a:lnTo>
                    <a:pt x="14033627" y="695744"/>
                  </a:lnTo>
                  <a:lnTo>
                    <a:pt x="13992009" y="667842"/>
                  </a:lnTo>
                  <a:lnTo>
                    <a:pt x="13950518" y="639724"/>
                  </a:lnTo>
                  <a:lnTo>
                    <a:pt x="13909167" y="611378"/>
                  </a:lnTo>
                  <a:lnTo>
                    <a:pt x="13867943" y="582828"/>
                  </a:lnTo>
                  <a:lnTo>
                    <a:pt x="13826858" y="554050"/>
                  </a:lnTo>
                  <a:lnTo>
                    <a:pt x="13785914" y="525068"/>
                  </a:lnTo>
                  <a:lnTo>
                    <a:pt x="13745109" y="495871"/>
                  </a:lnTo>
                  <a:lnTo>
                    <a:pt x="13704430" y="466471"/>
                  </a:lnTo>
                  <a:lnTo>
                    <a:pt x="13663905" y="436841"/>
                  </a:lnTo>
                  <a:lnTo>
                    <a:pt x="13623519" y="407009"/>
                  </a:lnTo>
                  <a:lnTo>
                    <a:pt x="13583272" y="376961"/>
                  </a:lnTo>
                  <a:lnTo>
                    <a:pt x="13543166" y="346697"/>
                  </a:lnTo>
                  <a:lnTo>
                    <a:pt x="13503199" y="316230"/>
                  </a:lnTo>
                  <a:lnTo>
                    <a:pt x="13463384" y="285546"/>
                  </a:lnTo>
                  <a:lnTo>
                    <a:pt x="13423710" y="254660"/>
                  </a:lnTo>
                  <a:lnTo>
                    <a:pt x="13384175" y="223558"/>
                  </a:lnTo>
                  <a:lnTo>
                    <a:pt x="13344792" y="192252"/>
                  </a:lnTo>
                  <a:lnTo>
                    <a:pt x="13305562" y="160731"/>
                  </a:lnTo>
                  <a:lnTo>
                    <a:pt x="13266484" y="128993"/>
                  </a:lnTo>
                  <a:lnTo>
                    <a:pt x="13227545" y="97053"/>
                  </a:lnTo>
                  <a:lnTo>
                    <a:pt x="13188760" y="64909"/>
                  </a:lnTo>
                  <a:lnTo>
                    <a:pt x="13150126" y="32550"/>
                  </a:lnTo>
                  <a:lnTo>
                    <a:pt x="13111645" y="0"/>
                  </a:lnTo>
                  <a:lnTo>
                    <a:pt x="13104775" y="49974"/>
                  </a:lnTo>
                  <a:lnTo>
                    <a:pt x="13097663" y="99885"/>
                  </a:lnTo>
                  <a:lnTo>
                    <a:pt x="13090284" y="149758"/>
                  </a:lnTo>
                  <a:lnTo>
                    <a:pt x="13082664" y="199567"/>
                  </a:lnTo>
                  <a:lnTo>
                    <a:pt x="13074803" y="249326"/>
                  </a:lnTo>
                  <a:lnTo>
                    <a:pt x="13066675" y="299021"/>
                  </a:lnTo>
                  <a:lnTo>
                    <a:pt x="13058305" y="348665"/>
                  </a:lnTo>
                  <a:lnTo>
                    <a:pt x="13049695" y="398246"/>
                  </a:lnTo>
                  <a:lnTo>
                    <a:pt x="13040830" y="447763"/>
                  </a:lnTo>
                  <a:lnTo>
                    <a:pt x="13031711" y="497217"/>
                  </a:lnTo>
                  <a:lnTo>
                    <a:pt x="13022352" y="546620"/>
                  </a:lnTo>
                  <a:lnTo>
                    <a:pt x="13012738" y="595960"/>
                  </a:lnTo>
                  <a:lnTo>
                    <a:pt x="13002882" y="645223"/>
                  </a:lnTo>
                  <a:lnTo>
                    <a:pt x="12992786" y="694436"/>
                  </a:lnTo>
                  <a:lnTo>
                    <a:pt x="12982435" y="743585"/>
                  </a:lnTo>
                  <a:lnTo>
                    <a:pt x="12971844" y="792657"/>
                  </a:lnTo>
                  <a:lnTo>
                    <a:pt x="12960998" y="841667"/>
                  </a:lnTo>
                  <a:lnTo>
                    <a:pt x="12949911" y="890612"/>
                  </a:lnTo>
                  <a:lnTo>
                    <a:pt x="12938582" y="939482"/>
                  </a:lnTo>
                  <a:lnTo>
                    <a:pt x="12927013" y="988288"/>
                  </a:lnTo>
                  <a:lnTo>
                    <a:pt x="12915202" y="1037018"/>
                  </a:lnTo>
                  <a:lnTo>
                    <a:pt x="12903137" y="1085684"/>
                  </a:lnTo>
                  <a:lnTo>
                    <a:pt x="12890830" y="1134275"/>
                  </a:lnTo>
                  <a:lnTo>
                    <a:pt x="12878283" y="1182789"/>
                  </a:lnTo>
                  <a:lnTo>
                    <a:pt x="12865494" y="1231239"/>
                  </a:lnTo>
                  <a:lnTo>
                    <a:pt x="12852464" y="1279613"/>
                  </a:lnTo>
                  <a:lnTo>
                    <a:pt x="12839192" y="1327899"/>
                  </a:lnTo>
                  <a:lnTo>
                    <a:pt x="12825679" y="1376121"/>
                  </a:lnTo>
                  <a:lnTo>
                    <a:pt x="12811925" y="1424254"/>
                  </a:lnTo>
                  <a:lnTo>
                    <a:pt x="12797930" y="1472323"/>
                  </a:lnTo>
                  <a:lnTo>
                    <a:pt x="12783706" y="1520304"/>
                  </a:lnTo>
                  <a:lnTo>
                    <a:pt x="12769228" y="1568208"/>
                  </a:lnTo>
                  <a:lnTo>
                    <a:pt x="12754509" y="1616024"/>
                  </a:lnTo>
                  <a:lnTo>
                    <a:pt x="12739561" y="1663763"/>
                  </a:lnTo>
                  <a:lnTo>
                    <a:pt x="12724371" y="1711426"/>
                  </a:lnTo>
                  <a:lnTo>
                    <a:pt x="12708941" y="1759000"/>
                  </a:lnTo>
                  <a:lnTo>
                    <a:pt x="12693282" y="1806486"/>
                  </a:lnTo>
                  <a:lnTo>
                    <a:pt x="12677381" y="1853882"/>
                  </a:lnTo>
                  <a:lnTo>
                    <a:pt x="12661240" y="1901202"/>
                  </a:lnTo>
                  <a:lnTo>
                    <a:pt x="12644869" y="1948434"/>
                  </a:lnTo>
                  <a:lnTo>
                    <a:pt x="12628258" y="1995576"/>
                  </a:lnTo>
                  <a:lnTo>
                    <a:pt x="12611405" y="2042629"/>
                  </a:lnTo>
                  <a:lnTo>
                    <a:pt x="12594323" y="2089594"/>
                  </a:lnTo>
                  <a:lnTo>
                    <a:pt x="12577013" y="2136470"/>
                  </a:lnTo>
                  <a:lnTo>
                    <a:pt x="12559462" y="2183257"/>
                  </a:lnTo>
                  <a:lnTo>
                    <a:pt x="12541669" y="2229942"/>
                  </a:lnTo>
                  <a:lnTo>
                    <a:pt x="12523648" y="2276538"/>
                  </a:lnTo>
                  <a:lnTo>
                    <a:pt x="12505398" y="2323046"/>
                  </a:lnTo>
                  <a:lnTo>
                    <a:pt x="12486919" y="2369451"/>
                  </a:lnTo>
                  <a:lnTo>
                    <a:pt x="12468200" y="2415768"/>
                  </a:lnTo>
                  <a:lnTo>
                    <a:pt x="12449251" y="2461984"/>
                  </a:lnTo>
                  <a:lnTo>
                    <a:pt x="12430062" y="2508097"/>
                  </a:lnTo>
                  <a:lnTo>
                    <a:pt x="12410656" y="2554122"/>
                  </a:lnTo>
                  <a:lnTo>
                    <a:pt x="12391009" y="2600045"/>
                  </a:lnTo>
                  <a:lnTo>
                    <a:pt x="12371134" y="2645867"/>
                  </a:lnTo>
                  <a:lnTo>
                    <a:pt x="12351029" y="2691587"/>
                  </a:lnTo>
                  <a:lnTo>
                    <a:pt x="12330697" y="2737205"/>
                  </a:lnTo>
                  <a:lnTo>
                    <a:pt x="12310135" y="2782709"/>
                  </a:lnTo>
                  <a:lnTo>
                    <a:pt x="12289346" y="2828125"/>
                  </a:lnTo>
                  <a:lnTo>
                    <a:pt x="12268314" y="2873438"/>
                  </a:lnTo>
                  <a:lnTo>
                    <a:pt x="12247067" y="2918637"/>
                  </a:lnTo>
                  <a:lnTo>
                    <a:pt x="12225592" y="2963735"/>
                  </a:lnTo>
                  <a:lnTo>
                    <a:pt x="12203887" y="3008719"/>
                  </a:lnTo>
                  <a:lnTo>
                    <a:pt x="12181954" y="3053600"/>
                  </a:lnTo>
                  <a:lnTo>
                    <a:pt x="12159806" y="3098368"/>
                  </a:lnTo>
                  <a:lnTo>
                    <a:pt x="12137415" y="3143034"/>
                  </a:lnTo>
                  <a:lnTo>
                    <a:pt x="12114809" y="3187585"/>
                  </a:lnTo>
                  <a:lnTo>
                    <a:pt x="12091975" y="3232023"/>
                  </a:lnTo>
                  <a:lnTo>
                    <a:pt x="12068912" y="3276346"/>
                  </a:lnTo>
                  <a:lnTo>
                    <a:pt x="12045620" y="3320567"/>
                  </a:lnTo>
                  <a:lnTo>
                    <a:pt x="12022112" y="3364661"/>
                  </a:lnTo>
                  <a:lnTo>
                    <a:pt x="11998389" y="3408642"/>
                  </a:lnTo>
                  <a:lnTo>
                    <a:pt x="11974424" y="3452520"/>
                  </a:lnTo>
                  <a:lnTo>
                    <a:pt x="11950243" y="3496272"/>
                  </a:lnTo>
                  <a:lnTo>
                    <a:pt x="11925846" y="3539896"/>
                  </a:lnTo>
                  <a:lnTo>
                    <a:pt x="11901221" y="3583419"/>
                  </a:lnTo>
                  <a:lnTo>
                    <a:pt x="11876367" y="3626815"/>
                  </a:lnTo>
                  <a:lnTo>
                    <a:pt x="11851297" y="3670084"/>
                  </a:lnTo>
                  <a:lnTo>
                    <a:pt x="11826011" y="3713238"/>
                  </a:lnTo>
                  <a:lnTo>
                    <a:pt x="11800497" y="3756279"/>
                  </a:lnTo>
                  <a:lnTo>
                    <a:pt x="11774767" y="3799192"/>
                  </a:lnTo>
                  <a:lnTo>
                    <a:pt x="11748821" y="3841978"/>
                  </a:lnTo>
                  <a:lnTo>
                    <a:pt x="11722646" y="3884638"/>
                  </a:lnTo>
                  <a:lnTo>
                    <a:pt x="11696256" y="3927170"/>
                  </a:lnTo>
                  <a:lnTo>
                    <a:pt x="11669649" y="3969575"/>
                  </a:lnTo>
                  <a:lnTo>
                    <a:pt x="11642827" y="4011866"/>
                  </a:lnTo>
                  <a:lnTo>
                    <a:pt x="11615776" y="4054017"/>
                  </a:lnTo>
                  <a:lnTo>
                    <a:pt x="11588521" y="4096042"/>
                  </a:lnTo>
                  <a:lnTo>
                    <a:pt x="11561039" y="4137939"/>
                  </a:lnTo>
                  <a:lnTo>
                    <a:pt x="11533340" y="4179709"/>
                  </a:lnTo>
                  <a:lnTo>
                    <a:pt x="11505425" y="4221340"/>
                  </a:lnTo>
                  <a:lnTo>
                    <a:pt x="11477295" y="4262831"/>
                  </a:lnTo>
                  <a:lnTo>
                    <a:pt x="11448948" y="4304208"/>
                  </a:lnTo>
                  <a:lnTo>
                    <a:pt x="11420386" y="4345432"/>
                  </a:lnTo>
                  <a:lnTo>
                    <a:pt x="11391621" y="4386529"/>
                  </a:lnTo>
                  <a:lnTo>
                    <a:pt x="11362627" y="4427499"/>
                  </a:lnTo>
                  <a:lnTo>
                    <a:pt x="11333429" y="4468317"/>
                  </a:lnTo>
                  <a:lnTo>
                    <a:pt x="11304003" y="4509008"/>
                  </a:lnTo>
                  <a:lnTo>
                    <a:pt x="11274374" y="4549559"/>
                  </a:lnTo>
                  <a:lnTo>
                    <a:pt x="11244529" y="4589970"/>
                  </a:lnTo>
                  <a:lnTo>
                    <a:pt x="11214468" y="4630229"/>
                  </a:lnTo>
                  <a:lnTo>
                    <a:pt x="11184204" y="4670361"/>
                  </a:lnTo>
                  <a:lnTo>
                    <a:pt x="11153724" y="4710341"/>
                  </a:lnTo>
                  <a:lnTo>
                    <a:pt x="11123028" y="4750193"/>
                  </a:lnTo>
                  <a:lnTo>
                    <a:pt x="11092129" y="4789881"/>
                  </a:lnTo>
                  <a:lnTo>
                    <a:pt x="11061014" y="4829441"/>
                  </a:lnTo>
                  <a:lnTo>
                    <a:pt x="11029696" y="4868850"/>
                  </a:lnTo>
                  <a:lnTo>
                    <a:pt x="10998162" y="4908105"/>
                  </a:lnTo>
                  <a:lnTo>
                    <a:pt x="10966412" y="4947221"/>
                  </a:lnTo>
                  <a:lnTo>
                    <a:pt x="10934459" y="4986185"/>
                  </a:lnTo>
                  <a:lnTo>
                    <a:pt x="10902302" y="5025009"/>
                  </a:lnTo>
                  <a:lnTo>
                    <a:pt x="10869930" y="5063668"/>
                  </a:lnTo>
                  <a:lnTo>
                    <a:pt x="10837355" y="5102187"/>
                  </a:lnTo>
                  <a:lnTo>
                    <a:pt x="10887329" y="5109057"/>
                  </a:lnTo>
                  <a:lnTo>
                    <a:pt x="10937253" y="5116169"/>
                  </a:lnTo>
                  <a:lnTo>
                    <a:pt x="10987126" y="5123535"/>
                  </a:lnTo>
                  <a:lnTo>
                    <a:pt x="11036935" y="5131155"/>
                  </a:lnTo>
                  <a:lnTo>
                    <a:pt x="11086694" y="5139029"/>
                  </a:lnTo>
                  <a:lnTo>
                    <a:pt x="11136389" y="5147145"/>
                  </a:lnTo>
                  <a:lnTo>
                    <a:pt x="11186033" y="5155514"/>
                  </a:lnTo>
                  <a:lnTo>
                    <a:pt x="11235614" y="5164137"/>
                  </a:lnTo>
                  <a:lnTo>
                    <a:pt x="11285131" y="5173002"/>
                  </a:lnTo>
                  <a:lnTo>
                    <a:pt x="11334585" y="5182120"/>
                  </a:lnTo>
                  <a:lnTo>
                    <a:pt x="11383988" y="5191480"/>
                  </a:lnTo>
                  <a:lnTo>
                    <a:pt x="11433327" y="5201094"/>
                  </a:lnTo>
                  <a:lnTo>
                    <a:pt x="11482603" y="5210949"/>
                  </a:lnTo>
                  <a:lnTo>
                    <a:pt x="11531803" y="5221046"/>
                  </a:lnTo>
                  <a:lnTo>
                    <a:pt x="11580952" y="5231396"/>
                  </a:lnTo>
                  <a:lnTo>
                    <a:pt x="11630025" y="5241988"/>
                  </a:lnTo>
                  <a:lnTo>
                    <a:pt x="11679034" y="5252834"/>
                  </a:lnTo>
                  <a:lnTo>
                    <a:pt x="11727980" y="5263921"/>
                  </a:lnTo>
                  <a:lnTo>
                    <a:pt x="11776862" y="5275250"/>
                  </a:lnTo>
                  <a:lnTo>
                    <a:pt x="11825656" y="5286819"/>
                  </a:lnTo>
                  <a:lnTo>
                    <a:pt x="11874398" y="5298643"/>
                  </a:lnTo>
                  <a:lnTo>
                    <a:pt x="11923065" y="5310695"/>
                  </a:lnTo>
                  <a:lnTo>
                    <a:pt x="11971655" y="5323002"/>
                  </a:lnTo>
                  <a:lnTo>
                    <a:pt x="12020169" y="5335549"/>
                  </a:lnTo>
                  <a:lnTo>
                    <a:pt x="12068620" y="5348338"/>
                  </a:lnTo>
                  <a:lnTo>
                    <a:pt x="12116981" y="5361368"/>
                  </a:lnTo>
                  <a:lnTo>
                    <a:pt x="12165279" y="5374640"/>
                  </a:lnTo>
                  <a:lnTo>
                    <a:pt x="12213501" y="5388153"/>
                  </a:lnTo>
                  <a:lnTo>
                    <a:pt x="12261634" y="5401907"/>
                  </a:lnTo>
                  <a:lnTo>
                    <a:pt x="12309691" y="5415902"/>
                  </a:lnTo>
                  <a:lnTo>
                    <a:pt x="12357684" y="5430139"/>
                  </a:lnTo>
                  <a:lnTo>
                    <a:pt x="12405576" y="5444617"/>
                  </a:lnTo>
                  <a:lnTo>
                    <a:pt x="12453404" y="5459323"/>
                  </a:lnTo>
                  <a:lnTo>
                    <a:pt x="12501143" y="5474271"/>
                  </a:lnTo>
                  <a:lnTo>
                    <a:pt x="12548807" y="5489473"/>
                  </a:lnTo>
                  <a:lnTo>
                    <a:pt x="12596381" y="5504891"/>
                  </a:lnTo>
                  <a:lnTo>
                    <a:pt x="12643866" y="5520563"/>
                  </a:lnTo>
                  <a:lnTo>
                    <a:pt x="12691275" y="5536463"/>
                  </a:lnTo>
                  <a:lnTo>
                    <a:pt x="12738583" y="5552605"/>
                  </a:lnTo>
                  <a:lnTo>
                    <a:pt x="12785814" y="5568975"/>
                  </a:lnTo>
                  <a:lnTo>
                    <a:pt x="12832956" y="5585587"/>
                  </a:lnTo>
                  <a:lnTo>
                    <a:pt x="12880023" y="5602440"/>
                  </a:lnTo>
                  <a:lnTo>
                    <a:pt x="12926987" y="5619521"/>
                  </a:lnTo>
                  <a:lnTo>
                    <a:pt x="12973850" y="5636831"/>
                  </a:lnTo>
                  <a:lnTo>
                    <a:pt x="13020637" y="5654383"/>
                  </a:lnTo>
                  <a:lnTo>
                    <a:pt x="13067335" y="5672175"/>
                  </a:lnTo>
                  <a:lnTo>
                    <a:pt x="13113931" y="5690197"/>
                  </a:lnTo>
                  <a:lnTo>
                    <a:pt x="13160426" y="5708447"/>
                  </a:lnTo>
                  <a:lnTo>
                    <a:pt x="13206844" y="5726938"/>
                  </a:lnTo>
                  <a:lnTo>
                    <a:pt x="13253149" y="5745645"/>
                  </a:lnTo>
                  <a:lnTo>
                    <a:pt x="13299364" y="5764593"/>
                  </a:lnTo>
                  <a:lnTo>
                    <a:pt x="13345490" y="5783783"/>
                  </a:lnTo>
                  <a:lnTo>
                    <a:pt x="13391502" y="5803189"/>
                  </a:lnTo>
                  <a:lnTo>
                    <a:pt x="13437426" y="5822835"/>
                  </a:lnTo>
                  <a:lnTo>
                    <a:pt x="13483247" y="5842711"/>
                  </a:lnTo>
                  <a:lnTo>
                    <a:pt x="13528967" y="5862815"/>
                  </a:lnTo>
                  <a:lnTo>
                    <a:pt x="13574586" y="5883148"/>
                  </a:lnTo>
                  <a:lnTo>
                    <a:pt x="13620102" y="5903709"/>
                  </a:lnTo>
                  <a:lnTo>
                    <a:pt x="13665518" y="5924512"/>
                  </a:lnTo>
                  <a:lnTo>
                    <a:pt x="13710819" y="5945530"/>
                  </a:lnTo>
                  <a:lnTo>
                    <a:pt x="13756031" y="5966777"/>
                  </a:lnTo>
                  <a:lnTo>
                    <a:pt x="13801116" y="5988253"/>
                  </a:lnTo>
                  <a:lnTo>
                    <a:pt x="13846112" y="6009957"/>
                  </a:lnTo>
                  <a:lnTo>
                    <a:pt x="13890993" y="6031890"/>
                  </a:lnTo>
                  <a:lnTo>
                    <a:pt x="13935761" y="6054052"/>
                  </a:lnTo>
                  <a:lnTo>
                    <a:pt x="13980427" y="6076429"/>
                  </a:lnTo>
                  <a:lnTo>
                    <a:pt x="14024978" y="6099048"/>
                  </a:lnTo>
                  <a:lnTo>
                    <a:pt x="14069416" y="6121882"/>
                  </a:lnTo>
                  <a:lnTo>
                    <a:pt x="14113739" y="6144946"/>
                  </a:lnTo>
                  <a:lnTo>
                    <a:pt x="14157947" y="6168225"/>
                  </a:lnTo>
                  <a:lnTo>
                    <a:pt x="14202055" y="6191732"/>
                  </a:lnTo>
                  <a:lnTo>
                    <a:pt x="14246035" y="6215469"/>
                  </a:lnTo>
                  <a:lnTo>
                    <a:pt x="14289900" y="6239421"/>
                  </a:lnTo>
                  <a:lnTo>
                    <a:pt x="14333652" y="6263602"/>
                  </a:lnTo>
                  <a:lnTo>
                    <a:pt x="14377289" y="6288011"/>
                  </a:lnTo>
                  <a:lnTo>
                    <a:pt x="14420812" y="6312636"/>
                  </a:lnTo>
                  <a:lnTo>
                    <a:pt x="14464208" y="6337478"/>
                  </a:lnTo>
                  <a:lnTo>
                    <a:pt x="14507477" y="6362547"/>
                  </a:lnTo>
                  <a:lnTo>
                    <a:pt x="14550631" y="6387846"/>
                  </a:lnTo>
                  <a:lnTo>
                    <a:pt x="14593672" y="6413347"/>
                  </a:lnTo>
                  <a:lnTo>
                    <a:pt x="14636585" y="6439078"/>
                  </a:lnTo>
                  <a:lnTo>
                    <a:pt x="14679371" y="6465036"/>
                  </a:lnTo>
                  <a:lnTo>
                    <a:pt x="14722031" y="6491198"/>
                  </a:lnTo>
                  <a:lnTo>
                    <a:pt x="14764563" y="6517589"/>
                  </a:lnTo>
                  <a:lnTo>
                    <a:pt x="14806968" y="6544196"/>
                  </a:lnTo>
                  <a:lnTo>
                    <a:pt x="14849259" y="6571031"/>
                  </a:lnTo>
                  <a:lnTo>
                    <a:pt x="14891411" y="6598069"/>
                  </a:lnTo>
                  <a:lnTo>
                    <a:pt x="14933435" y="6625336"/>
                  </a:lnTo>
                  <a:lnTo>
                    <a:pt x="14975332" y="6652819"/>
                  </a:lnTo>
                  <a:lnTo>
                    <a:pt x="15017090" y="6680505"/>
                  </a:lnTo>
                  <a:lnTo>
                    <a:pt x="15058733" y="6708419"/>
                  </a:lnTo>
                  <a:lnTo>
                    <a:pt x="15100224" y="6736550"/>
                  </a:lnTo>
                  <a:lnTo>
                    <a:pt x="15141588" y="6764896"/>
                  </a:lnTo>
                  <a:lnTo>
                    <a:pt x="15182825" y="6793458"/>
                  </a:lnTo>
                  <a:lnTo>
                    <a:pt x="15223922" y="6822237"/>
                  </a:lnTo>
                  <a:lnTo>
                    <a:pt x="15264880" y="6851218"/>
                  </a:lnTo>
                  <a:lnTo>
                    <a:pt x="15305710" y="6880428"/>
                  </a:lnTo>
                  <a:lnTo>
                    <a:pt x="15346401" y="6909841"/>
                  </a:lnTo>
                  <a:lnTo>
                    <a:pt x="15386939" y="6939470"/>
                  </a:lnTo>
                  <a:lnTo>
                    <a:pt x="15427351" y="6969315"/>
                  </a:lnTo>
                  <a:lnTo>
                    <a:pt x="15467622" y="6999376"/>
                  </a:lnTo>
                  <a:lnTo>
                    <a:pt x="15507754" y="7029640"/>
                  </a:lnTo>
                  <a:lnTo>
                    <a:pt x="15547734" y="7060120"/>
                  </a:lnTo>
                  <a:lnTo>
                    <a:pt x="15587574" y="7090816"/>
                  </a:lnTo>
                  <a:lnTo>
                    <a:pt x="15627274" y="7121715"/>
                  </a:lnTo>
                  <a:lnTo>
                    <a:pt x="15666822" y="7152830"/>
                  </a:lnTo>
                  <a:lnTo>
                    <a:pt x="15706230" y="7184149"/>
                  </a:lnTo>
                  <a:lnTo>
                    <a:pt x="15745498" y="7215683"/>
                  </a:lnTo>
                  <a:lnTo>
                    <a:pt x="15784602" y="7247420"/>
                  </a:lnTo>
                  <a:lnTo>
                    <a:pt x="15823565" y="7279373"/>
                  </a:lnTo>
                  <a:lnTo>
                    <a:pt x="15862389" y="7311542"/>
                  </a:lnTo>
                  <a:lnTo>
                    <a:pt x="15901048" y="7343902"/>
                  </a:lnTo>
                  <a:lnTo>
                    <a:pt x="15939567" y="7376477"/>
                  </a:lnTo>
                  <a:lnTo>
                    <a:pt x="15946438" y="7326503"/>
                  </a:lnTo>
                  <a:lnTo>
                    <a:pt x="15953550" y="7276592"/>
                  </a:lnTo>
                  <a:lnTo>
                    <a:pt x="15960928" y="7226719"/>
                  </a:lnTo>
                  <a:lnTo>
                    <a:pt x="15968548" y="7176910"/>
                  </a:lnTo>
                  <a:lnTo>
                    <a:pt x="15976422" y="7127151"/>
                  </a:lnTo>
                  <a:lnTo>
                    <a:pt x="15984538" y="7077456"/>
                  </a:lnTo>
                  <a:lnTo>
                    <a:pt x="15992907" y="7027812"/>
                  </a:lnTo>
                  <a:lnTo>
                    <a:pt x="16001530" y="6978231"/>
                  </a:lnTo>
                  <a:lnTo>
                    <a:pt x="16010395" y="6928713"/>
                  </a:lnTo>
                  <a:lnTo>
                    <a:pt x="16019514" y="6879260"/>
                  </a:lnTo>
                  <a:lnTo>
                    <a:pt x="16028873" y="6829857"/>
                  </a:lnTo>
                  <a:lnTo>
                    <a:pt x="16038475" y="6780517"/>
                  </a:lnTo>
                  <a:lnTo>
                    <a:pt x="16048343" y="6731254"/>
                  </a:lnTo>
                  <a:lnTo>
                    <a:pt x="16058439" y="6682041"/>
                  </a:lnTo>
                  <a:lnTo>
                    <a:pt x="16068790" y="6632905"/>
                  </a:lnTo>
                  <a:lnTo>
                    <a:pt x="16079381" y="6583820"/>
                  </a:lnTo>
                  <a:lnTo>
                    <a:pt x="16090227" y="6534810"/>
                  </a:lnTo>
                  <a:lnTo>
                    <a:pt x="16101314" y="6485864"/>
                  </a:lnTo>
                  <a:lnTo>
                    <a:pt x="16112643" y="6436995"/>
                  </a:lnTo>
                  <a:lnTo>
                    <a:pt x="16124212" y="6388189"/>
                  </a:lnTo>
                  <a:lnTo>
                    <a:pt x="16136036" y="6339459"/>
                  </a:lnTo>
                  <a:lnTo>
                    <a:pt x="16148088" y="6290792"/>
                  </a:lnTo>
                  <a:lnTo>
                    <a:pt x="16160395" y="6242202"/>
                  </a:lnTo>
                  <a:lnTo>
                    <a:pt x="16172942" y="6193688"/>
                  </a:lnTo>
                  <a:lnTo>
                    <a:pt x="16185731" y="6145238"/>
                  </a:lnTo>
                  <a:lnTo>
                    <a:pt x="16198761" y="6096876"/>
                  </a:lnTo>
                  <a:lnTo>
                    <a:pt x="16212033" y="6048578"/>
                  </a:lnTo>
                  <a:lnTo>
                    <a:pt x="16225546" y="6000369"/>
                  </a:lnTo>
                  <a:lnTo>
                    <a:pt x="16239300" y="5952223"/>
                  </a:lnTo>
                  <a:lnTo>
                    <a:pt x="16253295" y="5904166"/>
                  </a:lnTo>
                  <a:lnTo>
                    <a:pt x="16267532" y="5856186"/>
                  </a:lnTo>
                  <a:lnTo>
                    <a:pt x="16282010" y="5808281"/>
                  </a:lnTo>
                  <a:lnTo>
                    <a:pt x="16296716" y="5760453"/>
                  </a:lnTo>
                  <a:lnTo>
                    <a:pt x="16311664" y="5712714"/>
                  </a:lnTo>
                  <a:lnTo>
                    <a:pt x="16326866" y="5665063"/>
                  </a:lnTo>
                  <a:lnTo>
                    <a:pt x="16342284" y="5617489"/>
                  </a:lnTo>
                  <a:lnTo>
                    <a:pt x="16357956" y="5570004"/>
                  </a:lnTo>
                  <a:lnTo>
                    <a:pt x="16373856" y="5522595"/>
                  </a:lnTo>
                  <a:lnTo>
                    <a:pt x="16389998" y="5475275"/>
                  </a:lnTo>
                  <a:lnTo>
                    <a:pt x="16406368" y="5428043"/>
                  </a:lnTo>
                  <a:lnTo>
                    <a:pt x="16422980" y="5380901"/>
                  </a:lnTo>
                  <a:lnTo>
                    <a:pt x="16439833" y="5333847"/>
                  </a:lnTo>
                  <a:lnTo>
                    <a:pt x="16456914" y="5286883"/>
                  </a:lnTo>
                  <a:lnTo>
                    <a:pt x="16474224" y="5240007"/>
                  </a:lnTo>
                  <a:lnTo>
                    <a:pt x="16491776" y="5193233"/>
                  </a:lnTo>
                  <a:lnTo>
                    <a:pt x="16509568" y="5146535"/>
                  </a:lnTo>
                  <a:lnTo>
                    <a:pt x="16527590" y="5099939"/>
                  </a:lnTo>
                  <a:lnTo>
                    <a:pt x="16545840" y="5053444"/>
                  </a:lnTo>
                  <a:lnTo>
                    <a:pt x="16564318" y="5007026"/>
                  </a:lnTo>
                  <a:lnTo>
                    <a:pt x="16583038" y="4960721"/>
                  </a:lnTo>
                  <a:lnTo>
                    <a:pt x="16601986" y="4914506"/>
                  </a:lnTo>
                  <a:lnTo>
                    <a:pt x="16621176" y="4868380"/>
                  </a:lnTo>
                  <a:lnTo>
                    <a:pt x="16640582" y="4822368"/>
                  </a:lnTo>
                  <a:lnTo>
                    <a:pt x="16660229" y="4776444"/>
                  </a:lnTo>
                  <a:lnTo>
                    <a:pt x="16680104" y="4730623"/>
                  </a:lnTo>
                  <a:lnTo>
                    <a:pt x="16700208" y="4684903"/>
                  </a:lnTo>
                  <a:lnTo>
                    <a:pt x="16720541" y="4639284"/>
                  </a:lnTo>
                  <a:lnTo>
                    <a:pt x="16741102" y="4593768"/>
                  </a:lnTo>
                  <a:lnTo>
                    <a:pt x="16761892" y="4548352"/>
                  </a:lnTo>
                  <a:lnTo>
                    <a:pt x="16782911" y="4503051"/>
                  </a:lnTo>
                  <a:lnTo>
                    <a:pt x="16804158" y="4457852"/>
                  </a:lnTo>
                  <a:lnTo>
                    <a:pt x="16825646" y="4412754"/>
                  </a:lnTo>
                  <a:lnTo>
                    <a:pt x="16847350" y="4367771"/>
                  </a:lnTo>
                  <a:lnTo>
                    <a:pt x="16869271" y="4322889"/>
                  </a:lnTo>
                  <a:lnTo>
                    <a:pt x="16891432" y="4278109"/>
                  </a:lnTo>
                  <a:lnTo>
                    <a:pt x="16913822" y="4233456"/>
                  </a:lnTo>
                  <a:lnTo>
                    <a:pt x="16936428" y="4188904"/>
                  </a:lnTo>
                  <a:lnTo>
                    <a:pt x="16959263" y="4144467"/>
                  </a:lnTo>
                  <a:lnTo>
                    <a:pt x="16982326" y="4100131"/>
                  </a:lnTo>
                  <a:lnTo>
                    <a:pt x="17005605" y="4055922"/>
                  </a:lnTo>
                  <a:lnTo>
                    <a:pt x="17029113" y="4011828"/>
                  </a:lnTo>
                  <a:lnTo>
                    <a:pt x="17052849" y="3967835"/>
                  </a:lnTo>
                  <a:lnTo>
                    <a:pt x="17076814" y="3923969"/>
                  </a:lnTo>
                  <a:lnTo>
                    <a:pt x="17100982" y="3880218"/>
                  </a:lnTo>
                  <a:lnTo>
                    <a:pt x="17125392" y="3836581"/>
                  </a:lnTo>
                  <a:lnTo>
                    <a:pt x="17150017" y="3793071"/>
                  </a:lnTo>
                  <a:lnTo>
                    <a:pt x="17174858" y="3749675"/>
                  </a:lnTo>
                  <a:lnTo>
                    <a:pt x="17199928" y="3706393"/>
                  </a:lnTo>
                  <a:lnTo>
                    <a:pt x="17225214" y="3663238"/>
                  </a:lnTo>
                  <a:lnTo>
                    <a:pt x="17250728" y="3620211"/>
                  </a:lnTo>
                  <a:lnTo>
                    <a:pt x="17276458" y="3577298"/>
                  </a:lnTo>
                  <a:lnTo>
                    <a:pt x="17302417" y="3534511"/>
                  </a:lnTo>
                  <a:lnTo>
                    <a:pt x="17328579" y="3491852"/>
                  </a:lnTo>
                  <a:lnTo>
                    <a:pt x="17354969" y="3449307"/>
                  </a:lnTo>
                  <a:lnTo>
                    <a:pt x="17381576" y="3406902"/>
                  </a:lnTo>
                  <a:lnTo>
                    <a:pt x="17408411" y="3364623"/>
                  </a:lnTo>
                  <a:lnTo>
                    <a:pt x="17435449" y="3322459"/>
                  </a:lnTo>
                  <a:lnTo>
                    <a:pt x="17462716" y="3280435"/>
                  </a:lnTo>
                  <a:lnTo>
                    <a:pt x="17490186" y="3238538"/>
                  </a:lnTo>
                  <a:lnTo>
                    <a:pt x="17517885" y="3196780"/>
                  </a:lnTo>
                  <a:lnTo>
                    <a:pt x="17545800" y="3155150"/>
                  </a:lnTo>
                  <a:lnTo>
                    <a:pt x="17573930" y="3113646"/>
                  </a:lnTo>
                  <a:lnTo>
                    <a:pt x="17602277" y="3072282"/>
                  </a:lnTo>
                  <a:lnTo>
                    <a:pt x="17630839" y="3031045"/>
                  </a:lnTo>
                  <a:lnTo>
                    <a:pt x="17659604" y="2989948"/>
                  </a:lnTo>
                  <a:lnTo>
                    <a:pt x="17688598" y="2948990"/>
                  </a:lnTo>
                  <a:lnTo>
                    <a:pt x="17717808" y="2908160"/>
                  </a:lnTo>
                  <a:lnTo>
                    <a:pt x="17747222" y="2867469"/>
                  </a:lnTo>
                  <a:lnTo>
                    <a:pt x="17776851" y="2826918"/>
                  </a:lnTo>
                  <a:lnTo>
                    <a:pt x="17806696" y="2786519"/>
                  </a:lnTo>
                  <a:lnTo>
                    <a:pt x="17836757" y="2746248"/>
                  </a:lnTo>
                  <a:lnTo>
                    <a:pt x="17867021" y="2706116"/>
                  </a:lnTo>
                  <a:lnTo>
                    <a:pt x="17897501" y="2666136"/>
                  </a:lnTo>
                  <a:lnTo>
                    <a:pt x="17928197" y="2626296"/>
                  </a:lnTo>
                  <a:lnTo>
                    <a:pt x="17959096" y="2586596"/>
                  </a:lnTo>
                  <a:lnTo>
                    <a:pt x="17990211" y="2547035"/>
                  </a:lnTo>
                  <a:lnTo>
                    <a:pt x="18021529" y="2507627"/>
                  </a:lnTo>
                  <a:lnTo>
                    <a:pt x="18053063" y="2468372"/>
                  </a:lnTo>
                  <a:lnTo>
                    <a:pt x="18084813" y="2429256"/>
                  </a:lnTo>
                  <a:lnTo>
                    <a:pt x="18116754" y="2390292"/>
                  </a:lnTo>
                  <a:lnTo>
                    <a:pt x="18148923" y="2351468"/>
                  </a:lnTo>
                  <a:lnTo>
                    <a:pt x="18181282" y="2312809"/>
                  </a:lnTo>
                  <a:lnTo>
                    <a:pt x="18213870" y="227429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 sz="1400">
                <a:latin typeface="Goethe FF Clan" panose="020B0506030101020104" pitchFamily="34" charset="0"/>
              </a:endParaRPr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97532" y="1153944"/>
              <a:ext cx="11682052" cy="101546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9350" y="1153944"/>
              <a:ext cx="11682052" cy="1015461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00909" y="1184759"/>
              <a:ext cx="9037320" cy="8564880"/>
            </a:xfrm>
            <a:custGeom>
              <a:avLst/>
              <a:gdLst/>
              <a:ahLst/>
              <a:cxnLst/>
              <a:rect l="l" t="t" r="r" b="b"/>
              <a:pathLst>
                <a:path w="9037319" h="8564880">
                  <a:moveTo>
                    <a:pt x="9036792" y="0"/>
                  </a:moveTo>
                  <a:lnTo>
                    <a:pt x="0" y="0"/>
                  </a:lnTo>
                  <a:lnTo>
                    <a:pt x="0" y="8564346"/>
                  </a:lnTo>
                  <a:lnTo>
                    <a:pt x="9036792" y="8564346"/>
                  </a:lnTo>
                  <a:lnTo>
                    <a:pt x="9036792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 sz="1400">
                <a:latin typeface="Goethe FF Clan" panose="020B0506030101020104" pitchFamily="34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5003554" y="1384503"/>
              <a:ext cx="9034780" cy="8562340"/>
            </a:xfrm>
            <a:custGeom>
              <a:avLst/>
              <a:gdLst/>
              <a:ahLst/>
              <a:cxnLst/>
              <a:rect l="l" t="t" r="r" b="b"/>
              <a:pathLst>
                <a:path w="9034780" h="8562340">
                  <a:moveTo>
                    <a:pt x="8455878" y="0"/>
                  </a:moveTo>
                  <a:lnTo>
                    <a:pt x="254672" y="322231"/>
                  </a:lnTo>
                  <a:lnTo>
                    <a:pt x="207190" y="328373"/>
                  </a:lnTo>
                  <a:lnTo>
                    <a:pt x="162827" y="342447"/>
                  </a:lnTo>
                  <a:lnTo>
                    <a:pt x="122300" y="363677"/>
                  </a:lnTo>
                  <a:lnTo>
                    <a:pt x="86330" y="391283"/>
                  </a:lnTo>
                  <a:lnTo>
                    <a:pt x="55636" y="424488"/>
                  </a:lnTo>
                  <a:lnTo>
                    <a:pt x="30937" y="462513"/>
                  </a:lnTo>
                  <a:lnTo>
                    <a:pt x="12951" y="504581"/>
                  </a:lnTo>
                  <a:lnTo>
                    <a:pt x="2399" y="549912"/>
                  </a:lnTo>
                  <a:lnTo>
                    <a:pt x="0" y="597730"/>
                  </a:lnTo>
                  <a:lnTo>
                    <a:pt x="302933" y="8307642"/>
                  </a:lnTo>
                  <a:lnTo>
                    <a:pt x="309075" y="8355124"/>
                  </a:lnTo>
                  <a:lnTo>
                    <a:pt x="323149" y="8399488"/>
                  </a:lnTo>
                  <a:lnTo>
                    <a:pt x="344379" y="8440014"/>
                  </a:lnTo>
                  <a:lnTo>
                    <a:pt x="371985" y="8475984"/>
                  </a:lnTo>
                  <a:lnTo>
                    <a:pt x="405188" y="8506678"/>
                  </a:lnTo>
                  <a:lnTo>
                    <a:pt x="443212" y="8531378"/>
                  </a:lnTo>
                  <a:lnTo>
                    <a:pt x="485278" y="8549363"/>
                  </a:lnTo>
                  <a:lnTo>
                    <a:pt x="530607" y="8559915"/>
                  </a:lnTo>
                  <a:lnTo>
                    <a:pt x="578422" y="8562315"/>
                  </a:lnTo>
                  <a:lnTo>
                    <a:pt x="8779627" y="8240084"/>
                  </a:lnTo>
                  <a:lnTo>
                    <a:pt x="8827109" y="8233942"/>
                  </a:lnTo>
                  <a:lnTo>
                    <a:pt x="8871473" y="8219867"/>
                  </a:lnTo>
                  <a:lnTo>
                    <a:pt x="8912000" y="8198637"/>
                  </a:lnTo>
                  <a:lnTo>
                    <a:pt x="8947970" y="8171031"/>
                  </a:lnTo>
                  <a:lnTo>
                    <a:pt x="8978664" y="8137826"/>
                  </a:lnTo>
                  <a:lnTo>
                    <a:pt x="9003363" y="8099801"/>
                  </a:lnTo>
                  <a:lnTo>
                    <a:pt x="9021348" y="8057733"/>
                  </a:lnTo>
                  <a:lnTo>
                    <a:pt x="9031901" y="8012402"/>
                  </a:lnTo>
                  <a:lnTo>
                    <a:pt x="9034300" y="7964584"/>
                  </a:lnTo>
                  <a:lnTo>
                    <a:pt x="8731378" y="254672"/>
                  </a:lnTo>
                  <a:lnTo>
                    <a:pt x="8725233" y="207190"/>
                  </a:lnTo>
                  <a:lnTo>
                    <a:pt x="8711157" y="162827"/>
                  </a:lnTo>
                  <a:lnTo>
                    <a:pt x="8689926" y="122300"/>
                  </a:lnTo>
                  <a:lnTo>
                    <a:pt x="8662321" y="86330"/>
                  </a:lnTo>
                  <a:lnTo>
                    <a:pt x="8629117" y="55636"/>
                  </a:lnTo>
                  <a:lnTo>
                    <a:pt x="8591093" y="30937"/>
                  </a:lnTo>
                  <a:lnTo>
                    <a:pt x="8549026" y="12951"/>
                  </a:lnTo>
                  <a:lnTo>
                    <a:pt x="8503695" y="2399"/>
                  </a:lnTo>
                  <a:lnTo>
                    <a:pt x="84558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00">
                <a:latin typeface="Goethe FF Clan" panose="020B0506030101020104" pitchFamily="34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 rot="21480000">
            <a:off x="5504720" y="2185645"/>
            <a:ext cx="7892725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825"/>
              </a:lnSpc>
            </a:pPr>
            <a:r>
              <a:rPr sz="6600" b="1" spc="322" baseline="-1122" dirty="0">
                <a:latin typeface="Goethe FF Clan" panose="020B0506030101020104" pitchFamily="34" charset="0"/>
                <a:cs typeface="Calibri"/>
              </a:rPr>
              <a:t>Ein</a:t>
            </a:r>
            <a:r>
              <a:rPr sz="6600" b="1" spc="-44" baseline="-112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6600" b="1" spc="240" baseline="-1122" dirty="0">
                <a:latin typeface="Goethe FF Clan" panose="020B0506030101020104" pitchFamily="34" charset="0"/>
                <a:cs typeface="Calibri"/>
              </a:rPr>
              <a:t>Rie</a:t>
            </a:r>
            <a:r>
              <a:rPr sz="4400" b="1" spc="160" dirty="0">
                <a:latin typeface="Goethe FF Clan" panose="020B0506030101020104" pitchFamily="34" charset="0"/>
                <a:cs typeface="Calibri"/>
              </a:rPr>
              <a:t>se</a:t>
            </a:r>
            <a:r>
              <a:rPr sz="4400" b="1" spc="-5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400" b="1" spc="65" dirty="0">
                <a:latin typeface="Goethe FF Clan" panose="020B0506030101020104" pitchFamily="34" charset="0"/>
                <a:cs typeface="Calibri"/>
              </a:rPr>
              <a:t>hatte</a:t>
            </a:r>
            <a:r>
              <a:rPr sz="4400" b="1" spc="-3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400" b="1" spc="130" dirty="0">
                <a:latin typeface="Goethe FF Clan" panose="020B0506030101020104" pitchFamily="34" charset="0"/>
                <a:cs typeface="Calibri"/>
              </a:rPr>
              <a:t>Riesenhände</a:t>
            </a:r>
            <a:endParaRPr sz="44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 rot="21480000">
            <a:off x="5547728" y="3278429"/>
            <a:ext cx="5877477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140" dirty="0" err="1" smtClean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Ein</a:t>
            </a:r>
            <a:r>
              <a:rPr sz="3200" spc="210" dirty="0" smtClean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95" dirty="0" err="1" smtClean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</a:t>
            </a:r>
            <a:r>
              <a:rPr sz="3200" spc="210" dirty="0" smtClean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hat</a:t>
            </a:r>
            <a:r>
              <a:rPr sz="4800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te</a:t>
            </a:r>
            <a:r>
              <a:rPr sz="4800" spc="315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75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Riesenhände</a:t>
            </a:r>
            <a:r>
              <a:rPr sz="4800" spc="75" baseline="1501" dirty="0">
                <a:latin typeface="Goethe FF Clan" panose="020B0506030101020104" pitchFamily="34" charset="0"/>
                <a:cs typeface="Calibri"/>
              </a:rPr>
              <a:t>,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 rot="21480000">
            <a:off x="5572050" y="3865360"/>
            <a:ext cx="6678471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97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den</a:t>
            </a:r>
            <a:r>
              <a:rPr sz="4800" spc="240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42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Riesenkopf</a:t>
            </a:r>
            <a:r>
              <a:rPr sz="4800" spc="240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7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mit</a:t>
            </a:r>
            <a:r>
              <a:rPr sz="3200" spc="16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-1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Riesenmund</a:t>
            </a:r>
            <a:r>
              <a:rPr sz="3200" spc="-10" dirty="0">
                <a:latin typeface="Goethe FF Clan" panose="020B0506030101020104" pitchFamily="34" charset="0"/>
                <a:cs typeface="Calibri"/>
              </a:rPr>
              <a:t>.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 rot="21480000">
            <a:off x="5594713" y="4471405"/>
            <a:ext cx="5933811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8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Natürlich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lau</a:t>
            </a:r>
            <a:r>
              <a:rPr sz="4800" spc="75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ter</a:t>
            </a:r>
            <a:r>
              <a:rPr sz="4800" spc="209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60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Riesenfinge</a:t>
            </a:r>
            <a:r>
              <a:rPr sz="4800" spc="60" baseline="3003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</a:t>
            </a:r>
            <a:r>
              <a:rPr sz="4800" spc="60" baseline="3003" dirty="0">
                <a:latin typeface="Goethe FF Clan" panose="020B0506030101020104" pitchFamily="34" charset="0"/>
                <a:cs typeface="Calibri"/>
              </a:rPr>
              <a:t>.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 rot="21480000">
            <a:off x="5618094" y="5069522"/>
            <a:ext cx="5874312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7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Und</a:t>
            </a:r>
            <a:r>
              <a:rPr sz="3200" spc="14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13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Haar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dirty="0">
                <a:solidFill>
                  <a:schemeClr val="tx1"/>
                </a:solidFill>
                <a:latin typeface="Goethe FF Clan" panose="020B0506030101020104" pitchFamily="34" charset="0"/>
                <a:cs typeface="Calibri"/>
              </a:rPr>
              <a:t>–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-15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tuschk</a:t>
            </a:r>
            <a:r>
              <a:rPr sz="4800" spc="-15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astenbunt</a:t>
            </a:r>
            <a:r>
              <a:rPr sz="4800" spc="-15" baseline="2252" dirty="0">
                <a:latin typeface="Goethe FF Clan" panose="020B0506030101020104" pitchFamily="34" charset="0"/>
                <a:cs typeface="Calibri"/>
              </a:rPr>
              <a:t>.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 rot="21480000">
            <a:off x="5642163" y="5661364"/>
            <a:ext cx="6410565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4800" spc="150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Nur</a:t>
            </a:r>
            <a:r>
              <a:rPr sz="4800" spc="232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9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eines</a:t>
            </a:r>
            <a:r>
              <a:rPr sz="3200" spc="15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114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war</a:t>
            </a:r>
            <a:r>
              <a:rPr sz="3200" spc="15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6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nicht</a:t>
            </a:r>
            <a:r>
              <a:rPr sz="3200" spc="16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4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riesengr</a:t>
            </a:r>
            <a:r>
              <a:rPr sz="4800" spc="67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oß</a:t>
            </a:r>
            <a:r>
              <a:rPr sz="4800" spc="67" baseline="1501" dirty="0">
                <a:latin typeface="Goethe FF Clan" panose="020B0506030101020104" pitchFamily="34" charset="0"/>
                <a:cs typeface="Calibri"/>
              </a:rPr>
              <a:t>: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 rot="21480000">
            <a:off x="5666441" y="6243926"/>
            <a:ext cx="739503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179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Die</a:t>
            </a:r>
            <a:r>
              <a:rPr sz="4800" spc="225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50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Nase</a:t>
            </a:r>
            <a:r>
              <a:rPr sz="4800" spc="225" baseline="-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10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wuchs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10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ihm</a:t>
            </a:r>
            <a:r>
              <a:rPr sz="3200" spc="15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menschenklein</a:t>
            </a:r>
            <a:r>
              <a:rPr sz="3200" spc="50" dirty="0">
                <a:latin typeface="Goethe FF Clan" panose="020B0506030101020104" pitchFamily="34" charset="0"/>
                <a:cs typeface="Calibri"/>
              </a:rPr>
              <a:t>.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 rot="21480000">
            <a:off x="5689016" y="6853873"/>
            <a:ext cx="6353571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7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Und</a:t>
            </a:r>
            <a:r>
              <a:rPr sz="3200" spc="14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6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juckte</a:t>
            </a:r>
            <a:r>
              <a:rPr sz="3200" spc="14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65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es</a:t>
            </a:r>
            <a:r>
              <a:rPr sz="4800" spc="209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79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in</a:t>
            </a:r>
            <a:r>
              <a:rPr sz="4800" spc="187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ih</a:t>
            </a:r>
            <a:r>
              <a:rPr sz="4800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</a:t>
            </a:r>
            <a:r>
              <a:rPr sz="4800" baseline="2252" dirty="0">
                <a:latin typeface="Goethe FF Clan" panose="020B0506030101020104" pitchFamily="34" charset="0"/>
                <a:cs typeface="Calibri"/>
              </a:rPr>
              <a:t>,</a:t>
            </a:r>
            <a:r>
              <a:rPr sz="4800" spc="209" baseline="225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65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da</a:t>
            </a:r>
            <a:r>
              <a:rPr sz="4800" spc="217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60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pas</a:t>
            </a:r>
            <a:r>
              <a:rPr sz="4800" spc="60" baseline="3003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sten</a:t>
            </a:r>
            <a:endParaRPr sz="4800" baseline="3003" dirty="0">
              <a:solidFill>
                <a:schemeClr val="bg1">
                  <a:lumMod val="95000"/>
                </a:schemeClr>
              </a:solidFill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 rot="21480000">
            <a:off x="5712362" y="7450583"/>
            <a:ext cx="6249091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9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die</a:t>
            </a:r>
            <a:r>
              <a:rPr sz="3200" spc="15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6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großen</a:t>
            </a:r>
            <a:r>
              <a:rPr sz="3200" spc="15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79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Finger</a:t>
            </a:r>
            <a:r>
              <a:rPr sz="4800" spc="240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97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nicht</a:t>
            </a:r>
            <a:r>
              <a:rPr sz="4800" spc="232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-15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hinein</a:t>
            </a:r>
            <a:r>
              <a:rPr sz="4800" spc="-15" baseline="2252" dirty="0">
                <a:latin typeface="Goethe FF Clan" panose="020B0506030101020104" pitchFamily="34" charset="0"/>
                <a:cs typeface="Calibri"/>
              </a:rPr>
              <a:t>.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 rot="21480000">
            <a:off x="5736039" y="8045913"/>
            <a:ext cx="6459962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12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Das</a:t>
            </a:r>
            <a:r>
              <a:rPr sz="3200" spc="14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85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fand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3200" spc="9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der</a:t>
            </a:r>
            <a:r>
              <a:rPr sz="3200" spc="150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42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Riese</a:t>
            </a:r>
            <a:r>
              <a:rPr sz="4800" spc="217" baseline="1501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150" baseline="2252" dirty="0" err="1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sehr</a:t>
            </a:r>
            <a:r>
              <a:rPr sz="4800" spc="225" baseline="2252" dirty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800" spc="89" baseline="2252" dirty="0" err="1" smtClean="0">
                <a:solidFill>
                  <a:schemeClr val="bg1">
                    <a:lumMod val="95000"/>
                  </a:schemeClr>
                </a:solidFill>
                <a:latin typeface="Goethe FF Clan" panose="020B0506030101020104" pitchFamily="34" charset="0"/>
                <a:cs typeface="Calibri"/>
              </a:rPr>
              <a:t>gemein</a:t>
            </a:r>
            <a:r>
              <a:rPr lang="en-US" sz="4800" spc="89" baseline="2252" dirty="0" smtClean="0">
                <a:latin typeface="Goethe FF Clan" panose="020B0506030101020104" pitchFamily="34" charset="0"/>
                <a:cs typeface="Calibri"/>
              </a:rPr>
              <a:t>.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 rot="21480000">
            <a:off x="11268205" y="8767160"/>
            <a:ext cx="2382387" cy="360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55"/>
              </a:lnSpc>
            </a:pPr>
            <a:r>
              <a:rPr sz="2400" i="1" spc="155" dirty="0">
                <a:latin typeface="Goethe FF Clan" panose="020B0506030101020104" pitchFamily="34" charset="0"/>
                <a:cs typeface="Calibri"/>
              </a:rPr>
              <a:t>Lutz</a:t>
            </a:r>
            <a:r>
              <a:rPr sz="2400" i="1" spc="21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2400" i="1" spc="45" dirty="0">
                <a:latin typeface="Goethe FF Clan" panose="020B0506030101020104" pitchFamily="34" charset="0"/>
                <a:cs typeface="Calibri"/>
              </a:rPr>
              <a:t>Rathenow</a:t>
            </a:r>
            <a:endParaRPr sz="24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8348969" y="5847780"/>
            <a:ext cx="1755139" cy="3510279"/>
          </a:xfrm>
          <a:custGeom>
            <a:avLst/>
            <a:gdLst/>
            <a:ahLst/>
            <a:cxnLst/>
            <a:rect l="l" t="t" r="r" b="b"/>
            <a:pathLst>
              <a:path w="1755140" h="3510279">
                <a:moveTo>
                  <a:pt x="1755128" y="0"/>
                </a:moveTo>
                <a:lnTo>
                  <a:pt x="1706818" y="652"/>
                </a:lnTo>
                <a:lnTo>
                  <a:pt x="1658830" y="2597"/>
                </a:lnTo>
                <a:lnTo>
                  <a:pt x="1611181" y="5818"/>
                </a:lnTo>
                <a:lnTo>
                  <a:pt x="1563889" y="10298"/>
                </a:lnTo>
                <a:lnTo>
                  <a:pt x="1516969" y="16022"/>
                </a:lnTo>
                <a:lnTo>
                  <a:pt x="1470438" y="22971"/>
                </a:lnTo>
                <a:lnTo>
                  <a:pt x="1424314" y="31130"/>
                </a:lnTo>
                <a:lnTo>
                  <a:pt x="1378613" y="40481"/>
                </a:lnTo>
                <a:lnTo>
                  <a:pt x="1333351" y="51008"/>
                </a:lnTo>
                <a:lnTo>
                  <a:pt x="1288546" y="62694"/>
                </a:lnTo>
                <a:lnTo>
                  <a:pt x="1244214" y="75523"/>
                </a:lnTo>
                <a:lnTo>
                  <a:pt x="1200372" y="89477"/>
                </a:lnTo>
                <a:lnTo>
                  <a:pt x="1157037" y="104540"/>
                </a:lnTo>
                <a:lnTo>
                  <a:pt x="1114225" y="120696"/>
                </a:lnTo>
                <a:lnTo>
                  <a:pt x="1071953" y="137926"/>
                </a:lnTo>
                <a:lnTo>
                  <a:pt x="1030238" y="156216"/>
                </a:lnTo>
                <a:lnTo>
                  <a:pt x="989097" y="175547"/>
                </a:lnTo>
                <a:lnTo>
                  <a:pt x="948546" y="195904"/>
                </a:lnTo>
                <a:lnTo>
                  <a:pt x="908602" y="217269"/>
                </a:lnTo>
                <a:lnTo>
                  <a:pt x="869282" y="239626"/>
                </a:lnTo>
                <a:lnTo>
                  <a:pt x="830602" y="262958"/>
                </a:lnTo>
                <a:lnTo>
                  <a:pt x="792579" y="287249"/>
                </a:lnTo>
                <a:lnTo>
                  <a:pt x="755230" y="312481"/>
                </a:lnTo>
                <a:lnTo>
                  <a:pt x="718572" y="338638"/>
                </a:lnTo>
                <a:lnTo>
                  <a:pt x="682622" y="365703"/>
                </a:lnTo>
                <a:lnTo>
                  <a:pt x="647395" y="393659"/>
                </a:lnTo>
                <a:lnTo>
                  <a:pt x="612910" y="422490"/>
                </a:lnTo>
                <a:lnTo>
                  <a:pt x="579181" y="452180"/>
                </a:lnTo>
                <a:lnTo>
                  <a:pt x="546228" y="482710"/>
                </a:lnTo>
                <a:lnTo>
                  <a:pt x="514065" y="514065"/>
                </a:lnTo>
                <a:lnTo>
                  <a:pt x="482710" y="546228"/>
                </a:lnTo>
                <a:lnTo>
                  <a:pt x="452180" y="579181"/>
                </a:lnTo>
                <a:lnTo>
                  <a:pt x="422490" y="612910"/>
                </a:lnTo>
                <a:lnTo>
                  <a:pt x="393659" y="647395"/>
                </a:lnTo>
                <a:lnTo>
                  <a:pt x="365703" y="682622"/>
                </a:lnTo>
                <a:lnTo>
                  <a:pt x="338638" y="718572"/>
                </a:lnTo>
                <a:lnTo>
                  <a:pt x="312481" y="755230"/>
                </a:lnTo>
                <a:lnTo>
                  <a:pt x="287249" y="792579"/>
                </a:lnTo>
                <a:lnTo>
                  <a:pt x="262958" y="830602"/>
                </a:lnTo>
                <a:lnTo>
                  <a:pt x="239626" y="869282"/>
                </a:lnTo>
                <a:lnTo>
                  <a:pt x="217269" y="908602"/>
                </a:lnTo>
                <a:lnTo>
                  <a:pt x="195904" y="948546"/>
                </a:lnTo>
                <a:lnTo>
                  <a:pt x="175547" y="989097"/>
                </a:lnTo>
                <a:lnTo>
                  <a:pt x="156216" y="1030238"/>
                </a:lnTo>
                <a:lnTo>
                  <a:pt x="137926" y="1071953"/>
                </a:lnTo>
                <a:lnTo>
                  <a:pt x="120696" y="1114225"/>
                </a:lnTo>
                <a:lnTo>
                  <a:pt x="104540" y="1157037"/>
                </a:lnTo>
                <a:lnTo>
                  <a:pt x="89477" y="1200372"/>
                </a:lnTo>
                <a:lnTo>
                  <a:pt x="75523" y="1244214"/>
                </a:lnTo>
                <a:lnTo>
                  <a:pt x="62694" y="1288546"/>
                </a:lnTo>
                <a:lnTo>
                  <a:pt x="51008" y="1333351"/>
                </a:lnTo>
                <a:lnTo>
                  <a:pt x="40481" y="1378613"/>
                </a:lnTo>
                <a:lnTo>
                  <a:pt x="31130" y="1424314"/>
                </a:lnTo>
                <a:lnTo>
                  <a:pt x="22971" y="1470438"/>
                </a:lnTo>
                <a:lnTo>
                  <a:pt x="16022" y="1516969"/>
                </a:lnTo>
                <a:lnTo>
                  <a:pt x="10298" y="1563889"/>
                </a:lnTo>
                <a:lnTo>
                  <a:pt x="5818" y="1611181"/>
                </a:lnTo>
                <a:lnTo>
                  <a:pt x="2597" y="1658830"/>
                </a:lnTo>
                <a:lnTo>
                  <a:pt x="652" y="1706818"/>
                </a:lnTo>
                <a:lnTo>
                  <a:pt x="0" y="1755129"/>
                </a:lnTo>
                <a:lnTo>
                  <a:pt x="652" y="1803440"/>
                </a:lnTo>
                <a:lnTo>
                  <a:pt x="2597" y="1851428"/>
                </a:lnTo>
                <a:lnTo>
                  <a:pt x="5818" y="1899077"/>
                </a:lnTo>
                <a:lnTo>
                  <a:pt x="10298" y="1946370"/>
                </a:lnTo>
                <a:lnTo>
                  <a:pt x="16022" y="1993290"/>
                </a:lnTo>
                <a:lnTo>
                  <a:pt x="22971" y="2039821"/>
                </a:lnTo>
                <a:lnTo>
                  <a:pt x="31130" y="2085945"/>
                </a:lnTo>
                <a:lnTo>
                  <a:pt x="40481" y="2131646"/>
                </a:lnTo>
                <a:lnTo>
                  <a:pt x="51008" y="2176907"/>
                </a:lnTo>
                <a:lnTo>
                  <a:pt x="62694" y="2221712"/>
                </a:lnTo>
                <a:lnTo>
                  <a:pt x="75523" y="2266044"/>
                </a:lnTo>
                <a:lnTo>
                  <a:pt x="89477" y="2309886"/>
                </a:lnTo>
                <a:lnTo>
                  <a:pt x="104540" y="2353221"/>
                </a:lnTo>
                <a:lnTo>
                  <a:pt x="120696" y="2396033"/>
                </a:lnTo>
                <a:lnTo>
                  <a:pt x="137926" y="2438305"/>
                </a:lnTo>
                <a:lnTo>
                  <a:pt x="156216" y="2480020"/>
                </a:lnTo>
                <a:lnTo>
                  <a:pt x="175547" y="2521162"/>
                </a:lnTo>
                <a:lnTo>
                  <a:pt x="195904" y="2561713"/>
                </a:lnTo>
                <a:lnTo>
                  <a:pt x="217269" y="2601657"/>
                </a:lnTo>
                <a:lnTo>
                  <a:pt x="239626" y="2640977"/>
                </a:lnTo>
                <a:lnTo>
                  <a:pt x="262958" y="2679657"/>
                </a:lnTo>
                <a:lnTo>
                  <a:pt x="287249" y="2717680"/>
                </a:lnTo>
                <a:lnTo>
                  <a:pt x="312481" y="2755028"/>
                </a:lnTo>
                <a:lnTo>
                  <a:pt x="338638" y="2791686"/>
                </a:lnTo>
                <a:lnTo>
                  <a:pt x="365703" y="2827637"/>
                </a:lnTo>
                <a:lnTo>
                  <a:pt x="393659" y="2862863"/>
                </a:lnTo>
                <a:lnTo>
                  <a:pt x="422490" y="2897349"/>
                </a:lnTo>
                <a:lnTo>
                  <a:pt x="452180" y="2931077"/>
                </a:lnTo>
                <a:lnTo>
                  <a:pt x="482710" y="2964031"/>
                </a:lnTo>
                <a:lnTo>
                  <a:pt x="514065" y="2996194"/>
                </a:lnTo>
                <a:lnTo>
                  <a:pt x="546228" y="3027549"/>
                </a:lnTo>
                <a:lnTo>
                  <a:pt x="579181" y="3058079"/>
                </a:lnTo>
                <a:lnTo>
                  <a:pt x="612910" y="3087768"/>
                </a:lnTo>
                <a:lnTo>
                  <a:pt x="647395" y="3116599"/>
                </a:lnTo>
                <a:lnTo>
                  <a:pt x="682622" y="3144556"/>
                </a:lnTo>
                <a:lnTo>
                  <a:pt x="718572" y="3171621"/>
                </a:lnTo>
                <a:lnTo>
                  <a:pt x="755230" y="3197778"/>
                </a:lnTo>
                <a:lnTo>
                  <a:pt x="792579" y="3223010"/>
                </a:lnTo>
                <a:lnTo>
                  <a:pt x="830602" y="3247300"/>
                </a:lnTo>
                <a:lnTo>
                  <a:pt x="869282" y="3270633"/>
                </a:lnTo>
                <a:lnTo>
                  <a:pt x="908602" y="3292990"/>
                </a:lnTo>
                <a:lnTo>
                  <a:pt x="948546" y="3314355"/>
                </a:lnTo>
                <a:lnTo>
                  <a:pt x="989097" y="3334711"/>
                </a:lnTo>
                <a:lnTo>
                  <a:pt x="1030238" y="3354043"/>
                </a:lnTo>
                <a:lnTo>
                  <a:pt x="1071953" y="3372332"/>
                </a:lnTo>
                <a:lnTo>
                  <a:pt x="1114225" y="3389563"/>
                </a:lnTo>
                <a:lnTo>
                  <a:pt x="1157037" y="3405718"/>
                </a:lnTo>
                <a:lnTo>
                  <a:pt x="1200372" y="3420781"/>
                </a:lnTo>
                <a:lnTo>
                  <a:pt x="1244214" y="3434736"/>
                </a:lnTo>
                <a:lnTo>
                  <a:pt x="1288546" y="3447564"/>
                </a:lnTo>
                <a:lnTo>
                  <a:pt x="1333351" y="3459250"/>
                </a:lnTo>
                <a:lnTo>
                  <a:pt x="1378613" y="3469777"/>
                </a:lnTo>
                <a:lnTo>
                  <a:pt x="1424314" y="3479129"/>
                </a:lnTo>
                <a:lnTo>
                  <a:pt x="1470438" y="3487287"/>
                </a:lnTo>
                <a:lnTo>
                  <a:pt x="1516969" y="3494237"/>
                </a:lnTo>
                <a:lnTo>
                  <a:pt x="1563889" y="3499960"/>
                </a:lnTo>
                <a:lnTo>
                  <a:pt x="1611181" y="3504441"/>
                </a:lnTo>
                <a:lnTo>
                  <a:pt x="1658830" y="3507662"/>
                </a:lnTo>
                <a:lnTo>
                  <a:pt x="1706818" y="3509607"/>
                </a:lnTo>
                <a:lnTo>
                  <a:pt x="1755128" y="3510259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24970" y="10802446"/>
            <a:ext cx="209232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10" dirty="0">
                <a:solidFill>
                  <a:srgbClr val="5AC5F2"/>
                </a:solidFill>
                <a:latin typeface="Goethe FF Clan" panose="020B0506030101020104" pitchFamily="34" charset="0"/>
                <a:cs typeface="Calibri"/>
                <a:hlinkClick r:id="rId5"/>
              </a:rPr>
              <a:t>www.goethe.de/rus/deutschinshorts</a:t>
            </a:r>
            <a:endParaRPr sz="8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xfrm>
            <a:off x="17421282" y="10802446"/>
            <a:ext cx="1860550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spc="110" dirty="0">
                <a:latin typeface="Goethe FF Clan" panose="020B0506030101020104" pitchFamily="34" charset="0"/>
              </a:rPr>
              <a:t>©</a:t>
            </a:r>
            <a:r>
              <a:rPr sz="800" spc="114" dirty="0">
                <a:latin typeface="Goethe FF Clan" panose="020B0506030101020104" pitchFamily="34" charset="0"/>
              </a:rPr>
              <a:t> </a:t>
            </a:r>
            <a:r>
              <a:rPr sz="800" spc="80" dirty="0">
                <a:latin typeface="Goethe FF Clan" panose="020B0506030101020104" pitchFamily="34" charset="0"/>
              </a:rPr>
              <a:t>2024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60" dirty="0">
                <a:latin typeface="Goethe FF Clan" panose="020B0506030101020104" pitchFamily="34" charset="0"/>
              </a:rPr>
              <a:t>Goethe-</a:t>
            </a:r>
            <a:r>
              <a:rPr sz="800" spc="45" dirty="0">
                <a:latin typeface="Goethe FF Clan" panose="020B0506030101020104" pitchFamily="34" charset="0"/>
              </a:rPr>
              <a:t>Institut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45" dirty="0">
                <a:latin typeface="Goethe FF Clan" panose="020B0506030101020104" pitchFamily="34" charset="0"/>
              </a:rPr>
              <a:t>Moskau</a:t>
            </a:r>
          </a:p>
        </p:txBody>
      </p:sp>
      <p:sp>
        <p:nvSpPr>
          <p:cNvPr id="22" name="haende"/>
          <p:cNvSpPr txBox="1"/>
          <p:nvPr/>
        </p:nvSpPr>
        <p:spPr>
          <a:xfrm rot="21480000">
            <a:off x="9755169" y="3214141"/>
            <a:ext cx="1181517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75" baseline="1501" dirty="0" err="1" smtClean="0">
                <a:latin typeface="Goethe FF Clan" panose="020B0506030101020104" pitchFamily="34" charset="0"/>
                <a:cs typeface="Calibri"/>
              </a:rPr>
              <a:t>hände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3" name="hatte"/>
          <p:cNvSpPr txBox="1"/>
          <p:nvPr/>
        </p:nvSpPr>
        <p:spPr>
          <a:xfrm rot="21480000">
            <a:off x="7486898" y="3286696"/>
            <a:ext cx="1016398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dirty="0" err="1" smtClean="0">
                <a:latin typeface="Goethe FF Clan" panose="020B0506030101020104" pitchFamily="34" charset="0"/>
                <a:cs typeface="Calibri"/>
              </a:rPr>
              <a:t>hat</a:t>
            </a:r>
            <a:r>
              <a:rPr sz="4800" baseline="1501" dirty="0" err="1" smtClean="0">
                <a:latin typeface="Goethe FF Clan" panose="020B0506030101020104" pitchFamily="34" charset="0"/>
                <a:cs typeface="Calibri"/>
              </a:rPr>
              <a:t>te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4" name="Riese"/>
          <p:cNvSpPr txBox="1"/>
          <p:nvPr/>
        </p:nvSpPr>
        <p:spPr>
          <a:xfrm rot="21480000">
            <a:off x="6334883" y="3335312"/>
            <a:ext cx="114659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95" dirty="0" err="1" smtClean="0">
                <a:latin typeface="Goethe FF Clan" panose="020B0506030101020104" pitchFamily="34" charset="0"/>
                <a:cs typeface="Calibri"/>
              </a:rPr>
              <a:t>Riese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6" name="Riesen1"/>
          <p:cNvSpPr txBox="1"/>
          <p:nvPr/>
        </p:nvSpPr>
        <p:spPr>
          <a:xfrm rot="21480000">
            <a:off x="8545568" y="3243245"/>
            <a:ext cx="1532174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75" baseline="1501" dirty="0" err="1" smtClean="0">
                <a:latin typeface="Goethe FF Clan" panose="020B0506030101020104" pitchFamily="34" charset="0"/>
                <a:cs typeface="Calibri"/>
              </a:rPr>
              <a:t>Riesen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7" name="Ein"/>
          <p:cNvSpPr txBox="1"/>
          <p:nvPr/>
        </p:nvSpPr>
        <p:spPr>
          <a:xfrm rot="21480000">
            <a:off x="5564301" y="3381612"/>
            <a:ext cx="749714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lang="en-US" sz="3200" spc="95" dirty="0" err="1" smtClean="0">
                <a:latin typeface="Goethe FF Clan" panose="020B0506030101020104" pitchFamily="34" charset="0"/>
                <a:cs typeface="Calibri"/>
              </a:rPr>
              <a:t>E</a:t>
            </a:r>
            <a:r>
              <a:rPr sz="3200" spc="95" dirty="0" err="1" smtClean="0">
                <a:latin typeface="Goethe FF Clan" panose="020B0506030101020104" pitchFamily="34" charset="0"/>
                <a:cs typeface="Calibri"/>
              </a:rPr>
              <a:t>i</a:t>
            </a:r>
            <a:r>
              <a:rPr lang="en-US" sz="3200" spc="95" dirty="0" err="1" smtClean="0">
                <a:latin typeface="Goethe FF Clan" panose="020B0506030101020104" pitchFamily="34" charset="0"/>
                <a:cs typeface="Calibri"/>
              </a:rPr>
              <a:t>n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8" name="den"/>
          <p:cNvSpPr txBox="1"/>
          <p:nvPr/>
        </p:nvSpPr>
        <p:spPr>
          <a:xfrm rot="21480000">
            <a:off x="5564030" y="3994015"/>
            <a:ext cx="910013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97" baseline="-1501" dirty="0" smtClean="0">
                <a:latin typeface="Goethe FF Clan" panose="020B0506030101020104" pitchFamily="34" charset="0"/>
                <a:cs typeface="Calibri"/>
              </a:rPr>
              <a:t>den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9" name="Riesen2"/>
          <p:cNvSpPr txBox="1"/>
          <p:nvPr/>
        </p:nvSpPr>
        <p:spPr>
          <a:xfrm rot="21480000">
            <a:off x="6402068" y="3927032"/>
            <a:ext cx="1438278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142" baseline="-1501" dirty="0" err="1" smtClean="0">
                <a:latin typeface="Goethe FF Clan" panose="020B0506030101020104" pitchFamily="34" charset="0"/>
                <a:cs typeface="Calibri"/>
              </a:rPr>
              <a:t>Riesen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0" name="mund"/>
          <p:cNvSpPr txBox="1"/>
          <p:nvPr/>
        </p:nvSpPr>
        <p:spPr>
          <a:xfrm rot="21480000">
            <a:off x="10574633" y="3797771"/>
            <a:ext cx="1116603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-10" dirty="0" err="1" smtClean="0">
                <a:latin typeface="Goethe FF Clan" panose="020B0506030101020104" pitchFamily="34" charset="0"/>
                <a:cs typeface="Calibri"/>
              </a:rPr>
              <a:t>mund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1" name="Riesen3"/>
          <p:cNvSpPr txBox="1"/>
          <p:nvPr/>
        </p:nvSpPr>
        <p:spPr>
          <a:xfrm rot="21480000">
            <a:off x="9374550" y="3844292"/>
            <a:ext cx="1370216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-10" dirty="0" err="1" smtClean="0">
                <a:latin typeface="Goethe FF Clan" panose="020B0506030101020104" pitchFamily="34" charset="0"/>
                <a:cs typeface="Calibri"/>
              </a:rPr>
              <a:t>Riesen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2" name="mit"/>
          <p:cNvSpPr txBox="1"/>
          <p:nvPr/>
        </p:nvSpPr>
        <p:spPr>
          <a:xfrm rot="21480000">
            <a:off x="8652864" y="3863940"/>
            <a:ext cx="818153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70" dirty="0" err="1" smtClean="0">
                <a:latin typeface="Goethe FF Clan" panose="020B0506030101020104" pitchFamily="34" charset="0"/>
                <a:cs typeface="Calibri"/>
              </a:rPr>
              <a:t>mit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3" name="kopf"/>
          <p:cNvSpPr txBox="1"/>
          <p:nvPr/>
        </p:nvSpPr>
        <p:spPr>
          <a:xfrm rot="21480000">
            <a:off x="7656042" y="3891205"/>
            <a:ext cx="102890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142" baseline="-1501" dirty="0" err="1" smtClean="0">
                <a:latin typeface="Goethe FF Clan" panose="020B0506030101020104" pitchFamily="34" charset="0"/>
                <a:cs typeface="Calibri"/>
              </a:rPr>
              <a:t>kopf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4" name="lauter"/>
          <p:cNvSpPr txBox="1"/>
          <p:nvPr/>
        </p:nvSpPr>
        <p:spPr>
          <a:xfrm rot="21480000">
            <a:off x="7451707" y="4479839"/>
            <a:ext cx="114708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50" dirty="0" err="1" smtClean="0">
                <a:latin typeface="Goethe FF Clan" panose="020B0506030101020104" pitchFamily="34" charset="0"/>
                <a:cs typeface="Calibri"/>
              </a:rPr>
              <a:t>lau</a:t>
            </a:r>
            <a:r>
              <a:rPr sz="4800" spc="75" baseline="1501" dirty="0" err="1" smtClean="0">
                <a:latin typeface="Goethe FF Clan" panose="020B0506030101020104" pitchFamily="34" charset="0"/>
                <a:cs typeface="Calibri"/>
              </a:rPr>
              <a:t>ter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5" name="Naturlich"/>
          <p:cNvSpPr txBox="1"/>
          <p:nvPr/>
        </p:nvSpPr>
        <p:spPr>
          <a:xfrm rot="21480000">
            <a:off x="5573628" y="4531459"/>
            <a:ext cx="1786351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80" dirty="0" err="1" smtClean="0">
                <a:latin typeface="Goethe FF Clan" panose="020B0506030101020104" pitchFamily="34" charset="0"/>
                <a:cs typeface="Calibri"/>
              </a:rPr>
              <a:t>Natürlich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6" name="finger"/>
          <p:cNvSpPr txBox="1"/>
          <p:nvPr/>
        </p:nvSpPr>
        <p:spPr>
          <a:xfrm rot="21480000">
            <a:off x="9910923" y="4380533"/>
            <a:ext cx="1243659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60" baseline="1501" dirty="0" smtClean="0">
                <a:latin typeface="Goethe FF Clan" panose="020B0506030101020104" pitchFamily="34" charset="0"/>
                <a:cs typeface="Calibri"/>
              </a:rPr>
              <a:t>finge</a:t>
            </a:r>
            <a:r>
              <a:rPr sz="4800" spc="60" baseline="3003" dirty="0" smtClean="0">
                <a:latin typeface="Goethe FF Clan" panose="020B0506030101020104" pitchFamily="34" charset="0"/>
                <a:cs typeface="Calibri"/>
              </a:rPr>
              <a:t>r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7" name="Riesen4"/>
          <p:cNvSpPr txBox="1"/>
          <p:nvPr/>
        </p:nvSpPr>
        <p:spPr>
          <a:xfrm rot="21480000">
            <a:off x="8683848" y="4441803"/>
            <a:ext cx="140866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60" baseline="1501" dirty="0" err="1" smtClean="0">
                <a:latin typeface="Goethe FF Clan" panose="020B0506030101020104" pitchFamily="34" charset="0"/>
                <a:cs typeface="Calibri"/>
              </a:rPr>
              <a:t>Riesen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8" name="kasten"/>
          <p:cNvSpPr txBox="1"/>
          <p:nvPr/>
        </p:nvSpPr>
        <p:spPr>
          <a:xfrm rot="21480000">
            <a:off x="8851120" y="5036397"/>
            <a:ext cx="1332095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-15" baseline="1501" dirty="0" err="1" smtClean="0">
                <a:latin typeface="Goethe FF Clan" panose="020B0506030101020104" pitchFamily="34" charset="0"/>
                <a:cs typeface="Calibri"/>
              </a:rPr>
              <a:t>k</a:t>
            </a:r>
            <a:r>
              <a:rPr sz="4800" spc="-15" baseline="2252" dirty="0" err="1" smtClean="0">
                <a:latin typeface="Goethe FF Clan" panose="020B0506030101020104" pitchFamily="34" charset="0"/>
                <a:cs typeface="Calibri"/>
              </a:rPr>
              <a:t>asten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9" name="Und"/>
          <p:cNvSpPr txBox="1"/>
          <p:nvPr/>
        </p:nvSpPr>
        <p:spPr>
          <a:xfrm rot="21480000">
            <a:off x="5622255" y="5146981"/>
            <a:ext cx="936380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75" dirty="0" smtClean="0">
                <a:latin typeface="Goethe FF Clan" panose="020B0506030101020104" pitchFamily="34" charset="0"/>
                <a:cs typeface="Calibri"/>
              </a:rPr>
              <a:t>Und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0" name="Haar"/>
          <p:cNvSpPr txBox="1"/>
          <p:nvPr/>
        </p:nvSpPr>
        <p:spPr>
          <a:xfrm rot="21480000">
            <a:off x="6496288" y="5120857"/>
            <a:ext cx="981778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130" dirty="0" err="1" smtClean="0">
                <a:latin typeface="Goethe FF Clan" panose="020B0506030101020104" pitchFamily="34" charset="0"/>
                <a:cs typeface="Calibri"/>
              </a:rPr>
              <a:t>Haar</a:t>
            </a:r>
            <a:r>
              <a:rPr lang="en-US" sz="3200" spc="150" dirty="0" smtClean="0">
                <a:latin typeface="Goethe FF Clan" panose="020B0506030101020104" pitchFamily="34" charset="0"/>
                <a:cs typeface="Calibri"/>
              </a:rPr>
              <a:t> 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1" name="tusch"/>
          <p:cNvSpPr txBox="1"/>
          <p:nvPr/>
        </p:nvSpPr>
        <p:spPr>
          <a:xfrm rot="21480000">
            <a:off x="7926510" y="5061992"/>
            <a:ext cx="977849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-15" baseline="1501" dirty="0" err="1" smtClean="0">
                <a:latin typeface="Goethe FF Clan" panose="020B0506030101020104" pitchFamily="34" charset="0"/>
                <a:cs typeface="Calibri"/>
              </a:rPr>
              <a:t>tusch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2" name="bunt"/>
          <p:cNvSpPr txBox="1"/>
          <p:nvPr/>
        </p:nvSpPr>
        <p:spPr>
          <a:xfrm rot="21480000">
            <a:off x="10019815" y="5006719"/>
            <a:ext cx="902697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-15" baseline="2252" dirty="0" smtClean="0">
                <a:latin typeface="Goethe FF Clan" panose="020B0506030101020104" pitchFamily="34" charset="0"/>
                <a:cs typeface="Calibri"/>
              </a:rPr>
              <a:t>bunt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3" name="nicht"/>
          <p:cNvSpPr txBox="1"/>
          <p:nvPr/>
        </p:nvSpPr>
        <p:spPr>
          <a:xfrm rot="21480000">
            <a:off x="8455577" y="5665708"/>
            <a:ext cx="1017050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3200" spc="65" dirty="0" err="1" smtClean="0">
                <a:latin typeface="Goethe FF Clan" panose="020B0506030101020104" pitchFamily="34" charset="0"/>
                <a:cs typeface="Calibri"/>
              </a:rPr>
              <a:t>nicht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4" name="Nur"/>
          <p:cNvSpPr txBox="1"/>
          <p:nvPr/>
        </p:nvSpPr>
        <p:spPr>
          <a:xfrm rot="21480000">
            <a:off x="5657978" y="5754637"/>
            <a:ext cx="788452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4800" spc="150" baseline="-1501" dirty="0" err="1" smtClean="0">
                <a:latin typeface="Goethe FF Clan" panose="020B0506030101020104" pitchFamily="34" charset="0"/>
                <a:cs typeface="Calibri"/>
              </a:rPr>
              <a:t>Nur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5" name="eines"/>
          <p:cNvSpPr txBox="1"/>
          <p:nvPr/>
        </p:nvSpPr>
        <p:spPr>
          <a:xfrm rot="21480000">
            <a:off x="6465293" y="5707197"/>
            <a:ext cx="1121370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3200" spc="90" dirty="0" err="1" smtClean="0">
                <a:latin typeface="Goethe FF Clan" panose="020B0506030101020104" pitchFamily="34" charset="0"/>
                <a:cs typeface="Calibri"/>
              </a:rPr>
              <a:t>eines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6" name="war"/>
          <p:cNvSpPr txBox="1"/>
          <p:nvPr/>
        </p:nvSpPr>
        <p:spPr>
          <a:xfrm rot="21480000">
            <a:off x="7624189" y="5707912"/>
            <a:ext cx="840327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3200" spc="114" dirty="0" smtClean="0">
                <a:latin typeface="Goethe FF Clan" panose="020B0506030101020104" pitchFamily="34" charset="0"/>
                <a:cs typeface="Calibri"/>
              </a:rPr>
              <a:t>war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7" name="gross"/>
          <p:cNvSpPr txBox="1"/>
          <p:nvPr/>
        </p:nvSpPr>
        <p:spPr>
          <a:xfrm rot="21480000">
            <a:off x="10656222" y="5576717"/>
            <a:ext cx="962997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3200" spc="45" dirty="0" err="1" smtClean="0">
                <a:latin typeface="Goethe FF Clan" panose="020B0506030101020104" pitchFamily="34" charset="0"/>
                <a:cs typeface="Calibri"/>
              </a:rPr>
              <a:t>gr</a:t>
            </a:r>
            <a:r>
              <a:rPr sz="4800" spc="67" baseline="1501" dirty="0" err="1" smtClean="0">
                <a:latin typeface="Goethe FF Clan" panose="020B0506030101020104" pitchFamily="34" charset="0"/>
                <a:cs typeface="Calibri"/>
              </a:rPr>
              <a:t>oß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8" name="riesen"/>
          <p:cNvSpPr txBox="1"/>
          <p:nvPr/>
        </p:nvSpPr>
        <p:spPr>
          <a:xfrm rot="21480000">
            <a:off x="9540716" y="5616385"/>
            <a:ext cx="1196921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4"/>
              </a:lnSpc>
            </a:pPr>
            <a:r>
              <a:rPr sz="3200" spc="45" dirty="0" err="1" smtClean="0">
                <a:latin typeface="Goethe FF Clan" panose="020B0506030101020104" pitchFamily="34" charset="0"/>
                <a:cs typeface="Calibri"/>
              </a:rPr>
              <a:t>riesen</a:t>
            </a:r>
            <a:endParaRPr sz="4800" baseline="1501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9" name="wuchs"/>
          <p:cNvSpPr txBox="1"/>
          <p:nvPr/>
        </p:nvSpPr>
        <p:spPr>
          <a:xfrm rot="21480000">
            <a:off x="7519662" y="6285503"/>
            <a:ext cx="122460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100" dirty="0" err="1" smtClean="0">
                <a:latin typeface="Goethe FF Clan" panose="020B0506030101020104" pitchFamily="34" charset="0"/>
                <a:cs typeface="Calibri"/>
              </a:rPr>
              <a:t>wuchs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0" name="Die"/>
          <p:cNvSpPr txBox="1"/>
          <p:nvPr/>
        </p:nvSpPr>
        <p:spPr>
          <a:xfrm rot="21480000">
            <a:off x="5690498" y="6365628"/>
            <a:ext cx="7553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179" baseline="-1501" dirty="0" smtClean="0">
                <a:latin typeface="Goethe FF Clan" panose="020B0506030101020104" pitchFamily="34" charset="0"/>
                <a:cs typeface="Calibri"/>
              </a:rPr>
              <a:t>Die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1" name="Nase"/>
          <p:cNvSpPr txBox="1"/>
          <p:nvPr/>
        </p:nvSpPr>
        <p:spPr>
          <a:xfrm rot="21480000">
            <a:off x="6445439" y="6347752"/>
            <a:ext cx="1018939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4800" spc="150" baseline="-1501" dirty="0" err="1" smtClean="0">
                <a:latin typeface="Goethe FF Clan" panose="020B0506030101020104" pitchFamily="34" charset="0"/>
                <a:cs typeface="Calibri"/>
              </a:rPr>
              <a:t>Nase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2" name="ihm"/>
          <p:cNvSpPr txBox="1"/>
          <p:nvPr/>
        </p:nvSpPr>
        <p:spPr>
          <a:xfrm rot="21480000">
            <a:off x="8838926" y="6276852"/>
            <a:ext cx="734176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105" dirty="0" err="1" smtClean="0">
                <a:latin typeface="Goethe FF Clan" panose="020B0506030101020104" pitchFamily="34" charset="0"/>
                <a:cs typeface="Calibri"/>
              </a:rPr>
              <a:t>ihm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3" name="klein"/>
          <p:cNvSpPr txBox="1"/>
          <p:nvPr/>
        </p:nvSpPr>
        <p:spPr>
          <a:xfrm rot="21480000">
            <a:off x="11509836" y="6150925"/>
            <a:ext cx="977819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50" dirty="0" err="1" smtClean="0">
                <a:latin typeface="Goethe FF Clan" panose="020B0506030101020104" pitchFamily="34" charset="0"/>
                <a:cs typeface="Calibri"/>
              </a:rPr>
              <a:t>klein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4" name="menschen"/>
          <p:cNvSpPr txBox="1"/>
          <p:nvPr/>
        </p:nvSpPr>
        <p:spPr>
          <a:xfrm rot="21480000">
            <a:off x="9695062" y="6209793"/>
            <a:ext cx="198686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sz="3200" spc="50" dirty="0" smtClean="0">
                <a:latin typeface="Goethe FF Clan" panose="020B0506030101020104" pitchFamily="34" charset="0"/>
                <a:cs typeface="Calibri"/>
              </a:rPr>
              <a:t>menschen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5" name="in"/>
          <p:cNvSpPr txBox="1"/>
          <p:nvPr/>
        </p:nvSpPr>
        <p:spPr>
          <a:xfrm rot="21480000">
            <a:off x="8398978" y="6888606"/>
            <a:ext cx="434903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179" baseline="1501" dirty="0" smtClean="0">
                <a:latin typeface="Goethe FF Clan" panose="020B0506030101020104" pitchFamily="34" charset="0"/>
                <a:cs typeface="Calibri"/>
              </a:rPr>
              <a:t>in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6" name="Und1"/>
          <p:cNvSpPr txBox="1"/>
          <p:nvPr/>
        </p:nvSpPr>
        <p:spPr>
          <a:xfrm rot="21480000">
            <a:off x="5701129" y="6941152"/>
            <a:ext cx="861386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75" dirty="0" smtClean="0">
                <a:latin typeface="Goethe FF Clan" panose="020B0506030101020104" pitchFamily="34" charset="0"/>
                <a:cs typeface="Calibri"/>
              </a:rPr>
              <a:t>Und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7" name="juckte"/>
          <p:cNvSpPr txBox="1"/>
          <p:nvPr/>
        </p:nvSpPr>
        <p:spPr>
          <a:xfrm rot="21480000">
            <a:off x="6574625" y="6921796"/>
            <a:ext cx="1192844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65" dirty="0" err="1" smtClean="0">
                <a:latin typeface="Goethe FF Clan" panose="020B0506030101020104" pitchFamily="34" charset="0"/>
                <a:cs typeface="Calibri"/>
              </a:rPr>
              <a:t>juckte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8" name="es"/>
          <p:cNvSpPr txBox="1"/>
          <p:nvPr/>
        </p:nvSpPr>
        <p:spPr>
          <a:xfrm rot="21480000">
            <a:off x="7844618" y="6893845"/>
            <a:ext cx="508375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165" baseline="1501" dirty="0" err="1" smtClean="0">
                <a:latin typeface="Goethe FF Clan" panose="020B0506030101020104" pitchFamily="34" charset="0"/>
                <a:cs typeface="Calibri"/>
              </a:rPr>
              <a:t>es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59" name="ihr"/>
          <p:cNvSpPr txBox="1"/>
          <p:nvPr/>
        </p:nvSpPr>
        <p:spPr>
          <a:xfrm rot="21480000">
            <a:off x="8917085" y="6846613"/>
            <a:ext cx="702949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baseline="1501" dirty="0" err="1" smtClean="0">
                <a:latin typeface="Goethe FF Clan" panose="020B0506030101020104" pitchFamily="34" charset="0"/>
                <a:cs typeface="Calibri"/>
              </a:rPr>
              <a:t>ih</a:t>
            </a:r>
            <a:r>
              <a:rPr sz="4800" baseline="2252" dirty="0" err="1" smtClean="0">
                <a:latin typeface="Goethe FF Clan" panose="020B0506030101020104" pitchFamily="34" charset="0"/>
                <a:cs typeface="Calibri"/>
              </a:rPr>
              <a:t>r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0" name="da"/>
          <p:cNvSpPr txBox="1"/>
          <p:nvPr/>
        </p:nvSpPr>
        <p:spPr>
          <a:xfrm rot="21480000">
            <a:off x="9613441" y="6824891"/>
            <a:ext cx="626295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165" baseline="2252" dirty="0" smtClean="0">
                <a:latin typeface="Goethe FF Clan" panose="020B0506030101020104" pitchFamily="34" charset="0"/>
                <a:cs typeface="Calibri"/>
              </a:rPr>
              <a:t>da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1" name="passten"/>
          <p:cNvSpPr txBox="1"/>
          <p:nvPr/>
        </p:nvSpPr>
        <p:spPr>
          <a:xfrm rot="21480000">
            <a:off x="10225867" y="6783288"/>
            <a:ext cx="1501426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60" baseline="2252" dirty="0" err="1" smtClean="0">
                <a:latin typeface="Goethe FF Clan" panose="020B0506030101020104" pitchFamily="34" charset="0"/>
                <a:cs typeface="Calibri"/>
              </a:rPr>
              <a:t>pas</a:t>
            </a:r>
            <a:r>
              <a:rPr sz="4800" spc="60" baseline="3003" dirty="0" err="1" smtClean="0">
                <a:latin typeface="Goethe FF Clan" panose="020B0506030101020104" pitchFamily="34" charset="0"/>
                <a:cs typeface="Calibri"/>
              </a:rPr>
              <a:t>sten</a:t>
            </a:r>
            <a:endParaRPr sz="4800" baseline="3003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2" name="Finger"/>
          <p:cNvSpPr txBox="1"/>
          <p:nvPr/>
        </p:nvSpPr>
        <p:spPr>
          <a:xfrm rot="21480000">
            <a:off x="7882706" y="7489284"/>
            <a:ext cx="130284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179" baseline="1501" dirty="0" smtClean="0">
                <a:latin typeface="Goethe FF Clan" panose="020B0506030101020104" pitchFamily="34" charset="0"/>
                <a:cs typeface="Calibri"/>
              </a:rPr>
              <a:t>Finger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3" name="die"/>
          <p:cNvSpPr txBox="1"/>
          <p:nvPr/>
        </p:nvSpPr>
        <p:spPr>
          <a:xfrm rot="21480000">
            <a:off x="5701289" y="7570784"/>
            <a:ext cx="590999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95" dirty="0" smtClean="0">
                <a:latin typeface="Goethe FF Clan" panose="020B0506030101020104" pitchFamily="34" charset="0"/>
                <a:cs typeface="Calibri"/>
              </a:rPr>
              <a:t>die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4" name="grossen"/>
          <p:cNvSpPr txBox="1"/>
          <p:nvPr/>
        </p:nvSpPr>
        <p:spPr>
          <a:xfrm rot="21480000">
            <a:off x="6424239" y="7526366"/>
            <a:ext cx="1411691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200" spc="65" dirty="0" err="1" smtClean="0">
                <a:latin typeface="Goethe FF Clan" panose="020B0506030101020104" pitchFamily="34" charset="0"/>
                <a:cs typeface="Calibri"/>
              </a:rPr>
              <a:t>großen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5" name="nicht1"/>
          <p:cNvSpPr txBox="1"/>
          <p:nvPr/>
        </p:nvSpPr>
        <p:spPr>
          <a:xfrm rot="21480000">
            <a:off x="9247912" y="7425856"/>
            <a:ext cx="110980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97" baseline="2252" dirty="0" err="1" smtClean="0">
                <a:latin typeface="Goethe FF Clan" panose="020B0506030101020104" pitchFamily="34" charset="0"/>
                <a:cs typeface="Calibri"/>
              </a:rPr>
              <a:t>nicht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6" name="hinein"/>
          <p:cNvSpPr txBox="1"/>
          <p:nvPr/>
        </p:nvSpPr>
        <p:spPr>
          <a:xfrm rot="21480000">
            <a:off x="10300749" y="7395673"/>
            <a:ext cx="1211904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4800" spc="-15" baseline="2252" dirty="0" err="1" smtClean="0">
                <a:latin typeface="Goethe FF Clan" panose="020B0506030101020104" pitchFamily="34" charset="0"/>
                <a:cs typeface="Calibri"/>
              </a:rPr>
              <a:t>hinein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7" name="sehr"/>
          <p:cNvSpPr txBox="1"/>
          <p:nvPr/>
        </p:nvSpPr>
        <p:spPr>
          <a:xfrm rot="21480000">
            <a:off x="9490597" y="8003614"/>
            <a:ext cx="949439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150" baseline="2252" dirty="0" err="1" smtClean="0">
                <a:latin typeface="Goethe FF Clan" panose="020B0506030101020104" pitchFamily="34" charset="0"/>
                <a:cs typeface="Calibri"/>
              </a:rPr>
              <a:t>sehr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8" name="Das"/>
          <p:cNvSpPr txBox="1"/>
          <p:nvPr/>
        </p:nvSpPr>
        <p:spPr>
          <a:xfrm rot="21480000">
            <a:off x="5737763" y="8153853"/>
            <a:ext cx="799291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120" dirty="0" smtClean="0">
                <a:latin typeface="Goethe FF Clan" panose="020B0506030101020104" pitchFamily="34" charset="0"/>
                <a:cs typeface="Calibri"/>
              </a:rPr>
              <a:t>Das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9" name="fand"/>
          <p:cNvSpPr txBox="1"/>
          <p:nvPr/>
        </p:nvSpPr>
        <p:spPr>
          <a:xfrm rot="21480000">
            <a:off x="6589710" y="8119003"/>
            <a:ext cx="906281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85" dirty="0" err="1" smtClean="0">
                <a:latin typeface="Goethe FF Clan" panose="020B0506030101020104" pitchFamily="34" charset="0"/>
                <a:cs typeface="Calibri"/>
              </a:rPr>
              <a:t>fand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70" name="der"/>
          <p:cNvSpPr txBox="1"/>
          <p:nvPr/>
        </p:nvSpPr>
        <p:spPr>
          <a:xfrm rot="21480000">
            <a:off x="7564628" y="8098478"/>
            <a:ext cx="744175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3200" spc="90" dirty="0" smtClean="0">
                <a:latin typeface="Goethe FF Clan" panose="020B0506030101020104" pitchFamily="34" charset="0"/>
                <a:cs typeface="Calibri"/>
              </a:rPr>
              <a:t>der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71" name="Riese1"/>
          <p:cNvSpPr txBox="1"/>
          <p:nvPr/>
        </p:nvSpPr>
        <p:spPr>
          <a:xfrm rot="21480000">
            <a:off x="8337586" y="8045455"/>
            <a:ext cx="1137087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142" baseline="1501" dirty="0" err="1" smtClean="0">
                <a:latin typeface="Goethe FF Clan" panose="020B0506030101020104" pitchFamily="34" charset="0"/>
                <a:cs typeface="Calibri"/>
              </a:rPr>
              <a:t>Riese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72" name="gemein"/>
          <p:cNvSpPr txBox="1"/>
          <p:nvPr/>
        </p:nvSpPr>
        <p:spPr>
          <a:xfrm rot="21480000">
            <a:off x="10451397" y="7971442"/>
            <a:ext cx="1450399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spc="89" baseline="2252" dirty="0" err="1" smtClean="0">
                <a:latin typeface="Goethe FF Clan" panose="020B0506030101020104" pitchFamily="34" charset="0"/>
                <a:cs typeface="Calibri"/>
              </a:rPr>
              <a:t>gemein</a:t>
            </a:r>
            <a:endParaRPr sz="4800" baseline="2252" dirty="0">
              <a:latin typeface="Goethe FF Clan" panose="020B0506030101020104" pitchFamily="34" charset="0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5253453" y="4187412"/>
            <a:ext cx="4850765" cy="4743799"/>
          </a:xfrm>
          <a:custGeom>
            <a:avLst/>
            <a:gdLst/>
            <a:ahLst/>
            <a:cxnLst/>
            <a:rect l="l" t="t" r="r" b="b"/>
            <a:pathLst>
              <a:path w="4850765" h="5117465">
                <a:moveTo>
                  <a:pt x="3699280" y="0"/>
                </a:moveTo>
                <a:lnTo>
                  <a:pt x="3658984" y="30491"/>
                </a:lnTo>
                <a:lnTo>
                  <a:pt x="3618491" y="60678"/>
                </a:lnTo>
                <a:lnTo>
                  <a:pt x="3577802" y="90559"/>
                </a:lnTo>
                <a:lnTo>
                  <a:pt x="3536919" y="120133"/>
                </a:lnTo>
                <a:lnTo>
                  <a:pt x="3495843" y="149400"/>
                </a:lnTo>
                <a:lnTo>
                  <a:pt x="3454577" y="178360"/>
                </a:lnTo>
                <a:lnTo>
                  <a:pt x="3413121" y="207011"/>
                </a:lnTo>
                <a:lnTo>
                  <a:pt x="3371479" y="235353"/>
                </a:lnTo>
                <a:lnTo>
                  <a:pt x="3329652" y="263385"/>
                </a:lnTo>
                <a:lnTo>
                  <a:pt x="3287641" y="291107"/>
                </a:lnTo>
                <a:lnTo>
                  <a:pt x="3245449" y="318517"/>
                </a:lnTo>
                <a:lnTo>
                  <a:pt x="3203078" y="345615"/>
                </a:lnTo>
                <a:lnTo>
                  <a:pt x="3160528" y="372401"/>
                </a:lnTo>
                <a:lnTo>
                  <a:pt x="3117802" y="398873"/>
                </a:lnTo>
                <a:lnTo>
                  <a:pt x="3074903" y="425031"/>
                </a:lnTo>
                <a:lnTo>
                  <a:pt x="3031830" y="450875"/>
                </a:lnTo>
                <a:lnTo>
                  <a:pt x="2988588" y="476403"/>
                </a:lnTo>
                <a:lnTo>
                  <a:pt x="2945176" y="501615"/>
                </a:lnTo>
                <a:lnTo>
                  <a:pt x="2901598" y="526510"/>
                </a:lnTo>
                <a:lnTo>
                  <a:pt x="2857854" y="551087"/>
                </a:lnTo>
                <a:lnTo>
                  <a:pt x="2813947" y="575346"/>
                </a:lnTo>
                <a:lnTo>
                  <a:pt x="2769879" y="599286"/>
                </a:lnTo>
                <a:lnTo>
                  <a:pt x="2725651" y="622907"/>
                </a:lnTo>
                <a:lnTo>
                  <a:pt x="2681266" y="646207"/>
                </a:lnTo>
                <a:lnTo>
                  <a:pt x="2636724" y="669186"/>
                </a:lnTo>
                <a:lnTo>
                  <a:pt x="2592028" y="691843"/>
                </a:lnTo>
                <a:lnTo>
                  <a:pt x="2547180" y="714178"/>
                </a:lnTo>
                <a:lnTo>
                  <a:pt x="2502181" y="736190"/>
                </a:lnTo>
                <a:lnTo>
                  <a:pt x="2457034" y="757878"/>
                </a:lnTo>
                <a:lnTo>
                  <a:pt x="2411739" y="779241"/>
                </a:lnTo>
                <a:lnTo>
                  <a:pt x="2366300" y="800279"/>
                </a:lnTo>
                <a:lnTo>
                  <a:pt x="2320717" y="820992"/>
                </a:lnTo>
                <a:lnTo>
                  <a:pt x="2274993" y="841377"/>
                </a:lnTo>
                <a:lnTo>
                  <a:pt x="2229130" y="861435"/>
                </a:lnTo>
                <a:lnTo>
                  <a:pt x="2183128" y="881166"/>
                </a:lnTo>
                <a:lnTo>
                  <a:pt x="2136991" y="900567"/>
                </a:lnTo>
                <a:lnTo>
                  <a:pt x="2090719" y="919639"/>
                </a:lnTo>
                <a:lnTo>
                  <a:pt x="2044315" y="938381"/>
                </a:lnTo>
                <a:lnTo>
                  <a:pt x="1997781" y="956792"/>
                </a:lnTo>
                <a:lnTo>
                  <a:pt x="1951118" y="974872"/>
                </a:lnTo>
                <a:lnTo>
                  <a:pt x="1904328" y="992619"/>
                </a:lnTo>
                <a:lnTo>
                  <a:pt x="1857413" y="1010033"/>
                </a:lnTo>
                <a:lnTo>
                  <a:pt x="1810375" y="1027114"/>
                </a:lnTo>
                <a:lnTo>
                  <a:pt x="1763216" y="1043861"/>
                </a:lnTo>
                <a:lnTo>
                  <a:pt x="1715937" y="1060272"/>
                </a:lnTo>
                <a:lnTo>
                  <a:pt x="1668540" y="1076348"/>
                </a:lnTo>
                <a:lnTo>
                  <a:pt x="1621027" y="1092087"/>
                </a:lnTo>
                <a:lnTo>
                  <a:pt x="1573401" y="1107489"/>
                </a:lnTo>
                <a:lnTo>
                  <a:pt x="1525662" y="1122554"/>
                </a:lnTo>
                <a:lnTo>
                  <a:pt x="1477812" y="1137280"/>
                </a:lnTo>
                <a:lnTo>
                  <a:pt x="1429854" y="1151666"/>
                </a:lnTo>
                <a:lnTo>
                  <a:pt x="1381789" y="1165713"/>
                </a:lnTo>
                <a:lnTo>
                  <a:pt x="1333619" y="1179419"/>
                </a:lnTo>
                <a:lnTo>
                  <a:pt x="1285346" y="1192784"/>
                </a:lnTo>
                <a:lnTo>
                  <a:pt x="1236971" y="1205807"/>
                </a:lnTo>
                <a:lnTo>
                  <a:pt x="1188497" y="1218487"/>
                </a:lnTo>
                <a:lnTo>
                  <a:pt x="1139926" y="1230824"/>
                </a:lnTo>
                <a:lnTo>
                  <a:pt x="1091258" y="1242817"/>
                </a:lnTo>
                <a:lnTo>
                  <a:pt x="1042497" y="1254465"/>
                </a:lnTo>
                <a:lnTo>
                  <a:pt x="993643" y="1265767"/>
                </a:lnTo>
                <a:lnTo>
                  <a:pt x="944698" y="1276723"/>
                </a:lnTo>
                <a:lnTo>
                  <a:pt x="895665" y="1287333"/>
                </a:lnTo>
                <a:lnTo>
                  <a:pt x="846546" y="1297594"/>
                </a:lnTo>
                <a:lnTo>
                  <a:pt x="797341" y="1307508"/>
                </a:lnTo>
                <a:lnTo>
                  <a:pt x="748053" y="1317072"/>
                </a:lnTo>
                <a:lnTo>
                  <a:pt x="698684" y="1326287"/>
                </a:lnTo>
                <a:lnTo>
                  <a:pt x="649236" y="1335152"/>
                </a:lnTo>
                <a:lnTo>
                  <a:pt x="599710" y="1343665"/>
                </a:lnTo>
                <a:lnTo>
                  <a:pt x="550107" y="1351826"/>
                </a:lnTo>
                <a:lnTo>
                  <a:pt x="500431" y="1359636"/>
                </a:lnTo>
                <a:lnTo>
                  <a:pt x="450683" y="1367091"/>
                </a:lnTo>
                <a:lnTo>
                  <a:pt x="400864" y="1374193"/>
                </a:lnTo>
                <a:lnTo>
                  <a:pt x="350977" y="1380941"/>
                </a:lnTo>
                <a:lnTo>
                  <a:pt x="301023" y="1387333"/>
                </a:lnTo>
                <a:lnTo>
                  <a:pt x="251004" y="1393369"/>
                </a:lnTo>
                <a:lnTo>
                  <a:pt x="200922" y="1399049"/>
                </a:lnTo>
                <a:lnTo>
                  <a:pt x="150779" y="1404371"/>
                </a:lnTo>
                <a:lnTo>
                  <a:pt x="100576" y="1409335"/>
                </a:lnTo>
                <a:lnTo>
                  <a:pt x="50316" y="1413941"/>
                </a:lnTo>
                <a:lnTo>
                  <a:pt x="0" y="1418187"/>
                </a:lnTo>
                <a:lnTo>
                  <a:pt x="30491" y="1458481"/>
                </a:lnTo>
                <a:lnTo>
                  <a:pt x="60677" y="1498972"/>
                </a:lnTo>
                <a:lnTo>
                  <a:pt x="90557" y="1539658"/>
                </a:lnTo>
                <a:lnTo>
                  <a:pt x="120130" y="1580538"/>
                </a:lnTo>
                <a:lnTo>
                  <a:pt x="149396" y="1621609"/>
                </a:lnTo>
                <a:lnTo>
                  <a:pt x="178354" y="1662871"/>
                </a:lnTo>
                <a:lnTo>
                  <a:pt x="207004" y="1704320"/>
                </a:lnTo>
                <a:lnTo>
                  <a:pt x="235343" y="1745956"/>
                </a:lnTo>
                <a:lnTo>
                  <a:pt x="263373" y="1787776"/>
                </a:lnTo>
                <a:lnTo>
                  <a:pt x="291092" y="1829779"/>
                </a:lnTo>
                <a:lnTo>
                  <a:pt x="318499" y="1871963"/>
                </a:lnTo>
                <a:lnTo>
                  <a:pt x="345594" y="1914326"/>
                </a:lnTo>
                <a:lnTo>
                  <a:pt x="372377" y="1956867"/>
                </a:lnTo>
                <a:lnTo>
                  <a:pt x="398845" y="1999583"/>
                </a:lnTo>
                <a:lnTo>
                  <a:pt x="425000" y="2042473"/>
                </a:lnTo>
                <a:lnTo>
                  <a:pt x="450840" y="2085535"/>
                </a:lnTo>
                <a:lnTo>
                  <a:pt x="476364" y="2128767"/>
                </a:lnTo>
                <a:lnTo>
                  <a:pt x="501571" y="2172168"/>
                </a:lnTo>
                <a:lnTo>
                  <a:pt x="526462" y="2215735"/>
                </a:lnTo>
                <a:lnTo>
                  <a:pt x="551035" y="2259467"/>
                </a:lnTo>
                <a:lnTo>
                  <a:pt x="575290" y="2303363"/>
                </a:lnTo>
                <a:lnTo>
                  <a:pt x="599226" y="2347419"/>
                </a:lnTo>
                <a:lnTo>
                  <a:pt x="622842" y="2391635"/>
                </a:lnTo>
                <a:lnTo>
                  <a:pt x="646137" y="2436009"/>
                </a:lnTo>
                <a:lnTo>
                  <a:pt x="669112" y="2480538"/>
                </a:lnTo>
                <a:lnTo>
                  <a:pt x="691765" y="2525222"/>
                </a:lnTo>
                <a:lnTo>
                  <a:pt x="714095" y="2570058"/>
                </a:lnTo>
                <a:lnTo>
                  <a:pt x="736102" y="2615045"/>
                </a:lnTo>
                <a:lnTo>
                  <a:pt x="757785" y="2660180"/>
                </a:lnTo>
                <a:lnTo>
                  <a:pt x="779144" y="2705463"/>
                </a:lnTo>
                <a:lnTo>
                  <a:pt x="800178" y="2750890"/>
                </a:lnTo>
                <a:lnTo>
                  <a:pt x="820885" y="2796461"/>
                </a:lnTo>
                <a:lnTo>
                  <a:pt x="841267" y="2842174"/>
                </a:lnTo>
                <a:lnTo>
                  <a:pt x="861320" y="2888026"/>
                </a:lnTo>
                <a:lnTo>
                  <a:pt x="881046" y="2934016"/>
                </a:lnTo>
                <a:lnTo>
                  <a:pt x="900444" y="2980143"/>
                </a:lnTo>
                <a:lnTo>
                  <a:pt x="919512" y="3026404"/>
                </a:lnTo>
                <a:lnTo>
                  <a:pt x="938250" y="3072798"/>
                </a:lnTo>
                <a:lnTo>
                  <a:pt x="956657" y="3119323"/>
                </a:lnTo>
                <a:lnTo>
                  <a:pt x="974733" y="3165976"/>
                </a:lnTo>
                <a:lnTo>
                  <a:pt x="992477" y="3212757"/>
                </a:lnTo>
                <a:lnTo>
                  <a:pt x="1009888" y="3259664"/>
                </a:lnTo>
                <a:lnTo>
                  <a:pt x="1026966" y="3306694"/>
                </a:lnTo>
                <a:lnTo>
                  <a:pt x="1043709" y="3353846"/>
                </a:lnTo>
                <a:lnTo>
                  <a:pt x="1060118" y="3401119"/>
                </a:lnTo>
                <a:lnTo>
                  <a:pt x="1076191" y="3448510"/>
                </a:lnTo>
                <a:lnTo>
                  <a:pt x="1091929" y="3496017"/>
                </a:lnTo>
                <a:lnTo>
                  <a:pt x="1107329" y="3543639"/>
                </a:lnTo>
                <a:lnTo>
                  <a:pt x="1122392" y="3591374"/>
                </a:lnTo>
                <a:lnTo>
                  <a:pt x="1137116" y="3639220"/>
                </a:lnTo>
                <a:lnTo>
                  <a:pt x="1151502" y="3687176"/>
                </a:lnTo>
                <a:lnTo>
                  <a:pt x="1165548" y="3735239"/>
                </a:lnTo>
                <a:lnTo>
                  <a:pt x="1179253" y="3783408"/>
                </a:lnTo>
                <a:lnTo>
                  <a:pt x="1192618" y="3831681"/>
                </a:lnTo>
                <a:lnTo>
                  <a:pt x="1205641" y="3880057"/>
                </a:lnTo>
                <a:lnTo>
                  <a:pt x="1218322" y="3928533"/>
                </a:lnTo>
                <a:lnTo>
                  <a:pt x="1230660" y="3977107"/>
                </a:lnTo>
                <a:lnTo>
                  <a:pt x="1242654" y="4025779"/>
                </a:lnTo>
                <a:lnTo>
                  <a:pt x="1254303" y="4074545"/>
                </a:lnTo>
                <a:lnTo>
                  <a:pt x="1265608" y="4123405"/>
                </a:lnTo>
                <a:lnTo>
                  <a:pt x="1276567" y="4172357"/>
                </a:lnTo>
                <a:lnTo>
                  <a:pt x="1287179" y="4221398"/>
                </a:lnTo>
                <a:lnTo>
                  <a:pt x="1297444" y="4270527"/>
                </a:lnTo>
                <a:lnTo>
                  <a:pt x="1307362" y="4319742"/>
                </a:lnTo>
                <a:lnTo>
                  <a:pt x="1316931" y="4369042"/>
                </a:lnTo>
                <a:lnTo>
                  <a:pt x="1326150" y="4418424"/>
                </a:lnTo>
                <a:lnTo>
                  <a:pt x="1335020" y="4467887"/>
                </a:lnTo>
                <a:lnTo>
                  <a:pt x="1343539" y="4517429"/>
                </a:lnTo>
                <a:lnTo>
                  <a:pt x="1351707" y="4567049"/>
                </a:lnTo>
                <a:lnTo>
                  <a:pt x="1359523" y="4616743"/>
                </a:lnTo>
                <a:lnTo>
                  <a:pt x="1366987" y="4666512"/>
                </a:lnTo>
                <a:lnTo>
                  <a:pt x="1374097" y="4716352"/>
                </a:lnTo>
                <a:lnTo>
                  <a:pt x="1380853" y="4766262"/>
                </a:lnTo>
                <a:lnTo>
                  <a:pt x="1387254" y="4816241"/>
                </a:lnTo>
                <a:lnTo>
                  <a:pt x="1393300" y="4866286"/>
                </a:lnTo>
                <a:lnTo>
                  <a:pt x="1398990" y="4916396"/>
                </a:lnTo>
                <a:lnTo>
                  <a:pt x="1404324" y="4966568"/>
                </a:lnTo>
                <a:lnTo>
                  <a:pt x="1409300" y="5016802"/>
                </a:lnTo>
                <a:lnTo>
                  <a:pt x="1413917" y="5067095"/>
                </a:lnTo>
                <a:lnTo>
                  <a:pt x="1418176" y="5117446"/>
                </a:lnTo>
                <a:lnTo>
                  <a:pt x="1458471" y="5086954"/>
                </a:lnTo>
                <a:lnTo>
                  <a:pt x="1498962" y="5056768"/>
                </a:lnTo>
                <a:lnTo>
                  <a:pt x="1539649" y="5026888"/>
                </a:lnTo>
                <a:lnTo>
                  <a:pt x="1580529" y="4997315"/>
                </a:lnTo>
                <a:lnTo>
                  <a:pt x="1621601" y="4968049"/>
                </a:lnTo>
                <a:lnTo>
                  <a:pt x="1662863" y="4939091"/>
                </a:lnTo>
                <a:lnTo>
                  <a:pt x="1704313" y="4910442"/>
                </a:lnTo>
                <a:lnTo>
                  <a:pt x="1745949" y="4882102"/>
                </a:lnTo>
                <a:lnTo>
                  <a:pt x="1787770" y="4854072"/>
                </a:lnTo>
                <a:lnTo>
                  <a:pt x="1829773" y="4826353"/>
                </a:lnTo>
                <a:lnTo>
                  <a:pt x="1871958" y="4798946"/>
                </a:lnTo>
                <a:lnTo>
                  <a:pt x="1914322" y="4771851"/>
                </a:lnTo>
                <a:lnTo>
                  <a:pt x="1956863" y="4745069"/>
                </a:lnTo>
                <a:lnTo>
                  <a:pt x="1999580" y="4718600"/>
                </a:lnTo>
                <a:lnTo>
                  <a:pt x="2042470" y="4692445"/>
                </a:lnTo>
                <a:lnTo>
                  <a:pt x="2085533" y="4666606"/>
                </a:lnTo>
                <a:lnTo>
                  <a:pt x="2128766" y="4641082"/>
                </a:lnTo>
                <a:lnTo>
                  <a:pt x="2172167" y="4615874"/>
                </a:lnTo>
                <a:lnTo>
                  <a:pt x="2215735" y="4590983"/>
                </a:lnTo>
                <a:lnTo>
                  <a:pt x="2259468" y="4566410"/>
                </a:lnTo>
                <a:lnTo>
                  <a:pt x="2303363" y="4542155"/>
                </a:lnTo>
                <a:lnTo>
                  <a:pt x="2347420" y="4518220"/>
                </a:lnTo>
                <a:lnTo>
                  <a:pt x="2391637" y="4494604"/>
                </a:lnTo>
                <a:lnTo>
                  <a:pt x="2436011" y="4471308"/>
                </a:lnTo>
                <a:lnTo>
                  <a:pt x="2480542" y="4448333"/>
                </a:lnTo>
                <a:lnTo>
                  <a:pt x="2525226" y="4425681"/>
                </a:lnTo>
                <a:lnTo>
                  <a:pt x="2570063" y="4403350"/>
                </a:lnTo>
                <a:lnTo>
                  <a:pt x="2615050" y="4381343"/>
                </a:lnTo>
                <a:lnTo>
                  <a:pt x="2660186" y="4359660"/>
                </a:lnTo>
                <a:lnTo>
                  <a:pt x="2705469" y="4338301"/>
                </a:lnTo>
                <a:lnTo>
                  <a:pt x="2750897" y="4317268"/>
                </a:lnTo>
                <a:lnTo>
                  <a:pt x="2796469" y="4296560"/>
                </a:lnTo>
                <a:lnTo>
                  <a:pt x="2842182" y="4276179"/>
                </a:lnTo>
                <a:lnTo>
                  <a:pt x="2888035" y="4256125"/>
                </a:lnTo>
                <a:lnTo>
                  <a:pt x="2934026" y="4236399"/>
                </a:lnTo>
                <a:lnTo>
                  <a:pt x="2980153" y="4217002"/>
                </a:lnTo>
                <a:lnTo>
                  <a:pt x="3026414" y="4197934"/>
                </a:lnTo>
                <a:lnTo>
                  <a:pt x="3072809" y="4179196"/>
                </a:lnTo>
                <a:lnTo>
                  <a:pt x="3119334" y="4160788"/>
                </a:lnTo>
                <a:lnTo>
                  <a:pt x="3165988" y="4142712"/>
                </a:lnTo>
                <a:lnTo>
                  <a:pt x="3212770" y="4124968"/>
                </a:lnTo>
                <a:lnTo>
                  <a:pt x="3259677" y="4107557"/>
                </a:lnTo>
                <a:lnTo>
                  <a:pt x="3306707" y="4090480"/>
                </a:lnTo>
                <a:lnTo>
                  <a:pt x="3353860" y="4073736"/>
                </a:lnTo>
                <a:lnTo>
                  <a:pt x="3401133" y="4057327"/>
                </a:lnTo>
                <a:lnTo>
                  <a:pt x="3448524" y="4041254"/>
                </a:lnTo>
                <a:lnTo>
                  <a:pt x="3496032" y="4025517"/>
                </a:lnTo>
                <a:lnTo>
                  <a:pt x="3543654" y="4010116"/>
                </a:lnTo>
                <a:lnTo>
                  <a:pt x="3591389" y="3995054"/>
                </a:lnTo>
                <a:lnTo>
                  <a:pt x="3639236" y="3980329"/>
                </a:lnTo>
                <a:lnTo>
                  <a:pt x="3687192" y="3965944"/>
                </a:lnTo>
                <a:lnTo>
                  <a:pt x="3735255" y="3951898"/>
                </a:lnTo>
                <a:lnTo>
                  <a:pt x="3783425" y="3938192"/>
                </a:lnTo>
                <a:lnTo>
                  <a:pt x="3831698" y="3924827"/>
                </a:lnTo>
                <a:lnTo>
                  <a:pt x="3880074" y="3911804"/>
                </a:lnTo>
                <a:lnTo>
                  <a:pt x="3928550" y="3899123"/>
                </a:lnTo>
                <a:lnTo>
                  <a:pt x="3977125" y="3886785"/>
                </a:lnTo>
                <a:lnTo>
                  <a:pt x="4025796" y="3874791"/>
                </a:lnTo>
                <a:lnTo>
                  <a:pt x="4074563" y="3863142"/>
                </a:lnTo>
                <a:lnTo>
                  <a:pt x="4123423" y="3851837"/>
                </a:lnTo>
                <a:lnTo>
                  <a:pt x="4172374" y="3840878"/>
                </a:lnTo>
                <a:lnTo>
                  <a:pt x="4221415" y="3830266"/>
                </a:lnTo>
                <a:lnTo>
                  <a:pt x="4270545" y="3820001"/>
                </a:lnTo>
                <a:lnTo>
                  <a:pt x="4319760" y="3810084"/>
                </a:lnTo>
                <a:lnTo>
                  <a:pt x="4369059" y="3800515"/>
                </a:lnTo>
                <a:lnTo>
                  <a:pt x="4418441" y="3791295"/>
                </a:lnTo>
                <a:lnTo>
                  <a:pt x="4467904" y="3782425"/>
                </a:lnTo>
                <a:lnTo>
                  <a:pt x="4517446" y="3773906"/>
                </a:lnTo>
                <a:lnTo>
                  <a:pt x="4567065" y="3765738"/>
                </a:lnTo>
                <a:lnTo>
                  <a:pt x="4616759" y="3757922"/>
                </a:lnTo>
                <a:lnTo>
                  <a:pt x="4666527" y="3750459"/>
                </a:lnTo>
                <a:lnTo>
                  <a:pt x="4716367" y="3743348"/>
                </a:lnTo>
                <a:lnTo>
                  <a:pt x="4766277" y="3736592"/>
                </a:lnTo>
                <a:lnTo>
                  <a:pt x="4816255" y="3730191"/>
                </a:lnTo>
                <a:lnTo>
                  <a:pt x="4850648" y="3726036"/>
                </a:lnTo>
                <a:lnTo>
                  <a:pt x="4850648" y="3324462"/>
                </a:lnTo>
                <a:lnTo>
                  <a:pt x="4826370" y="3287674"/>
                </a:lnTo>
                <a:lnTo>
                  <a:pt x="4798963" y="3245489"/>
                </a:lnTo>
                <a:lnTo>
                  <a:pt x="4771869" y="3203126"/>
                </a:lnTo>
                <a:lnTo>
                  <a:pt x="4745087" y="3160585"/>
                </a:lnTo>
                <a:lnTo>
                  <a:pt x="4718619" y="3117869"/>
                </a:lnTo>
                <a:lnTo>
                  <a:pt x="4692464" y="3074979"/>
                </a:lnTo>
                <a:lnTo>
                  <a:pt x="4666625" y="3031917"/>
                </a:lnTo>
                <a:lnTo>
                  <a:pt x="4641101" y="2988684"/>
                </a:lnTo>
                <a:lnTo>
                  <a:pt x="4615894" y="2945283"/>
                </a:lnTo>
                <a:lnTo>
                  <a:pt x="4591004" y="2901716"/>
                </a:lnTo>
                <a:lnTo>
                  <a:pt x="4566431" y="2857984"/>
                </a:lnTo>
                <a:lnTo>
                  <a:pt x="4542176" y="2814089"/>
                </a:lnTo>
                <a:lnTo>
                  <a:pt x="4518241" y="2770032"/>
                </a:lnTo>
                <a:lnTo>
                  <a:pt x="4494625" y="2725816"/>
                </a:lnTo>
                <a:lnTo>
                  <a:pt x="4471330" y="2681442"/>
                </a:lnTo>
                <a:lnTo>
                  <a:pt x="4448355" y="2636912"/>
                </a:lnTo>
                <a:lnTo>
                  <a:pt x="4425703" y="2592229"/>
                </a:lnTo>
                <a:lnTo>
                  <a:pt x="4403373" y="2547392"/>
                </a:lnTo>
                <a:lnTo>
                  <a:pt x="4381366" y="2502406"/>
                </a:lnTo>
                <a:lnTo>
                  <a:pt x="4359682" y="2457270"/>
                </a:lnTo>
                <a:lnTo>
                  <a:pt x="4338324" y="2411988"/>
                </a:lnTo>
                <a:lnTo>
                  <a:pt x="4317290" y="2366560"/>
                </a:lnTo>
                <a:lnTo>
                  <a:pt x="4296582" y="2320989"/>
                </a:lnTo>
                <a:lnTo>
                  <a:pt x="4276201" y="2275277"/>
                </a:lnTo>
                <a:lnTo>
                  <a:pt x="4256147" y="2229424"/>
                </a:lnTo>
                <a:lnTo>
                  <a:pt x="4236421" y="2183434"/>
                </a:lnTo>
                <a:lnTo>
                  <a:pt x="4217024" y="2137307"/>
                </a:lnTo>
                <a:lnTo>
                  <a:pt x="4197956" y="2091046"/>
                </a:lnTo>
                <a:lnTo>
                  <a:pt x="4179218" y="2044653"/>
                </a:lnTo>
                <a:lnTo>
                  <a:pt x="4160811" y="1998128"/>
                </a:lnTo>
                <a:lnTo>
                  <a:pt x="4142735" y="1951474"/>
                </a:lnTo>
                <a:lnTo>
                  <a:pt x="4124991" y="1904693"/>
                </a:lnTo>
                <a:lnTo>
                  <a:pt x="4107579" y="1857787"/>
                </a:lnTo>
                <a:lnTo>
                  <a:pt x="4090502" y="1810756"/>
                </a:lnTo>
                <a:lnTo>
                  <a:pt x="4073758" y="1763604"/>
                </a:lnTo>
                <a:lnTo>
                  <a:pt x="4057349" y="1716332"/>
                </a:lnTo>
                <a:lnTo>
                  <a:pt x="4041275" y="1668941"/>
                </a:lnTo>
                <a:lnTo>
                  <a:pt x="4025538" y="1621434"/>
                </a:lnTo>
                <a:lnTo>
                  <a:pt x="4010138" y="1573812"/>
                </a:lnTo>
                <a:lnTo>
                  <a:pt x="3995075" y="1526077"/>
                </a:lnTo>
                <a:lnTo>
                  <a:pt x="3980350" y="1478230"/>
                </a:lnTo>
                <a:lnTo>
                  <a:pt x="3965964" y="1430275"/>
                </a:lnTo>
                <a:lnTo>
                  <a:pt x="3951918" y="1382211"/>
                </a:lnTo>
                <a:lnTo>
                  <a:pt x="3938212" y="1334042"/>
                </a:lnTo>
                <a:lnTo>
                  <a:pt x="3924847" y="1285769"/>
                </a:lnTo>
                <a:lnTo>
                  <a:pt x="3911823" y="1237393"/>
                </a:lnTo>
                <a:lnTo>
                  <a:pt x="3899142" y="1188917"/>
                </a:lnTo>
                <a:lnTo>
                  <a:pt x="3886804" y="1140343"/>
                </a:lnTo>
                <a:lnTo>
                  <a:pt x="3874810" y="1091671"/>
                </a:lnTo>
                <a:lnTo>
                  <a:pt x="3863160" y="1042904"/>
                </a:lnTo>
                <a:lnTo>
                  <a:pt x="3851855" y="994044"/>
                </a:lnTo>
                <a:lnTo>
                  <a:pt x="3840896" y="945093"/>
                </a:lnTo>
                <a:lnTo>
                  <a:pt x="3830283" y="896052"/>
                </a:lnTo>
                <a:lnTo>
                  <a:pt x="3820018" y="846922"/>
                </a:lnTo>
                <a:lnTo>
                  <a:pt x="3810100" y="797707"/>
                </a:lnTo>
                <a:lnTo>
                  <a:pt x="3800531" y="748407"/>
                </a:lnTo>
                <a:lnTo>
                  <a:pt x="3791311" y="699025"/>
                </a:lnTo>
                <a:lnTo>
                  <a:pt x="3782441" y="649562"/>
                </a:lnTo>
                <a:lnTo>
                  <a:pt x="3773921" y="600019"/>
                </a:lnTo>
                <a:lnTo>
                  <a:pt x="3765753" y="550400"/>
                </a:lnTo>
                <a:lnTo>
                  <a:pt x="3757936" y="500705"/>
                </a:lnTo>
                <a:lnTo>
                  <a:pt x="3750473" y="450936"/>
                </a:lnTo>
                <a:lnTo>
                  <a:pt x="3743362" y="401096"/>
                </a:lnTo>
                <a:lnTo>
                  <a:pt x="3736606" y="351185"/>
                </a:lnTo>
                <a:lnTo>
                  <a:pt x="3730204" y="301206"/>
                </a:lnTo>
                <a:lnTo>
                  <a:pt x="3724157" y="251161"/>
                </a:lnTo>
                <a:lnTo>
                  <a:pt x="3718467" y="201051"/>
                </a:lnTo>
                <a:lnTo>
                  <a:pt x="3713133" y="150878"/>
                </a:lnTo>
                <a:lnTo>
                  <a:pt x="3708157" y="100644"/>
                </a:lnTo>
                <a:lnTo>
                  <a:pt x="3703539" y="50351"/>
                </a:lnTo>
                <a:lnTo>
                  <a:pt x="3699280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924686" y="1557994"/>
            <a:ext cx="15208885" cy="1749425"/>
            <a:chOff x="924686" y="1557994"/>
            <a:chExt cx="15208885" cy="1749425"/>
          </a:xfrm>
        </p:grpSpPr>
        <p:sp>
          <p:nvSpPr>
            <p:cNvPr id="7" name="object 7"/>
            <p:cNvSpPr/>
            <p:nvPr/>
          </p:nvSpPr>
          <p:spPr>
            <a:xfrm>
              <a:off x="1123170" y="1557994"/>
              <a:ext cx="15010765" cy="1550670"/>
            </a:xfrm>
            <a:custGeom>
              <a:avLst/>
              <a:gdLst/>
              <a:ahLst/>
              <a:cxnLst/>
              <a:rect l="l" t="t" r="r" b="b"/>
              <a:pathLst>
                <a:path w="15010765" h="1550670">
                  <a:moveTo>
                    <a:pt x="15010223" y="0"/>
                  </a:moveTo>
                  <a:lnTo>
                    <a:pt x="0" y="0"/>
                  </a:lnTo>
                  <a:lnTo>
                    <a:pt x="0" y="1550528"/>
                  </a:lnTo>
                  <a:lnTo>
                    <a:pt x="15010223" y="1550528"/>
                  </a:lnTo>
                  <a:lnTo>
                    <a:pt x="15010223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24686" y="1759109"/>
              <a:ext cx="15008225" cy="1548130"/>
            </a:xfrm>
            <a:custGeom>
              <a:avLst/>
              <a:gdLst/>
              <a:ahLst/>
              <a:cxnLst/>
              <a:rect l="l" t="t" r="r" b="b"/>
              <a:pathLst>
                <a:path w="15008225" h="1548129">
                  <a:moveTo>
                    <a:pt x="14734870" y="0"/>
                  </a:moveTo>
                  <a:lnTo>
                    <a:pt x="263541" y="94719"/>
                  </a:lnTo>
                  <a:lnTo>
                    <a:pt x="215885" y="99307"/>
                  </a:lnTo>
                  <a:lnTo>
                    <a:pt x="171085" y="111924"/>
                  </a:lnTo>
                  <a:lnTo>
                    <a:pt x="129887" y="131817"/>
                  </a:lnTo>
                  <a:lnTo>
                    <a:pt x="93033" y="158231"/>
                  </a:lnTo>
                  <a:lnTo>
                    <a:pt x="61269" y="190414"/>
                  </a:lnTo>
                  <a:lnTo>
                    <a:pt x="35340" y="227609"/>
                  </a:lnTo>
                  <a:lnTo>
                    <a:pt x="15988" y="269065"/>
                  </a:lnTo>
                  <a:lnTo>
                    <a:pt x="3960" y="314025"/>
                  </a:lnTo>
                  <a:lnTo>
                    <a:pt x="0" y="361737"/>
                  </a:lnTo>
                  <a:lnTo>
                    <a:pt x="6031" y="1284547"/>
                  </a:lnTo>
                  <a:lnTo>
                    <a:pt x="10618" y="1332203"/>
                  </a:lnTo>
                  <a:lnTo>
                    <a:pt x="23235" y="1377003"/>
                  </a:lnTo>
                  <a:lnTo>
                    <a:pt x="43128" y="1418201"/>
                  </a:lnTo>
                  <a:lnTo>
                    <a:pt x="69543" y="1455055"/>
                  </a:lnTo>
                  <a:lnTo>
                    <a:pt x="101725" y="1486819"/>
                  </a:lnTo>
                  <a:lnTo>
                    <a:pt x="138921" y="1512748"/>
                  </a:lnTo>
                  <a:lnTo>
                    <a:pt x="180376" y="1532100"/>
                  </a:lnTo>
                  <a:lnTo>
                    <a:pt x="225337" y="1544128"/>
                  </a:lnTo>
                  <a:lnTo>
                    <a:pt x="273049" y="1548088"/>
                  </a:lnTo>
                  <a:lnTo>
                    <a:pt x="14744378" y="1453379"/>
                  </a:lnTo>
                  <a:lnTo>
                    <a:pt x="14792037" y="1448792"/>
                  </a:lnTo>
                  <a:lnTo>
                    <a:pt x="14836838" y="1436175"/>
                  </a:lnTo>
                  <a:lnTo>
                    <a:pt x="14878037" y="1416282"/>
                  </a:lnTo>
                  <a:lnTo>
                    <a:pt x="14914891" y="1389867"/>
                  </a:lnTo>
                  <a:lnTo>
                    <a:pt x="14946655" y="1357685"/>
                  </a:lnTo>
                  <a:lnTo>
                    <a:pt x="14972585" y="1320489"/>
                  </a:lnTo>
                  <a:lnTo>
                    <a:pt x="14991937" y="1279034"/>
                  </a:lnTo>
                  <a:lnTo>
                    <a:pt x="15003966" y="1234073"/>
                  </a:lnTo>
                  <a:lnTo>
                    <a:pt x="15007930" y="1186361"/>
                  </a:lnTo>
                  <a:lnTo>
                    <a:pt x="15001888" y="263552"/>
                  </a:lnTo>
                  <a:lnTo>
                    <a:pt x="14997301" y="215893"/>
                  </a:lnTo>
                  <a:lnTo>
                    <a:pt x="14984684" y="171092"/>
                  </a:lnTo>
                  <a:lnTo>
                    <a:pt x="14964791" y="129892"/>
                  </a:lnTo>
                  <a:lnTo>
                    <a:pt x="14938376" y="93038"/>
                  </a:lnTo>
                  <a:lnTo>
                    <a:pt x="14906194" y="61274"/>
                  </a:lnTo>
                  <a:lnTo>
                    <a:pt x="14868998" y="35345"/>
                  </a:lnTo>
                  <a:lnTo>
                    <a:pt x="14827543" y="15993"/>
                  </a:lnTo>
                  <a:lnTo>
                    <a:pt x="14782582" y="3963"/>
                  </a:lnTo>
                  <a:lnTo>
                    <a:pt x="147348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267772" y="1580948"/>
            <a:ext cx="15606885" cy="1272970"/>
          </a:xfrm>
          <a:prstGeom prst="rect">
            <a:avLst/>
          </a:prstGeom>
        </p:spPr>
        <p:txBody>
          <a:bodyPr vert="horz" wrap="square" lIns="0" tIns="224339" rIns="0" bIns="0" rtlCol="0">
            <a:spAutoFit/>
          </a:bodyPr>
          <a:lstStyle/>
          <a:p>
            <a:pPr marL="297815">
              <a:lnSpc>
                <a:spcPct val="100000"/>
              </a:lnSpc>
              <a:spcBef>
                <a:spcPts val="1290"/>
              </a:spcBef>
            </a:pPr>
            <a:endParaRPr sz="3600" dirty="0">
              <a:latin typeface="Times New Roman"/>
              <a:cs typeface="Times New Roman"/>
            </a:endParaRPr>
          </a:p>
          <a:p>
            <a:pPr marL="548005">
              <a:lnSpc>
                <a:spcPct val="100000"/>
              </a:lnSpc>
              <a:spcBef>
                <a:spcPts val="5"/>
              </a:spcBef>
            </a:pPr>
            <a:r>
              <a:rPr sz="4800" spc="127" baseline="-3753" dirty="0">
                <a:solidFill>
                  <a:srgbClr val="000000"/>
                </a:solidFill>
                <a:latin typeface="Goethe FF Clan" panose="020B0506030101020104" pitchFamily="34" charset="0"/>
              </a:rPr>
              <a:t>Um</a:t>
            </a:r>
            <a:r>
              <a:rPr sz="4800" spc="-44" baseline="-3753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72" baseline="-3003" dirty="0">
                <a:solidFill>
                  <a:srgbClr val="000000"/>
                </a:solidFill>
                <a:latin typeface="Goethe FF Clan" panose="020B0506030101020104" pitchFamily="34" charset="0"/>
              </a:rPr>
              <a:t>eine</a:t>
            </a:r>
            <a:r>
              <a:rPr sz="4800" spc="-37" baseline="-3003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50" baseline="-2252" dirty="0">
                <a:solidFill>
                  <a:srgbClr val="000000"/>
                </a:solidFill>
                <a:latin typeface="Goethe FF Clan" panose="020B0506030101020104" pitchFamily="34" charset="0"/>
              </a:rPr>
              <a:t>Fremdsp</a:t>
            </a:r>
            <a:r>
              <a:rPr sz="3200" spc="100" dirty="0">
                <a:solidFill>
                  <a:srgbClr val="000000"/>
                </a:solidFill>
                <a:latin typeface="Goethe FF Clan" panose="020B0506030101020104" pitchFamily="34" charset="0"/>
              </a:rPr>
              <a:t>rache</a:t>
            </a:r>
            <a:r>
              <a:rPr sz="3200" spc="-25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3200" spc="175" dirty="0">
                <a:solidFill>
                  <a:srgbClr val="000000"/>
                </a:solidFill>
                <a:latin typeface="Goethe FF Clan" panose="020B0506030101020104" pitchFamily="34" charset="0"/>
              </a:rPr>
              <a:t>zu</a:t>
            </a:r>
            <a:r>
              <a:rPr sz="3200" spc="-25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3200" spc="90" dirty="0">
                <a:solidFill>
                  <a:srgbClr val="000000"/>
                </a:solidFill>
                <a:latin typeface="Goethe FF Clan" panose="020B0506030101020104" pitchFamily="34" charset="0"/>
              </a:rPr>
              <a:t>sprechen,</a:t>
            </a:r>
            <a:r>
              <a:rPr sz="3200" spc="-30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95" baseline="2252" dirty="0">
                <a:solidFill>
                  <a:srgbClr val="000000"/>
                </a:solidFill>
                <a:latin typeface="Goethe FF Clan" panose="020B0506030101020104" pitchFamily="34" charset="0"/>
              </a:rPr>
              <a:t>mus</a:t>
            </a:r>
            <a:r>
              <a:rPr sz="4800" spc="195" baseline="3003" dirty="0">
                <a:solidFill>
                  <a:srgbClr val="000000"/>
                </a:solidFill>
                <a:latin typeface="Goethe FF Clan" panose="020B0506030101020104" pitchFamily="34" charset="0"/>
              </a:rPr>
              <a:t>s</a:t>
            </a:r>
            <a:r>
              <a:rPr sz="4800" spc="-37" baseline="3003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95" baseline="3003" dirty="0">
                <a:solidFill>
                  <a:srgbClr val="000000"/>
                </a:solidFill>
                <a:latin typeface="Goethe FF Clan" panose="020B0506030101020104" pitchFamily="34" charset="0"/>
              </a:rPr>
              <a:t>man</a:t>
            </a:r>
            <a:r>
              <a:rPr sz="4800" spc="-37" baseline="3003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254" baseline="3753" dirty="0">
                <a:solidFill>
                  <a:srgbClr val="000000"/>
                </a:solidFill>
                <a:latin typeface="Goethe FF Clan" panose="020B0506030101020104" pitchFamily="34" charset="0"/>
              </a:rPr>
              <a:t>viele</a:t>
            </a:r>
            <a:r>
              <a:rPr sz="4800" spc="-37" baseline="3753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72" baseline="4504" dirty="0">
                <a:solidFill>
                  <a:srgbClr val="000000"/>
                </a:solidFill>
                <a:latin typeface="Goethe FF Clan" panose="020B0506030101020104" pitchFamily="34" charset="0"/>
              </a:rPr>
              <a:t>Wör</a:t>
            </a:r>
            <a:r>
              <a:rPr sz="4800" spc="172" baseline="5255" dirty="0">
                <a:solidFill>
                  <a:srgbClr val="000000"/>
                </a:solidFill>
                <a:latin typeface="Goethe FF Clan" panose="020B0506030101020104" pitchFamily="34" charset="0"/>
              </a:rPr>
              <a:t>ter</a:t>
            </a:r>
            <a:r>
              <a:rPr sz="4800" spc="-44" baseline="5255" dirty="0">
                <a:solidFill>
                  <a:srgbClr val="000000"/>
                </a:solidFill>
                <a:latin typeface="Goethe FF Clan" panose="020B0506030101020104" pitchFamily="34" charset="0"/>
              </a:rPr>
              <a:t> </a:t>
            </a:r>
            <a:r>
              <a:rPr sz="4800" spc="104" baseline="6006" dirty="0">
                <a:solidFill>
                  <a:srgbClr val="000000"/>
                </a:solidFill>
                <a:latin typeface="Goethe FF Clan" panose="020B0506030101020104" pitchFamily="34" charset="0"/>
              </a:rPr>
              <a:t>lernen.</a:t>
            </a:r>
            <a:endParaRPr sz="4800" baseline="6006" dirty="0">
              <a:latin typeface="Goethe FF Clan" panose="020B0506030101020104" pitchFamily="34" charset="0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361224" y="5754079"/>
            <a:ext cx="13246100" cy="1734820"/>
            <a:chOff x="1361224" y="5754079"/>
            <a:chExt cx="13246100" cy="1734820"/>
          </a:xfrm>
        </p:grpSpPr>
        <p:sp>
          <p:nvSpPr>
            <p:cNvPr id="11" name="object 11"/>
            <p:cNvSpPr/>
            <p:nvPr/>
          </p:nvSpPr>
          <p:spPr>
            <a:xfrm>
              <a:off x="1559701" y="5950887"/>
              <a:ext cx="13047980" cy="1537970"/>
            </a:xfrm>
            <a:custGeom>
              <a:avLst/>
              <a:gdLst/>
              <a:ahLst/>
              <a:cxnLst/>
              <a:rect l="l" t="t" r="r" b="b"/>
              <a:pathLst>
                <a:path w="13047980" h="1537970">
                  <a:moveTo>
                    <a:pt x="13047560" y="0"/>
                  </a:moveTo>
                  <a:lnTo>
                    <a:pt x="0" y="0"/>
                  </a:lnTo>
                  <a:lnTo>
                    <a:pt x="0" y="1537963"/>
                  </a:lnTo>
                  <a:lnTo>
                    <a:pt x="13047560" y="1537963"/>
                  </a:lnTo>
                  <a:lnTo>
                    <a:pt x="13047560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61224" y="5754079"/>
              <a:ext cx="13046710" cy="1535430"/>
            </a:xfrm>
            <a:custGeom>
              <a:avLst/>
              <a:gdLst/>
              <a:ahLst/>
              <a:cxnLst/>
              <a:rect l="l" t="t" r="r" b="b"/>
              <a:pathLst>
                <a:path w="13046710" h="1535429">
                  <a:moveTo>
                    <a:pt x="12773192" y="0"/>
                  </a:moveTo>
                  <a:lnTo>
                    <a:pt x="263541" y="81871"/>
                  </a:lnTo>
                  <a:lnTo>
                    <a:pt x="215885" y="86459"/>
                  </a:lnTo>
                  <a:lnTo>
                    <a:pt x="171085" y="99076"/>
                  </a:lnTo>
                  <a:lnTo>
                    <a:pt x="129887" y="118969"/>
                  </a:lnTo>
                  <a:lnTo>
                    <a:pt x="93033" y="145384"/>
                  </a:lnTo>
                  <a:lnTo>
                    <a:pt x="61269" y="177566"/>
                  </a:lnTo>
                  <a:lnTo>
                    <a:pt x="35340" y="214762"/>
                  </a:lnTo>
                  <a:lnTo>
                    <a:pt x="15988" y="256217"/>
                  </a:lnTo>
                  <a:lnTo>
                    <a:pt x="3960" y="301177"/>
                  </a:lnTo>
                  <a:lnTo>
                    <a:pt x="0" y="348889"/>
                  </a:lnTo>
                  <a:lnTo>
                    <a:pt x="6031" y="1271699"/>
                  </a:lnTo>
                  <a:lnTo>
                    <a:pt x="10618" y="1319355"/>
                  </a:lnTo>
                  <a:lnTo>
                    <a:pt x="23235" y="1364155"/>
                  </a:lnTo>
                  <a:lnTo>
                    <a:pt x="43128" y="1405354"/>
                  </a:lnTo>
                  <a:lnTo>
                    <a:pt x="69543" y="1442207"/>
                  </a:lnTo>
                  <a:lnTo>
                    <a:pt x="101725" y="1473971"/>
                  </a:lnTo>
                  <a:lnTo>
                    <a:pt x="138921" y="1499901"/>
                  </a:lnTo>
                  <a:lnTo>
                    <a:pt x="180376" y="1519252"/>
                  </a:lnTo>
                  <a:lnTo>
                    <a:pt x="225337" y="1531280"/>
                  </a:lnTo>
                  <a:lnTo>
                    <a:pt x="273049" y="1535241"/>
                  </a:lnTo>
                  <a:lnTo>
                    <a:pt x="12782710" y="1453369"/>
                  </a:lnTo>
                  <a:lnTo>
                    <a:pt x="12830366" y="1448781"/>
                  </a:lnTo>
                  <a:lnTo>
                    <a:pt x="12875166" y="1436164"/>
                  </a:lnTo>
                  <a:lnTo>
                    <a:pt x="12916364" y="1416271"/>
                  </a:lnTo>
                  <a:lnTo>
                    <a:pt x="12953218" y="1389857"/>
                  </a:lnTo>
                  <a:lnTo>
                    <a:pt x="12984982" y="1357674"/>
                  </a:lnTo>
                  <a:lnTo>
                    <a:pt x="13010911" y="1320479"/>
                  </a:lnTo>
                  <a:lnTo>
                    <a:pt x="13030263" y="1279023"/>
                  </a:lnTo>
                  <a:lnTo>
                    <a:pt x="13042291" y="1234063"/>
                  </a:lnTo>
                  <a:lnTo>
                    <a:pt x="13046251" y="1186351"/>
                  </a:lnTo>
                  <a:lnTo>
                    <a:pt x="13040210" y="263541"/>
                  </a:lnTo>
                  <a:lnTo>
                    <a:pt x="13035625" y="215885"/>
                  </a:lnTo>
                  <a:lnTo>
                    <a:pt x="13023009" y="171085"/>
                  </a:lnTo>
                  <a:lnTo>
                    <a:pt x="13003117" y="129887"/>
                  </a:lnTo>
                  <a:lnTo>
                    <a:pt x="12976702" y="93033"/>
                  </a:lnTo>
                  <a:lnTo>
                    <a:pt x="12944519" y="61269"/>
                  </a:lnTo>
                  <a:lnTo>
                    <a:pt x="12907322" y="35340"/>
                  </a:lnTo>
                  <a:lnTo>
                    <a:pt x="12865865" y="15988"/>
                  </a:lnTo>
                  <a:lnTo>
                    <a:pt x="12820904" y="3960"/>
                  </a:lnTo>
                  <a:lnTo>
                    <a:pt x="12773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559701" y="5950886"/>
            <a:ext cx="13047980" cy="1141338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852930" marR="2248535" indent="592455">
              <a:lnSpc>
                <a:spcPts val="4180"/>
              </a:lnSpc>
              <a:spcBef>
                <a:spcPts val="500"/>
              </a:spcBef>
            </a:pPr>
            <a:r>
              <a:rPr sz="4800" b="1" spc="202" baseline="-1501" dirty="0">
                <a:latin typeface="Goethe FF Clan" panose="020B0506030101020104" pitchFamily="34" charset="0"/>
                <a:cs typeface="Calibri"/>
              </a:rPr>
              <a:t>Einen</a:t>
            </a:r>
            <a:r>
              <a:rPr sz="4800" b="1" spc="-44" baseline="-150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70" dirty="0">
                <a:latin typeface="Goethe FF Clan" panose="020B0506030101020104" pitchFamily="34" charset="0"/>
                <a:cs typeface="Calibri"/>
              </a:rPr>
              <a:t>Menschen</a:t>
            </a:r>
            <a:r>
              <a:rPr sz="3200" b="1" spc="-3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110" dirty="0">
                <a:latin typeface="Goethe FF Clan" panose="020B0506030101020104" pitchFamily="34" charset="0"/>
                <a:cs typeface="Calibri"/>
              </a:rPr>
              <a:t>mit</a:t>
            </a:r>
            <a:r>
              <a:rPr sz="3200" b="1" spc="-2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209" baseline="1501" dirty="0">
                <a:latin typeface="Goethe FF Clan" panose="020B0506030101020104" pitchFamily="34" charset="0"/>
                <a:cs typeface="Calibri"/>
              </a:rPr>
              <a:t>einer</a:t>
            </a:r>
            <a:r>
              <a:rPr sz="4800" b="1" spc="-44" baseline="150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82" baseline="2252" dirty="0">
                <a:latin typeface="Goethe FF Clan" panose="020B0506030101020104" pitchFamily="34" charset="0"/>
                <a:cs typeface="Calibri"/>
              </a:rPr>
              <a:t>schlech</a:t>
            </a:r>
            <a:r>
              <a:rPr sz="4800" b="1" spc="82" baseline="3753" dirty="0">
                <a:latin typeface="Goethe FF Clan" panose="020B0506030101020104" pitchFamily="34" charset="0"/>
                <a:cs typeface="Calibri"/>
              </a:rPr>
              <a:t>ten </a:t>
            </a:r>
            <a:r>
              <a:rPr sz="4800" b="1" spc="150" baseline="-5255" dirty="0">
                <a:latin typeface="Goethe FF Clan" panose="020B0506030101020104" pitchFamily="34" charset="0"/>
                <a:cs typeface="Calibri"/>
              </a:rPr>
              <a:t>Aus</a:t>
            </a:r>
            <a:r>
              <a:rPr sz="4800" b="1" spc="150" baseline="-4504" dirty="0">
                <a:latin typeface="Goethe FF Clan" panose="020B0506030101020104" pitchFamily="34" charset="0"/>
                <a:cs typeface="Calibri"/>
              </a:rPr>
              <a:t>spr</a:t>
            </a:r>
            <a:r>
              <a:rPr sz="4800" b="1" spc="150" baseline="-3753" dirty="0">
                <a:latin typeface="Goethe FF Clan" panose="020B0506030101020104" pitchFamily="34" charset="0"/>
                <a:cs typeface="Calibri"/>
              </a:rPr>
              <a:t>ache</a:t>
            </a:r>
            <a:r>
              <a:rPr sz="4800" b="1" spc="-37" baseline="-375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202" baseline="-3003" dirty="0">
                <a:latin typeface="Goethe FF Clan" panose="020B0506030101020104" pitchFamily="34" charset="0"/>
                <a:cs typeface="Calibri"/>
              </a:rPr>
              <a:t>kann</a:t>
            </a:r>
            <a:r>
              <a:rPr sz="4800" b="1" spc="-30" baseline="-300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95" baseline="-2252" dirty="0">
                <a:latin typeface="Goethe FF Clan" panose="020B0506030101020104" pitchFamily="34" charset="0"/>
                <a:cs typeface="Calibri"/>
              </a:rPr>
              <a:t>man</a:t>
            </a:r>
            <a:r>
              <a:rPr sz="4800" b="1" spc="-30" baseline="-225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35" baseline="-1501" dirty="0">
                <a:latin typeface="Goethe FF Clan" panose="020B0506030101020104" pitchFamily="34" charset="0"/>
                <a:cs typeface="Calibri"/>
              </a:rPr>
              <a:t>tro</a:t>
            </a:r>
            <a:r>
              <a:rPr sz="3200" b="1" spc="90" dirty="0">
                <a:latin typeface="Goethe FF Clan" panose="020B0506030101020104" pitchFamily="34" charset="0"/>
                <a:cs typeface="Calibri"/>
              </a:rPr>
              <a:t>tzdem</a:t>
            </a:r>
            <a:r>
              <a:rPr sz="3200" b="1" spc="-2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70" dirty="0">
                <a:latin typeface="Goethe FF Clan" panose="020B0506030101020104" pitchFamily="34" charset="0"/>
                <a:cs typeface="Calibri"/>
              </a:rPr>
              <a:t>verstehen.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3992399D-0F03-E0F3-A87B-4A414D08CCCF}"/>
              </a:ext>
            </a:extLst>
          </p:cNvPr>
          <p:cNvGrpSpPr/>
          <p:nvPr/>
        </p:nvGrpSpPr>
        <p:grpSpPr>
          <a:xfrm>
            <a:off x="980368" y="3645343"/>
            <a:ext cx="15537287" cy="1626087"/>
            <a:chOff x="980368" y="3645343"/>
            <a:chExt cx="15537287" cy="1626087"/>
          </a:xfrm>
        </p:grpSpPr>
        <p:sp>
          <p:nvSpPr>
            <p:cNvPr id="4" name="object 4"/>
            <p:cNvSpPr/>
            <p:nvPr/>
          </p:nvSpPr>
          <p:spPr>
            <a:xfrm>
              <a:off x="980368" y="3645343"/>
              <a:ext cx="14683740" cy="1437444"/>
            </a:xfrm>
            <a:custGeom>
              <a:avLst/>
              <a:gdLst/>
              <a:ahLst/>
              <a:cxnLst/>
              <a:rect l="l" t="t" r="r" b="b"/>
              <a:pathLst>
                <a:path w="14683740" h="1550670">
                  <a:moveTo>
                    <a:pt x="14683531" y="0"/>
                  </a:moveTo>
                  <a:lnTo>
                    <a:pt x="0" y="0"/>
                  </a:lnTo>
                  <a:lnTo>
                    <a:pt x="0" y="1550528"/>
                  </a:lnTo>
                  <a:lnTo>
                    <a:pt x="14683531" y="1550528"/>
                  </a:lnTo>
                  <a:lnTo>
                    <a:pt x="14683531" y="0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72748" y="3838107"/>
              <a:ext cx="14681200" cy="1433323"/>
            </a:xfrm>
            <a:custGeom>
              <a:avLst/>
              <a:gdLst/>
              <a:ahLst/>
              <a:cxnLst/>
              <a:rect l="l" t="t" r="r" b="b"/>
              <a:pathLst>
                <a:path w="14681200" h="1546225">
                  <a:moveTo>
                    <a:pt x="14407540" y="0"/>
                  </a:moveTo>
                  <a:lnTo>
                    <a:pt x="263541" y="92573"/>
                  </a:lnTo>
                  <a:lnTo>
                    <a:pt x="215885" y="97160"/>
                  </a:lnTo>
                  <a:lnTo>
                    <a:pt x="171085" y="109777"/>
                  </a:lnTo>
                  <a:lnTo>
                    <a:pt x="129887" y="129670"/>
                  </a:lnTo>
                  <a:lnTo>
                    <a:pt x="93033" y="156085"/>
                  </a:lnTo>
                  <a:lnTo>
                    <a:pt x="61269" y="188267"/>
                  </a:lnTo>
                  <a:lnTo>
                    <a:pt x="35340" y="225463"/>
                  </a:lnTo>
                  <a:lnTo>
                    <a:pt x="15988" y="266918"/>
                  </a:lnTo>
                  <a:lnTo>
                    <a:pt x="3960" y="311879"/>
                  </a:lnTo>
                  <a:lnTo>
                    <a:pt x="0" y="359591"/>
                  </a:lnTo>
                  <a:lnTo>
                    <a:pt x="6031" y="1282400"/>
                  </a:lnTo>
                  <a:lnTo>
                    <a:pt x="10618" y="1330056"/>
                  </a:lnTo>
                  <a:lnTo>
                    <a:pt x="23235" y="1374856"/>
                  </a:lnTo>
                  <a:lnTo>
                    <a:pt x="43128" y="1416055"/>
                  </a:lnTo>
                  <a:lnTo>
                    <a:pt x="69543" y="1452908"/>
                  </a:lnTo>
                  <a:lnTo>
                    <a:pt x="101725" y="1484672"/>
                  </a:lnTo>
                  <a:lnTo>
                    <a:pt x="138921" y="1510602"/>
                  </a:lnTo>
                  <a:lnTo>
                    <a:pt x="180376" y="1529953"/>
                  </a:lnTo>
                  <a:lnTo>
                    <a:pt x="225337" y="1541981"/>
                  </a:lnTo>
                  <a:lnTo>
                    <a:pt x="273049" y="1545942"/>
                  </a:lnTo>
                  <a:lnTo>
                    <a:pt x="14417058" y="1453369"/>
                  </a:lnTo>
                  <a:lnTo>
                    <a:pt x="14464714" y="1448785"/>
                  </a:lnTo>
                  <a:lnTo>
                    <a:pt x="14509514" y="1436170"/>
                  </a:lnTo>
                  <a:lnTo>
                    <a:pt x="14550713" y="1416278"/>
                  </a:lnTo>
                  <a:lnTo>
                    <a:pt x="14587566" y="1389864"/>
                  </a:lnTo>
                  <a:lnTo>
                    <a:pt x="14619330" y="1357682"/>
                  </a:lnTo>
                  <a:lnTo>
                    <a:pt x="14645260" y="1320486"/>
                  </a:lnTo>
                  <a:lnTo>
                    <a:pt x="14664611" y="1279029"/>
                  </a:lnTo>
                  <a:lnTo>
                    <a:pt x="14676639" y="1234066"/>
                  </a:lnTo>
                  <a:lnTo>
                    <a:pt x="14680600" y="1186351"/>
                  </a:lnTo>
                  <a:lnTo>
                    <a:pt x="14674558" y="263541"/>
                  </a:lnTo>
                  <a:lnTo>
                    <a:pt x="14669973" y="215885"/>
                  </a:lnTo>
                  <a:lnTo>
                    <a:pt x="14657358" y="171085"/>
                  </a:lnTo>
                  <a:lnTo>
                    <a:pt x="14637465" y="129887"/>
                  </a:lnTo>
                  <a:lnTo>
                    <a:pt x="14611050" y="93033"/>
                  </a:lnTo>
                  <a:lnTo>
                    <a:pt x="14578867" y="61269"/>
                  </a:lnTo>
                  <a:lnTo>
                    <a:pt x="14541670" y="35340"/>
                  </a:lnTo>
                  <a:lnTo>
                    <a:pt x="14500214" y="15988"/>
                  </a:lnTo>
                  <a:lnTo>
                    <a:pt x="14455252" y="3960"/>
                  </a:lnTo>
                  <a:lnTo>
                    <a:pt x="144075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2291495" y="4337471"/>
              <a:ext cx="14226160" cy="50654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10"/>
                </a:spcBef>
              </a:pPr>
              <a:r>
                <a:rPr sz="4800" b="1" spc="127" baseline="-3753" dirty="0">
                  <a:latin typeface="Goethe FF Clan" panose="020B0506030101020104" pitchFamily="34" charset="0"/>
                  <a:cs typeface="Calibri"/>
                </a:rPr>
                <a:t>Um</a:t>
              </a:r>
              <a:r>
                <a:rPr sz="4800" b="1" spc="-37" baseline="-3753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172" baseline="-3003" dirty="0">
                  <a:latin typeface="Goethe FF Clan" panose="020B0506030101020104" pitchFamily="34" charset="0"/>
                  <a:cs typeface="Calibri"/>
                </a:rPr>
                <a:t>eine</a:t>
              </a:r>
              <a:r>
                <a:rPr sz="4800" b="1" spc="-37" baseline="-3003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150" baseline="-2252" dirty="0">
                  <a:latin typeface="Goethe FF Clan" panose="020B0506030101020104" pitchFamily="34" charset="0"/>
                  <a:cs typeface="Calibri"/>
                </a:rPr>
                <a:t>Fremdsp</a:t>
              </a:r>
              <a:r>
                <a:rPr sz="3200" b="1" spc="100" dirty="0">
                  <a:latin typeface="Goethe FF Clan" panose="020B0506030101020104" pitchFamily="34" charset="0"/>
                  <a:cs typeface="Calibri"/>
                </a:rPr>
                <a:t>rache</a:t>
              </a:r>
              <a:r>
                <a:rPr sz="3200" b="1" spc="-25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3200" b="1" spc="175" dirty="0">
                  <a:latin typeface="Goethe FF Clan" panose="020B0506030101020104" pitchFamily="34" charset="0"/>
                  <a:cs typeface="Calibri"/>
                </a:rPr>
                <a:t>zu</a:t>
              </a:r>
              <a:r>
                <a:rPr sz="3200" b="1" spc="-25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3200" b="1" spc="90" dirty="0">
                  <a:latin typeface="Goethe FF Clan" panose="020B0506030101020104" pitchFamily="34" charset="0"/>
                  <a:cs typeface="Calibri"/>
                </a:rPr>
                <a:t>sprechen,</a:t>
              </a:r>
              <a:r>
                <a:rPr sz="3200" b="1" spc="-25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195" baseline="2252" dirty="0">
                  <a:latin typeface="Goethe FF Clan" panose="020B0506030101020104" pitchFamily="34" charset="0"/>
                  <a:cs typeface="Calibri"/>
                </a:rPr>
                <a:t>mus</a:t>
              </a:r>
              <a:r>
                <a:rPr sz="4800" b="1" spc="195" baseline="3003" dirty="0">
                  <a:latin typeface="Goethe FF Clan" panose="020B0506030101020104" pitchFamily="34" charset="0"/>
                  <a:cs typeface="Calibri"/>
                </a:rPr>
                <a:t>s</a:t>
              </a:r>
              <a:r>
                <a:rPr sz="4800" b="1" spc="-37" baseline="3003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195" baseline="3003" dirty="0">
                  <a:latin typeface="Goethe FF Clan" panose="020B0506030101020104" pitchFamily="34" charset="0"/>
                  <a:cs typeface="Calibri"/>
                </a:rPr>
                <a:t>man</a:t>
              </a:r>
              <a:r>
                <a:rPr sz="4800" b="1" spc="-82" baseline="3003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150" baseline="3753" dirty="0">
                  <a:latin typeface="Goethe FF Clan" panose="020B0506030101020104" pitchFamily="34" charset="0"/>
                  <a:cs typeface="Calibri"/>
                </a:rPr>
                <a:t>Gr</a:t>
              </a:r>
              <a:r>
                <a:rPr sz="4800" b="1" spc="150" baseline="4504" dirty="0">
                  <a:latin typeface="Goethe FF Clan" panose="020B0506030101020104" pitchFamily="34" charset="0"/>
                  <a:cs typeface="Calibri"/>
                </a:rPr>
                <a:t>ammatik</a:t>
              </a:r>
              <a:r>
                <a:rPr sz="4800" b="1" spc="-37" baseline="4504" dirty="0">
                  <a:latin typeface="Goethe FF Clan" panose="020B0506030101020104" pitchFamily="34" charset="0"/>
                  <a:cs typeface="Calibri"/>
                </a:rPr>
                <a:t> </a:t>
              </a:r>
              <a:r>
                <a:rPr sz="4800" b="1" spc="82" baseline="6006" dirty="0">
                  <a:latin typeface="Goethe FF Clan" panose="020B0506030101020104" pitchFamily="34" charset="0"/>
                  <a:cs typeface="Calibri"/>
                </a:rPr>
                <a:t>üben.</a:t>
              </a:r>
              <a:endParaRPr sz="4800" baseline="6006" dirty="0">
                <a:latin typeface="Goethe FF Clan" panose="020B0506030101020104" pitchFamily="34" charset="0"/>
                <a:cs typeface="Calibri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75096" y="7769402"/>
            <a:ext cx="15158085" cy="1787525"/>
            <a:chOff x="775096" y="7769402"/>
            <a:chExt cx="15158085" cy="1787525"/>
          </a:xfrm>
        </p:grpSpPr>
        <p:sp>
          <p:nvSpPr>
            <p:cNvPr id="16" name="object 16"/>
            <p:cNvSpPr/>
            <p:nvPr/>
          </p:nvSpPr>
          <p:spPr>
            <a:xfrm>
              <a:off x="775096" y="8005871"/>
              <a:ext cx="15010765" cy="1550670"/>
            </a:xfrm>
            <a:custGeom>
              <a:avLst/>
              <a:gdLst/>
              <a:ahLst/>
              <a:cxnLst/>
              <a:rect l="l" t="t" r="r" b="b"/>
              <a:pathLst>
                <a:path w="15010765" h="1550670">
                  <a:moveTo>
                    <a:pt x="15010223" y="0"/>
                  </a:moveTo>
                  <a:lnTo>
                    <a:pt x="0" y="0"/>
                  </a:lnTo>
                  <a:lnTo>
                    <a:pt x="0" y="1550528"/>
                  </a:lnTo>
                  <a:lnTo>
                    <a:pt x="15010223" y="1550528"/>
                  </a:lnTo>
                  <a:lnTo>
                    <a:pt x="15010223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24680" y="7769402"/>
              <a:ext cx="15008225" cy="1548130"/>
            </a:xfrm>
            <a:custGeom>
              <a:avLst/>
              <a:gdLst/>
              <a:ahLst/>
              <a:cxnLst/>
              <a:rect l="l" t="t" r="r" b="b"/>
              <a:pathLst>
                <a:path w="15008225" h="1548129">
                  <a:moveTo>
                    <a:pt x="273059" y="0"/>
                  </a:moveTo>
                  <a:lnTo>
                    <a:pt x="225347" y="3960"/>
                  </a:lnTo>
                  <a:lnTo>
                    <a:pt x="180387" y="15988"/>
                  </a:lnTo>
                  <a:lnTo>
                    <a:pt x="138931" y="35340"/>
                  </a:lnTo>
                  <a:lnTo>
                    <a:pt x="101736" y="61269"/>
                  </a:lnTo>
                  <a:lnTo>
                    <a:pt x="69553" y="93033"/>
                  </a:lnTo>
                  <a:lnTo>
                    <a:pt x="43139" y="129887"/>
                  </a:lnTo>
                  <a:lnTo>
                    <a:pt x="23246" y="171085"/>
                  </a:lnTo>
                  <a:lnTo>
                    <a:pt x="10629" y="215885"/>
                  </a:lnTo>
                  <a:lnTo>
                    <a:pt x="6041" y="263541"/>
                  </a:lnTo>
                  <a:lnTo>
                    <a:pt x="0" y="1186351"/>
                  </a:lnTo>
                  <a:lnTo>
                    <a:pt x="3963" y="1234066"/>
                  </a:lnTo>
                  <a:lnTo>
                    <a:pt x="15993" y="1279029"/>
                  </a:lnTo>
                  <a:lnTo>
                    <a:pt x="35345" y="1320486"/>
                  </a:lnTo>
                  <a:lnTo>
                    <a:pt x="61274" y="1357682"/>
                  </a:lnTo>
                  <a:lnTo>
                    <a:pt x="93038" y="1389864"/>
                  </a:lnTo>
                  <a:lnTo>
                    <a:pt x="129892" y="1416278"/>
                  </a:lnTo>
                  <a:lnTo>
                    <a:pt x="171092" y="1436170"/>
                  </a:lnTo>
                  <a:lnTo>
                    <a:pt x="215893" y="1448785"/>
                  </a:lnTo>
                  <a:lnTo>
                    <a:pt x="263552" y="1453369"/>
                  </a:lnTo>
                  <a:lnTo>
                    <a:pt x="14734870" y="1548088"/>
                  </a:lnTo>
                  <a:lnTo>
                    <a:pt x="14782585" y="1544128"/>
                  </a:lnTo>
                  <a:lnTo>
                    <a:pt x="14827548" y="1532100"/>
                  </a:lnTo>
                  <a:lnTo>
                    <a:pt x="14869005" y="1512748"/>
                  </a:lnTo>
                  <a:lnTo>
                    <a:pt x="14906202" y="1486819"/>
                  </a:lnTo>
                  <a:lnTo>
                    <a:pt x="14938384" y="1455055"/>
                  </a:lnTo>
                  <a:lnTo>
                    <a:pt x="14964798" y="1418201"/>
                  </a:lnTo>
                  <a:lnTo>
                    <a:pt x="14984689" y="1377003"/>
                  </a:lnTo>
                  <a:lnTo>
                    <a:pt x="14997304" y="1332203"/>
                  </a:lnTo>
                  <a:lnTo>
                    <a:pt x="15001888" y="1284547"/>
                  </a:lnTo>
                  <a:lnTo>
                    <a:pt x="15007930" y="361737"/>
                  </a:lnTo>
                  <a:lnTo>
                    <a:pt x="15003969" y="314022"/>
                  </a:lnTo>
                  <a:lnTo>
                    <a:pt x="14991941" y="269059"/>
                  </a:lnTo>
                  <a:lnTo>
                    <a:pt x="14972590" y="227602"/>
                  </a:lnTo>
                  <a:lnTo>
                    <a:pt x="14946660" y="190406"/>
                  </a:lnTo>
                  <a:lnTo>
                    <a:pt x="14914896" y="158224"/>
                  </a:lnTo>
                  <a:lnTo>
                    <a:pt x="14878043" y="131810"/>
                  </a:lnTo>
                  <a:lnTo>
                    <a:pt x="14836844" y="111918"/>
                  </a:lnTo>
                  <a:lnTo>
                    <a:pt x="14792044" y="99303"/>
                  </a:lnTo>
                  <a:lnTo>
                    <a:pt x="14744388" y="94719"/>
                  </a:lnTo>
                  <a:lnTo>
                    <a:pt x="2730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299716" y="8278303"/>
            <a:ext cx="1424559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4800" b="1" spc="187" baseline="9759" dirty="0">
                <a:latin typeface="Goethe FF Clan" panose="020B0506030101020104" pitchFamily="34" charset="0"/>
                <a:cs typeface="Calibri"/>
              </a:rPr>
              <a:t>Die</a:t>
            </a:r>
            <a:r>
              <a:rPr sz="4800" b="1" spc="-37" baseline="9759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50" baseline="9009" dirty="0">
                <a:latin typeface="Goethe FF Clan" panose="020B0506030101020104" pitchFamily="34" charset="0"/>
                <a:cs typeface="Calibri"/>
              </a:rPr>
              <a:t>A</a:t>
            </a:r>
            <a:r>
              <a:rPr sz="4800" b="1" spc="150" baseline="8258" dirty="0">
                <a:latin typeface="Goethe FF Clan" panose="020B0506030101020104" pitchFamily="34" charset="0"/>
                <a:cs typeface="Calibri"/>
              </a:rPr>
              <a:t>ussp</a:t>
            </a:r>
            <a:r>
              <a:rPr sz="4800" b="1" spc="150" baseline="7507" dirty="0">
                <a:latin typeface="Goethe FF Clan" panose="020B0506030101020104" pitchFamily="34" charset="0"/>
                <a:cs typeface="Calibri"/>
              </a:rPr>
              <a:t>rache</a:t>
            </a:r>
            <a:r>
              <a:rPr sz="4800" b="1" spc="-30" baseline="7507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50" baseline="6756" dirty="0">
                <a:latin typeface="Goethe FF Clan" panose="020B0506030101020104" pitchFamily="34" charset="0"/>
                <a:cs typeface="Calibri"/>
              </a:rPr>
              <a:t>ist</a:t>
            </a:r>
            <a:r>
              <a:rPr sz="4800" b="1" spc="-30" baseline="6756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27" baseline="6756" dirty="0">
                <a:latin typeface="Goethe FF Clan" panose="020B0506030101020104" pitchFamily="34" charset="0"/>
                <a:cs typeface="Calibri"/>
              </a:rPr>
              <a:t>nich</a:t>
            </a:r>
            <a:r>
              <a:rPr sz="4800" b="1" spc="127" baseline="6006" dirty="0">
                <a:latin typeface="Goethe FF Clan" panose="020B0506030101020104" pitchFamily="34" charset="0"/>
                <a:cs typeface="Calibri"/>
              </a:rPr>
              <a:t>t</a:t>
            </a:r>
            <a:r>
              <a:rPr sz="4800" b="1" spc="-30" baseline="6006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65" baseline="5255" dirty="0">
                <a:latin typeface="Goethe FF Clan" panose="020B0506030101020104" pitchFamily="34" charset="0"/>
                <a:cs typeface="Calibri"/>
              </a:rPr>
              <a:t>so</a:t>
            </a:r>
            <a:r>
              <a:rPr sz="4800" b="1" spc="-37" baseline="525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57" baseline="5255" dirty="0">
                <a:latin typeface="Goethe FF Clan" panose="020B0506030101020104" pitchFamily="34" charset="0"/>
                <a:cs typeface="Calibri"/>
              </a:rPr>
              <a:t>wich</a:t>
            </a:r>
            <a:r>
              <a:rPr sz="4800" b="1" spc="157" baseline="4504" dirty="0">
                <a:latin typeface="Goethe FF Clan" panose="020B0506030101020104" pitchFamily="34" charset="0"/>
                <a:cs typeface="Calibri"/>
              </a:rPr>
              <a:t>tig</a:t>
            </a:r>
            <a:r>
              <a:rPr sz="4800" b="1" spc="157" baseline="3753" dirty="0">
                <a:latin typeface="Goethe FF Clan" panose="020B0506030101020104" pitchFamily="34" charset="0"/>
                <a:cs typeface="Calibri"/>
              </a:rPr>
              <a:t>,</a:t>
            </a:r>
            <a:r>
              <a:rPr sz="4800" b="1" spc="-30" baseline="375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232" baseline="3753" dirty="0">
                <a:latin typeface="Goethe FF Clan" panose="020B0506030101020104" pitchFamily="34" charset="0"/>
                <a:cs typeface="Calibri"/>
              </a:rPr>
              <a:t>wie</a:t>
            </a:r>
            <a:r>
              <a:rPr sz="4800" b="1" spc="-30" baseline="375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27" baseline="3003" dirty="0">
                <a:latin typeface="Goethe FF Clan" panose="020B0506030101020104" pitchFamily="34" charset="0"/>
                <a:cs typeface="Calibri"/>
              </a:rPr>
              <a:t>Wor</a:t>
            </a:r>
            <a:r>
              <a:rPr sz="4800" b="1" spc="127" baseline="2252" dirty="0">
                <a:latin typeface="Goethe FF Clan" panose="020B0506030101020104" pitchFamily="34" charset="0"/>
                <a:cs typeface="Calibri"/>
              </a:rPr>
              <a:t>tschat</a:t>
            </a:r>
            <a:r>
              <a:rPr sz="4800" b="1" spc="127" baseline="1501" dirty="0">
                <a:latin typeface="Goethe FF Clan" panose="020B0506030101020104" pitchFamily="34" charset="0"/>
                <a:cs typeface="Calibri"/>
              </a:rPr>
              <a:t>z</a:t>
            </a:r>
            <a:r>
              <a:rPr sz="4800" b="1" spc="-30" baseline="150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110" dirty="0">
                <a:latin typeface="Goethe FF Clan" panose="020B0506030101020104" pitchFamily="34" charset="0"/>
                <a:cs typeface="Calibri"/>
              </a:rPr>
              <a:t>und</a:t>
            </a:r>
            <a:r>
              <a:rPr sz="3200" b="1" spc="-2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65" dirty="0">
                <a:latin typeface="Goethe FF Clan" panose="020B0506030101020104" pitchFamily="34" charset="0"/>
                <a:cs typeface="Calibri"/>
              </a:rPr>
              <a:t>Grammatik.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6784829" y="1775367"/>
            <a:ext cx="981075" cy="991235"/>
            <a:chOff x="16784829" y="1775367"/>
            <a:chExt cx="981075" cy="991235"/>
          </a:xfrm>
        </p:grpSpPr>
        <p:sp>
          <p:nvSpPr>
            <p:cNvPr id="20" name="object 20"/>
            <p:cNvSpPr/>
            <p:nvPr/>
          </p:nvSpPr>
          <p:spPr>
            <a:xfrm>
              <a:off x="17045700" y="1775367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376595" y="0"/>
                  </a:moveTo>
                  <a:lnTo>
                    <a:pt x="347064" y="11019"/>
                  </a:lnTo>
                  <a:lnTo>
                    <a:pt x="324359" y="33686"/>
                  </a:lnTo>
                  <a:lnTo>
                    <a:pt x="311142" y="64688"/>
                  </a:lnTo>
                  <a:lnTo>
                    <a:pt x="289255" y="136846"/>
                  </a:lnTo>
                  <a:lnTo>
                    <a:pt x="259666" y="198132"/>
                  </a:lnTo>
                  <a:lnTo>
                    <a:pt x="224495" y="249298"/>
                  </a:lnTo>
                  <a:lnTo>
                    <a:pt x="185867" y="291095"/>
                  </a:lnTo>
                  <a:lnTo>
                    <a:pt x="145902" y="324274"/>
                  </a:lnTo>
                  <a:lnTo>
                    <a:pt x="106725" y="349587"/>
                  </a:lnTo>
                  <a:lnTo>
                    <a:pt x="70457" y="367785"/>
                  </a:lnTo>
                  <a:lnTo>
                    <a:pt x="15139" y="385841"/>
                  </a:lnTo>
                  <a:lnTo>
                    <a:pt x="136" y="387191"/>
                  </a:lnTo>
                  <a:lnTo>
                    <a:pt x="0" y="387537"/>
                  </a:lnTo>
                  <a:lnTo>
                    <a:pt x="41" y="878716"/>
                  </a:lnTo>
                  <a:lnTo>
                    <a:pt x="35506" y="908432"/>
                  </a:lnTo>
                  <a:lnTo>
                    <a:pt x="70029" y="920976"/>
                  </a:lnTo>
                  <a:lnTo>
                    <a:pt x="536779" y="920976"/>
                  </a:lnTo>
                  <a:lnTo>
                    <a:pt x="565881" y="915444"/>
                  </a:lnTo>
                  <a:lnTo>
                    <a:pt x="590321" y="900223"/>
                  </a:lnTo>
                  <a:lnTo>
                    <a:pt x="607329" y="877376"/>
                  </a:lnTo>
                  <a:lnTo>
                    <a:pt x="614138" y="848968"/>
                  </a:lnTo>
                  <a:lnTo>
                    <a:pt x="608872" y="819500"/>
                  </a:lnTo>
                  <a:lnTo>
                    <a:pt x="593132" y="795365"/>
                  </a:lnTo>
                  <a:lnTo>
                    <a:pt x="569412" y="779055"/>
                  </a:lnTo>
                  <a:lnTo>
                    <a:pt x="540203" y="773064"/>
                  </a:lnTo>
                  <a:lnTo>
                    <a:pt x="568474" y="773064"/>
                  </a:lnTo>
                  <a:lnTo>
                    <a:pt x="597992" y="767148"/>
                  </a:lnTo>
                  <a:lnTo>
                    <a:pt x="622679" y="751036"/>
                  </a:lnTo>
                  <a:lnTo>
                    <a:pt x="639612" y="727185"/>
                  </a:lnTo>
                  <a:lnTo>
                    <a:pt x="645865" y="698051"/>
                  </a:lnTo>
                  <a:lnTo>
                    <a:pt x="641617" y="669636"/>
                  </a:lnTo>
                  <a:lnTo>
                    <a:pt x="629317" y="646469"/>
                  </a:lnTo>
                  <a:lnTo>
                    <a:pt x="609440" y="630868"/>
                  </a:lnTo>
                  <a:lnTo>
                    <a:pt x="582463" y="625153"/>
                  </a:lnTo>
                  <a:lnTo>
                    <a:pt x="611667" y="625153"/>
                  </a:lnTo>
                  <a:lnTo>
                    <a:pt x="659591" y="609068"/>
                  </a:lnTo>
                  <a:lnTo>
                    <a:pt x="686460" y="567092"/>
                  </a:lnTo>
                  <a:lnTo>
                    <a:pt x="687166" y="539335"/>
                  </a:lnTo>
                  <a:lnTo>
                    <a:pt x="678492" y="514741"/>
                  </a:lnTo>
                  <a:lnTo>
                    <a:pt x="662200" y="495045"/>
                  </a:lnTo>
                  <a:lnTo>
                    <a:pt x="639697" y="481848"/>
                  </a:lnTo>
                  <a:lnTo>
                    <a:pt x="639771" y="481366"/>
                  </a:lnTo>
                  <a:lnTo>
                    <a:pt x="642430" y="481366"/>
                  </a:lnTo>
                  <a:lnTo>
                    <a:pt x="671530" y="475833"/>
                  </a:lnTo>
                  <a:lnTo>
                    <a:pt x="695967" y="460608"/>
                  </a:lnTo>
                  <a:lnTo>
                    <a:pt x="712972" y="437758"/>
                  </a:lnTo>
                  <a:lnTo>
                    <a:pt x="719779" y="409348"/>
                  </a:lnTo>
                  <a:lnTo>
                    <a:pt x="714518" y="379886"/>
                  </a:lnTo>
                  <a:lnTo>
                    <a:pt x="698782" y="355754"/>
                  </a:lnTo>
                  <a:lnTo>
                    <a:pt x="675063" y="339445"/>
                  </a:lnTo>
                  <a:lnTo>
                    <a:pt x="645854" y="333455"/>
                  </a:lnTo>
                  <a:lnTo>
                    <a:pt x="405170" y="333455"/>
                  </a:lnTo>
                  <a:lnTo>
                    <a:pt x="403862" y="330900"/>
                  </a:lnTo>
                  <a:lnTo>
                    <a:pt x="423316" y="291111"/>
                  </a:lnTo>
                  <a:lnTo>
                    <a:pt x="436122" y="243193"/>
                  </a:lnTo>
                  <a:lnTo>
                    <a:pt x="445108" y="189825"/>
                  </a:lnTo>
                  <a:lnTo>
                    <a:pt x="451784" y="135623"/>
                  </a:lnTo>
                  <a:lnTo>
                    <a:pt x="457661" y="85200"/>
                  </a:lnTo>
                  <a:lnTo>
                    <a:pt x="456747" y="59527"/>
                  </a:lnTo>
                  <a:lnTo>
                    <a:pt x="447970" y="35985"/>
                  </a:lnTo>
                  <a:lnTo>
                    <a:pt x="432196" y="16734"/>
                  </a:lnTo>
                  <a:lnTo>
                    <a:pt x="410291" y="3936"/>
                  </a:lnTo>
                  <a:lnTo>
                    <a:pt x="3765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6784829" y="2092078"/>
              <a:ext cx="315595" cy="674370"/>
            </a:xfrm>
            <a:custGeom>
              <a:avLst/>
              <a:gdLst/>
              <a:ahLst/>
              <a:cxnLst/>
              <a:rect l="l" t="t" r="r" b="b"/>
              <a:pathLst>
                <a:path w="315594" h="674369">
                  <a:moveTo>
                    <a:pt x="251761" y="0"/>
                  </a:moveTo>
                  <a:lnTo>
                    <a:pt x="63788" y="0"/>
                  </a:lnTo>
                  <a:lnTo>
                    <a:pt x="39018" y="5032"/>
                  </a:lnTo>
                  <a:lnTo>
                    <a:pt x="18736" y="18736"/>
                  </a:lnTo>
                  <a:lnTo>
                    <a:pt x="5032" y="39018"/>
                  </a:lnTo>
                  <a:lnTo>
                    <a:pt x="0" y="63788"/>
                  </a:lnTo>
                  <a:lnTo>
                    <a:pt x="0" y="610211"/>
                  </a:lnTo>
                  <a:lnTo>
                    <a:pt x="5032" y="634981"/>
                  </a:lnTo>
                  <a:lnTo>
                    <a:pt x="18736" y="655264"/>
                  </a:lnTo>
                  <a:lnTo>
                    <a:pt x="39018" y="668967"/>
                  </a:lnTo>
                  <a:lnTo>
                    <a:pt x="63788" y="674000"/>
                  </a:lnTo>
                  <a:lnTo>
                    <a:pt x="251761" y="674000"/>
                  </a:lnTo>
                  <a:lnTo>
                    <a:pt x="276531" y="668967"/>
                  </a:lnTo>
                  <a:lnTo>
                    <a:pt x="296814" y="655265"/>
                  </a:lnTo>
                  <a:lnTo>
                    <a:pt x="310517" y="634985"/>
                  </a:lnTo>
                  <a:lnTo>
                    <a:pt x="315550" y="610222"/>
                  </a:lnTo>
                  <a:lnTo>
                    <a:pt x="315550" y="63788"/>
                  </a:lnTo>
                  <a:lnTo>
                    <a:pt x="310517" y="39018"/>
                  </a:lnTo>
                  <a:lnTo>
                    <a:pt x="296814" y="18736"/>
                  </a:lnTo>
                  <a:lnTo>
                    <a:pt x="276531" y="5032"/>
                  </a:lnTo>
                  <a:lnTo>
                    <a:pt x="251761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09798" y="2640651"/>
              <a:ext cx="65621" cy="65631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18285779" y="2037527"/>
            <a:ext cx="981075" cy="991235"/>
            <a:chOff x="18285779" y="2037527"/>
            <a:chExt cx="981075" cy="991235"/>
          </a:xfrm>
        </p:grpSpPr>
        <p:sp>
          <p:nvSpPr>
            <p:cNvPr id="24" name="object 24"/>
            <p:cNvSpPr/>
            <p:nvPr/>
          </p:nvSpPr>
          <p:spPr>
            <a:xfrm>
              <a:off x="18285779" y="2107262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649749" y="0"/>
                  </a:moveTo>
                  <a:lnTo>
                    <a:pt x="182999" y="0"/>
                  </a:lnTo>
                  <a:lnTo>
                    <a:pt x="153897" y="5532"/>
                  </a:lnTo>
                  <a:lnTo>
                    <a:pt x="129458" y="20753"/>
                  </a:lnTo>
                  <a:lnTo>
                    <a:pt x="112449" y="43599"/>
                  </a:lnTo>
                  <a:lnTo>
                    <a:pt x="105640" y="72008"/>
                  </a:lnTo>
                  <a:lnTo>
                    <a:pt x="110907" y="101475"/>
                  </a:lnTo>
                  <a:lnTo>
                    <a:pt x="126646" y="125611"/>
                  </a:lnTo>
                  <a:lnTo>
                    <a:pt x="150366" y="141921"/>
                  </a:lnTo>
                  <a:lnTo>
                    <a:pt x="179575" y="147911"/>
                  </a:lnTo>
                  <a:lnTo>
                    <a:pt x="151304" y="147911"/>
                  </a:lnTo>
                  <a:lnTo>
                    <a:pt x="121786" y="153828"/>
                  </a:lnTo>
                  <a:lnTo>
                    <a:pt x="97099" y="169939"/>
                  </a:lnTo>
                  <a:lnTo>
                    <a:pt x="80166" y="193790"/>
                  </a:lnTo>
                  <a:lnTo>
                    <a:pt x="73913" y="222925"/>
                  </a:lnTo>
                  <a:lnTo>
                    <a:pt x="78161" y="251340"/>
                  </a:lnTo>
                  <a:lnTo>
                    <a:pt x="90461" y="274507"/>
                  </a:lnTo>
                  <a:lnTo>
                    <a:pt x="110338" y="290107"/>
                  </a:lnTo>
                  <a:lnTo>
                    <a:pt x="137315" y="295823"/>
                  </a:lnTo>
                  <a:lnTo>
                    <a:pt x="108111" y="295823"/>
                  </a:lnTo>
                  <a:lnTo>
                    <a:pt x="60187" y="311908"/>
                  </a:lnTo>
                  <a:lnTo>
                    <a:pt x="33318" y="353884"/>
                  </a:lnTo>
                  <a:lnTo>
                    <a:pt x="32612" y="381640"/>
                  </a:lnTo>
                  <a:lnTo>
                    <a:pt x="41286" y="406235"/>
                  </a:lnTo>
                  <a:lnTo>
                    <a:pt x="57578" y="425930"/>
                  </a:lnTo>
                  <a:lnTo>
                    <a:pt x="80081" y="439127"/>
                  </a:lnTo>
                  <a:lnTo>
                    <a:pt x="80008" y="439609"/>
                  </a:lnTo>
                  <a:lnTo>
                    <a:pt x="77348" y="439609"/>
                  </a:lnTo>
                  <a:lnTo>
                    <a:pt x="48248" y="445143"/>
                  </a:lnTo>
                  <a:lnTo>
                    <a:pt x="23812" y="460368"/>
                  </a:lnTo>
                  <a:lnTo>
                    <a:pt x="6806" y="483218"/>
                  </a:lnTo>
                  <a:lnTo>
                    <a:pt x="0" y="511628"/>
                  </a:lnTo>
                  <a:lnTo>
                    <a:pt x="5260" y="541090"/>
                  </a:lnTo>
                  <a:lnTo>
                    <a:pt x="20996" y="565222"/>
                  </a:lnTo>
                  <a:lnTo>
                    <a:pt x="44715" y="581530"/>
                  </a:lnTo>
                  <a:lnTo>
                    <a:pt x="73924" y="587521"/>
                  </a:lnTo>
                  <a:lnTo>
                    <a:pt x="314608" y="587521"/>
                  </a:lnTo>
                  <a:lnTo>
                    <a:pt x="315917" y="590076"/>
                  </a:lnTo>
                  <a:lnTo>
                    <a:pt x="296462" y="629865"/>
                  </a:lnTo>
                  <a:lnTo>
                    <a:pt x="283656" y="677783"/>
                  </a:lnTo>
                  <a:lnTo>
                    <a:pt x="274671" y="731150"/>
                  </a:lnTo>
                  <a:lnTo>
                    <a:pt x="267994" y="785353"/>
                  </a:lnTo>
                  <a:lnTo>
                    <a:pt x="262117" y="835775"/>
                  </a:lnTo>
                  <a:lnTo>
                    <a:pt x="263031" y="861448"/>
                  </a:lnTo>
                  <a:lnTo>
                    <a:pt x="271808" y="884991"/>
                  </a:lnTo>
                  <a:lnTo>
                    <a:pt x="287582" y="904242"/>
                  </a:lnTo>
                  <a:lnTo>
                    <a:pt x="309487" y="917040"/>
                  </a:lnTo>
                  <a:lnTo>
                    <a:pt x="343184" y="920976"/>
                  </a:lnTo>
                  <a:lnTo>
                    <a:pt x="372715" y="909956"/>
                  </a:lnTo>
                  <a:lnTo>
                    <a:pt x="395419" y="887290"/>
                  </a:lnTo>
                  <a:lnTo>
                    <a:pt x="408636" y="856288"/>
                  </a:lnTo>
                  <a:lnTo>
                    <a:pt x="430523" y="784130"/>
                  </a:lnTo>
                  <a:lnTo>
                    <a:pt x="460112" y="722844"/>
                  </a:lnTo>
                  <a:lnTo>
                    <a:pt x="495283" y="671678"/>
                  </a:lnTo>
                  <a:lnTo>
                    <a:pt x="533912" y="629881"/>
                  </a:lnTo>
                  <a:lnTo>
                    <a:pt x="573876" y="596701"/>
                  </a:lnTo>
                  <a:lnTo>
                    <a:pt x="613054" y="571388"/>
                  </a:lnTo>
                  <a:lnTo>
                    <a:pt x="649322" y="553190"/>
                  </a:lnTo>
                  <a:lnTo>
                    <a:pt x="704639" y="535134"/>
                  </a:lnTo>
                  <a:lnTo>
                    <a:pt x="719643" y="533784"/>
                  </a:lnTo>
                  <a:lnTo>
                    <a:pt x="719779" y="533439"/>
                  </a:lnTo>
                  <a:lnTo>
                    <a:pt x="719737" y="42260"/>
                  </a:lnTo>
                  <a:lnTo>
                    <a:pt x="684272" y="12544"/>
                  </a:lnTo>
                  <a:lnTo>
                    <a:pt x="659110" y="820"/>
                  </a:lnTo>
                  <a:lnTo>
                    <a:pt x="649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950879" y="2037527"/>
              <a:ext cx="315595" cy="674370"/>
            </a:xfrm>
            <a:custGeom>
              <a:avLst/>
              <a:gdLst/>
              <a:ahLst/>
              <a:cxnLst/>
              <a:rect l="l" t="t" r="r" b="b"/>
              <a:pathLst>
                <a:path w="315594" h="674369">
                  <a:moveTo>
                    <a:pt x="251761" y="0"/>
                  </a:moveTo>
                  <a:lnTo>
                    <a:pt x="63788" y="0"/>
                  </a:lnTo>
                  <a:lnTo>
                    <a:pt x="39018" y="5032"/>
                  </a:lnTo>
                  <a:lnTo>
                    <a:pt x="18736" y="18735"/>
                  </a:lnTo>
                  <a:lnTo>
                    <a:pt x="5032" y="39014"/>
                  </a:lnTo>
                  <a:lnTo>
                    <a:pt x="0" y="63778"/>
                  </a:lnTo>
                  <a:lnTo>
                    <a:pt x="0" y="610211"/>
                  </a:lnTo>
                  <a:lnTo>
                    <a:pt x="5032" y="634981"/>
                  </a:lnTo>
                  <a:lnTo>
                    <a:pt x="18736" y="655264"/>
                  </a:lnTo>
                  <a:lnTo>
                    <a:pt x="39018" y="668967"/>
                  </a:lnTo>
                  <a:lnTo>
                    <a:pt x="63788" y="674000"/>
                  </a:lnTo>
                  <a:lnTo>
                    <a:pt x="251761" y="674000"/>
                  </a:lnTo>
                  <a:lnTo>
                    <a:pt x="276531" y="668967"/>
                  </a:lnTo>
                  <a:lnTo>
                    <a:pt x="296814" y="655264"/>
                  </a:lnTo>
                  <a:lnTo>
                    <a:pt x="310517" y="634981"/>
                  </a:lnTo>
                  <a:lnTo>
                    <a:pt x="315550" y="610211"/>
                  </a:lnTo>
                  <a:lnTo>
                    <a:pt x="315550" y="63788"/>
                  </a:lnTo>
                  <a:lnTo>
                    <a:pt x="310517" y="39018"/>
                  </a:lnTo>
                  <a:lnTo>
                    <a:pt x="296814" y="18736"/>
                  </a:lnTo>
                  <a:lnTo>
                    <a:pt x="276531" y="5032"/>
                  </a:lnTo>
                  <a:lnTo>
                    <a:pt x="251761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75839" y="2097324"/>
              <a:ext cx="65621" cy="65631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077991" y="4033018"/>
            <a:ext cx="4188437" cy="6067070"/>
          </a:xfrm>
          <a:prstGeom prst="rect">
            <a:avLst/>
          </a:prstGeom>
        </p:spPr>
      </p:pic>
      <p:sp>
        <p:nvSpPr>
          <p:cNvPr id="28" name="object 28"/>
          <p:cNvSpPr/>
          <p:nvPr/>
        </p:nvSpPr>
        <p:spPr>
          <a:xfrm>
            <a:off x="7254499" y="9994249"/>
            <a:ext cx="3398520" cy="1314450"/>
          </a:xfrm>
          <a:custGeom>
            <a:avLst/>
            <a:gdLst/>
            <a:ahLst/>
            <a:cxnLst/>
            <a:rect l="l" t="t" r="r" b="b"/>
            <a:pathLst>
              <a:path w="3398520" h="1314450">
                <a:moveTo>
                  <a:pt x="3398307" y="1314306"/>
                </a:moveTo>
                <a:lnTo>
                  <a:pt x="3378760" y="1244214"/>
                </a:lnTo>
                <a:lnTo>
                  <a:pt x="3364805" y="1200372"/>
                </a:lnTo>
                <a:lnTo>
                  <a:pt x="3349742" y="1157037"/>
                </a:lnTo>
                <a:lnTo>
                  <a:pt x="3333587" y="1114225"/>
                </a:lnTo>
                <a:lnTo>
                  <a:pt x="3316356" y="1071953"/>
                </a:lnTo>
                <a:lnTo>
                  <a:pt x="3298067" y="1030238"/>
                </a:lnTo>
                <a:lnTo>
                  <a:pt x="3278735" y="989097"/>
                </a:lnTo>
                <a:lnTo>
                  <a:pt x="3258379" y="948546"/>
                </a:lnTo>
                <a:lnTo>
                  <a:pt x="3237013" y="908602"/>
                </a:lnTo>
                <a:lnTo>
                  <a:pt x="3214656" y="869282"/>
                </a:lnTo>
                <a:lnTo>
                  <a:pt x="3191324" y="830602"/>
                </a:lnTo>
                <a:lnTo>
                  <a:pt x="3167034" y="792579"/>
                </a:lnTo>
                <a:lnTo>
                  <a:pt x="3141802" y="755230"/>
                </a:lnTo>
                <a:lnTo>
                  <a:pt x="3115645" y="718572"/>
                </a:lnTo>
                <a:lnTo>
                  <a:pt x="3088580" y="682622"/>
                </a:lnTo>
                <a:lnTo>
                  <a:pt x="3060623" y="647395"/>
                </a:lnTo>
                <a:lnTo>
                  <a:pt x="3031792" y="612910"/>
                </a:lnTo>
                <a:lnTo>
                  <a:pt x="3002103" y="579181"/>
                </a:lnTo>
                <a:lnTo>
                  <a:pt x="2971572" y="546228"/>
                </a:lnTo>
                <a:lnTo>
                  <a:pt x="2940217" y="514065"/>
                </a:lnTo>
                <a:lnTo>
                  <a:pt x="2908055" y="482710"/>
                </a:lnTo>
                <a:lnTo>
                  <a:pt x="2875101" y="452180"/>
                </a:lnTo>
                <a:lnTo>
                  <a:pt x="2841373" y="422490"/>
                </a:lnTo>
                <a:lnTo>
                  <a:pt x="2806887" y="393659"/>
                </a:lnTo>
                <a:lnTo>
                  <a:pt x="2771661" y="365703"/>
                </a:lnTo>
                <a:lnTo>
                  <a:pt x="2735710" y="338638"/>
                </a:lnTo>
                <a:lnTo>
                  <a:pt x="2699052" y="312481"/>
                </a:lnTo>
                <a:lnTo>
                  <a:pt x="2661703" y="287249"/>
                </a:lnTo>
                <a:lnTo>
                  <a:pt x="2623681" y="262958"/>
                </a:lnTo>
                <a:lnTo>
                  <a:pt x="2585001" y="239626"/>
                </a:lnTo>
                <a:lnTo>
                  <a:pt x="2545681" y="217269"/>
                </a:lnTo>
                <a:lnTo>
                  <a:pt x="2505737" y="195904"/>
                </a:lnTo>
                <a:lnTo>
                  <a:pt x="2465185" y="175547"/>
                </a:lnTo>
                <a:lnTo>
                  <a:pt x="2424044" y="156216"/>
                </a:lnTo>
                <a:lnTo>
                  <a:pt x="2382329" y="137926"/>
                </a:lnTo>
                <a:lnTo>
                  <a:pt x="2340057" y="120696"/>
                </a:lnTo>
                <a:lnTo>
                  <a:pt x="2297245" y="104540"/>
                </a:lnTo>
                <a:lnTo>
                  <a:pt x="2253910" y="89477"/>
                </a:lnTo>
                <a:lnTo>
                  <a:pt x="2210068" y="75523"/>
                </a:lnTo>
                <a:lnTo>
                  <a:pt x="2165736" y="62694"/>
                </a:lnTo>
                <a:lnTo>
                  <a:pt x="2120931" y="51008"/>
                </a:lnTo>
                <a:lnTo>
                  <a:pt x="2075670" y="40481"/>
                </a:lnTo>
                <a:lnTo>
                  <a:pt x="2029969" y="31130"/>
                </a:lnTo>
                <a:lnTo>
                  <a:pt x="1983844" y="22971"/>
                </a:lnTo>
                <a:lnTo>
                  <a:pt x="1937314" y="16022"/>
                </a:lnTo>
                <a:lnTo>
                  <a:pt x="1890394" y="10298"/>
                </a:lnTo>
                <a:lnTo>
                  <a:pt x="1843101" y="5818"/>
                </a:lnTo>
                <a:lnTo>
                  <a:pt x="1795452" y="2597"/>
                </a:lnTo>
                <a:lnTo>
                  <a:pt x="1747464" y="652"/>
                </a:lnTo>
                <a:lnTo>
                  <a:pt x="1699153" y="0"/>
                </a:lnTo>
                <a:lnTo>
                  <a:pt x="1650842" y="652"/>
                </a:lnTo>
                <a:lnTo>
                  <a:pt x="1602854" y="2597"/>
                </a:lnTo>
                <a:lnTo>
                  <a:pt x="1555205" y="5818"/>
                </a:lnTo>
                <a:lnTo>
                  <a:pt x="1507912" y="10298"/>
                </a:lnTo>
                <a:lnTo>
                  <a:pt x="1460992" y="16022"/>
                </a:lnTo>
                <a:lnTo>
                  <a:pt x="1414462" y="22971"/>
                </a:lnTo>
                <a:lnTo>
                  <a:pt x="1368338" y="31130"/>
                </a:lnTo>
                <a:lnTo>
                  <a:pt x="1322637" y="40481"/>
                </a:lnTo>
                <a:lnTo>
                  <a:pt x="1277375" y="51008"/>
                </a:lnTo>
                <a:lnTo>
                  <a:pt x="1232570" y="62694"/>
                </a:lnTo>
                <a:lnTo>
                  <a:pt x="1188238" y="75523"/>
                </a:lnTo>
                <a:lnTo>
                  <a:pt x="1144396" y="89477"/>
                </a:lnTo>
                <a:lnTo>
                  <a:pt x="1101061" y="104540"/>
                </a:lnTo>
                <a:lnTo>
                  <a:pt x="1058249" y="120696"/>
                </a:lnTo>
                <a:lnTo>
                  <a:pt x="1015977" y="137926"/>
                </a:lnTo>
                <a:lnTo>
                  <a:pt x="974262" y="156216"/>
                </a:lnTo>
                <a:lnTo>
                  <a:pt x="933121" y="175547"/>
                </a:lnTo>
                <a:lnTo>
                  <a:pt x="892570" y="195904"/>
                </a:lnTo>
                <a:lnTo>
                  <a:pt x="852626" y="217269"/>
                </a:lnTo>
                <a:lnTo>
                  <a:pt x="813305" y="239626"/>
                </a:lnTo>
                <a:lnTo>
                  <a:pt x="774626" y="262958"/>
                </a:lnTo>
                <a:lnTo>
                  <a:pt x="736603" y="287249"/>
                </a:lnTo>
                <a:lnTo>
                  <a:pt x="699254" y="312481"/>
                </a:lnTo>
                <a:lnTo>
                  <a:pt x="662596" y="338638"/>
                </a:lnTo>
                <a:lnTo>
                  <a:pt x="626646" y="365703"/>
                </a:lnTo>
                <a:lnTo>
                  <a:pt x="591419" y="393659"/>
                </a:lnTo>
                <a:lnTo>
                  <a:pt x="556933" y="422490"/>
                </a:lnTo>
                <a:lnTo>
                  <a:pt x="523205" y="452180"/>
                </a:lnTo>
                <a:lnTo>
                  <a:pt x="490252" y="482710"/>
                </a:lnTo>
                <a:lnTo>
                  <a:pt x="458089" y="514065"/>
                </a:lnTo>
                <a:lnTo>
                  <a:pt x="426734" y="546228"/>
                </a:lnTo>
                <a:lnTo>
                  <a:pt x="396204" y="579181"/>
                </a:lnTo>
                <a:lnTo>
                  <a:pt x="366514" y="612910"/>
                </a:lnTo>
                <a:lnTo>
                  <a:pt x="337683" y="647395"/>
                </a:lnTo>
                <a:lnTo>
                  <a:pt x="309727" y="682622"/>
                </a:lnTo>
                <a:lnTo>
                  <a:pt x="282662" y="718572"/>
                </a:lnTo>
                <a:lnTo>
                  <a:pt x="256505" y="755230"/>
                </a:lnTo>
                <a:lnTo>
                  <a:pt x="231273" y="792579"/>
                </a:lnTo>
                <a:lnTo>
                  <a:pt x="206982" y="830602"/>
                </a:lnTo>
                <a:lnTo>
                  <a:pt x="183650" y="869282"/>
                </a:lnTo>
                <a:lnTo>
                  <a:pt x="161293" y="908602"/>
                </a:lnTo>
                <a:lnTo>
                  <a:pt x="139928" y="948546"/>
                </a:lnTo>
                <a:lnTo>
                  <a:pt x="119571" y="989097"/>
                </a:lnTo>
                <a:lnTo>
                  <a:pt x="100240" y="1030238"/>
                </a:lnTo>
                <a:lnTo>
                  <a:pt x="81950" y="1071953"/>
                </a:lnTo>
                <a:lnTo>
                  <a:pt x="64719" y="1114225"/>
                </a:lnTo>
                <a:lnTo>
                  <a:pt x="48564" y="1157037"/>
                </a:lnTo>
                <a:lnTo>
                  <a:pt x="33501" y="1200372"/>
                </a:lnTo>
                <a:lnTo>
                  <a:pt x="19547" y="1244214"/>
                </a:lnTo>
                <a:lnTo>
                  <a:pt x="6718" y="1288546"/>
                </a:lnTo>
                <a:lnTo>
                  <a:pt x="0" y="1314306"/>
                </a:lnTo>
              </a:path>
            </a:pathLst>
          </a:custGeom>
          <a:ln w="72877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6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77989" y="0"/>
            <a:ext cx="7193280" cy="7708265"/>
            <a:chOff x="10877989" y="0"/>
            <a:chExt cx="7193280" cy="7708265"/>
          </a:xfrm>
        </p:grpSpPr>
        <p:sp>
          <p:nvSpPr>
            <p:cNvPr id="3" name="object 3"/>
            <p:cNvSpPr/>
            <p:nvPr/>
          </p:nvSpPr>
          <p:spPr>
            <a:xfrm>
              <a:off x="10877989" y="0"/>
              <a:ext cx="5040630" cy="3399790"/>
            </a:xfrm>
            <a:custGeom>
              <a:avLst/>
              <a:gdLst/>
              <a:ahLst/>
              <a:cxnLst/>
              <a:rect l="l" t="t" r="r" b="b"/>
              <a:pathLst>
                <a:path w="5040630" h="3399790">
                  <a:moveTo>
                    <a:pt x="5040309" y="0"/>
                  </a:moveTo>
                  <a:lnTo>
                    <a:pt x="2508908" y="0"/>
                  </a:lnTo>
                  <a:lnTo>
                    <a:pt x="2522067" y="46288"/>
                  </a:lnTo>
                  <a:lnTo>
                    <a:pt x="2536099" y="92592"/>
                  </a:lnTo>
                  <a:lnTo>
                    <a:pt x="2550912" y="138611"/>
                  </a:lnTo>
                  <a:lnTo>
                    <a:pt x="2566503" y="184334"/>
                  </a:lnTo>
                  <a:lnTo>
                    <a:pt x="2582863" y="229752"/>
                  </a:lnTo>
                  <a:lnTo>
                    <a:pt x="2599988" y="274857"/>
                  </a:lnTo>
                  <a:lnTo>
                    <a:pt x="2617871" y="319638"/>
                  </a:lnTo>
                  <a:lnTo>
                    <a:pt x="2636506" y="364087"/>
                  </a:lnTo>
                  <a:lnTo>
                    <a:pt x="2655887" y="408194"/>
                  </a:lnTo>
                  <a:lnTo>
                    <a:pt x="2676008" y="451950"/>
                  </a:lnTo>
                  <a:lnTo>
                    <a:pt x="2696862" y="495346"/>
                  </a:lnTo>
                  <a:lnTo>
                    <a:pt x="2718444" y="538372"/>
                  </a:lnTo>
                  <a:lnTo>
                    <a:pt x="2740748" y="581020"/>
                  </a:lnTo>
                  <a:lnTo>
                    <a:pt x="2763767" y="623279"/>
                  </a:lnTo>
                  <a:lnTo>
                    <a:pt x="2787496" y="665142"/>
                  </a:lnTo>
                  <a:lnTo>
                    <a:pt x="73861" y="31402"/>
                  </a:lnTo>
                  <a:lnTo>
                    <a:pt x="63292" y="78534"/>
                  </a:lnTo>
                  <a:lnTo>
                    <a:pt x="53558" y="125658"/>
                  </a:lnTo>
                  <a:lnTo>
                    <a:pt x="44652" y="172766"/>
                  </a:lnTo>
                  <a:lnTo>
                    <a:pt x="36570" y="219849"/>
                  </a:lnTo>
                  <a:lnTo>
                    <a:pt x="29307" y="266900"/>
                  </a:lnTo>
                  <a:lnTo>
                    <a:pt x="22858" y="313912"/>
                  </a:lnTo>
                  <a:lnTo>
                    <a:pt x="17219" y="360876"/>
                  </a:lnTo>
                  <a:lnTo>
                    <a:pt x="12384" y="407785"/>
                  </a:lnTo>
                  <a:lnTo>
                    <a:pt x="8349" y="454630"/>
                  </a:lnTo>
                  <a:lnTo>
                    <a:pt x="5109" y="501405"/>
                  </a:lnTo>
                  <a:lnTo>
                    <a:pt x="2659" y="548100"/>
                  </a:lnTo>
                  <a:lnTo>
                    <a:pt x="994" y="594709"/>
                  </a:lnTo>
                  <a:lnTo>
                    <a:pt x="109" y="641223"/>
                  </a:lnTo>
                  <a:lnTo>
                    <a:pt x="0" y="687635"/>
                  </a:lnTo>
                  <a:lnTo>
                    <a:pt x="661" y="733936"/>
                  </a:lnTo>
                  <a:lnTo>
                    <a:pt x="2088" y="780120"/>
                  </a:lnTo>
                  <a:lnTo>
                    <a:pt x="4276" y="826178"/>
                  </a:lnTo>
                  <a:lnTo>
                    <a:pt x="7220" y="872102"/>
                  </a:lnTo>
                  <a:lnTo>
                    <a:pt x="10915" y="917884"/>
                  </a:lnTo>
                  <a:lnTo>
                    <a:pt x="15356" y="963518"/>
                  </a:lnTo>
                  <a:lnTo>
                    <a:pt x="20539" y="1008994"/>
                  </a:lnTo>
                  <a:lnTo>
                    <a:pt x="26459" y="1054305"/>
                  </a:lnTo>
                  <a:lnTo>
                    <a:pt x="33110" y="1099444"/>
                  </a:lnTo>
                  <a:lnTo>
                    <a:pt x="40488" y="1144402"/>
                  </a:lnTo>
                  <a:lnTo>
                    <a:pt x="48589" y="1189171"/>
                  </a:lnTo>
                  <a:lnTo>
                    <a:pt x="57406" y="1233744"/>
                  </a:lnTo>
                  <a:lnTo>
                    <a:pt x="66936" y="1278113"/>
                  </a:lnTo>
                  <a:lnTo>
                    <a:pt x="77174" y="1322271"/>
                  </a:lnTo>
                  <a:lnTo>
                    <a:pt x="88114" y="1366208"/>
                  </a:lnTo>
                  <a:lnTo>
                    <a:pt x="99752" y="1409919"/>
                  </a:lnTo>
                  <a:lnTo>
                    <a:pt x="112083" y="1453393"/>
                  </a:lnTo>
                  <a:lnTo>
                    <a:pt x="125102" y="1496625"/>
                  </a:lnTo>
                  <a:lnTo>
                    <a:pt x="138804" y="1539605"/>
                  </a:lnTo>
                  <a:lnTo>
                    <a:pt x="153185" y="1582327"/>
                  </a:lnTo>
                  <a:lnTo>
                    <a:pt x="168239" y="1624782"/>
                  </a:lnTo>
                  <a:lnTo>
                    <a:pt x="183962" y="1666963"/>
                  </a:lnTo>
                  <a:lnTo>
                    <a:pt x="200349" y="1708862"/>
                  </a:lnTo>
                  <a:lnTo>
                    <a:pt x="217395" y="1750470"/>
                  </a:lnTo>
                  <a:lnTo>
                    <a:pt x="235095" y="1791780"/>
                  </a:lnTo>
                  <a:lnTo>
                    <a:pt x="253445" y="1832785"/>
                  </a:lnTo>
                  <a:lnTo>
                    <a:pt x="272438" y="1873476"/>
                  </a:lnTo>
                  <a:lnTo>
                    <a:pt x="292072" y="1913846"/>
                  </a:lnTo>
                  <a:lnTo>
                    <a:pt x="312340" y="1953886"/>
                  </a:lnTo>
                  <a:lnTo>
                    <a:pt x="333238" y="1993590"/>
                  </a:lnTo>
                  <a:lnTo>
                    <a:pt x="354761" y="2032948"/>
                  </a:lnTo>
                  <a:lnTo>
                    <a:pt x="376904" y="2071954"/>
                  </a:lnTo>
                  <a:lnTo>
                    <a:pt x="399663" y="2110599"/>
                  </a:lnTo>
                  <a:lnTo>
                    <a:pt x="423032" y="2148876"/>
                  </a:lnTo>
                  <a:lnTo>
                    <a:pt x="447007" y="2186777"/>
                  </a:lnTo>
                  <a:lnTo>
                    <a:pt x="471583" y="2224294"/>
                  </a:lnTo>
                  <a:lnTo>
                    <a:pt x="496754" y="2261420"/>
                  </a:lnTo>
                  <a:lnTo>
                    <a:pt x="522517" y="2298145"/>
                  </a:lnTo>
                  <a:lnTo>
                    <a:pt x="548866" y="2334463"/>
                  </a:lnTo>
                  <a:lnTo>
                    <a:pt x="575796" y="2370366"/>
                  </a:lnTo>
                  <a:lnTo>
                    <a:pt x="603303" y="2405846"/>
                  </a:lnTo>
                  <a:lnTo>
                    <a:pt x="631381" y="2440895"/>
                  </a:lnTo>
                  <a:lnTo>
                    <a:pt x="660027" y="2475505"/>
                  </a:lnTo>
                  <a:lnTo>
                    <a:pt x="689234" y="2509668"/>
                  </a:lnTo>
                  <a:lnTo>
                    <a:pt x="718998" y="2543378"/>
                  </a:lnTo>
                  <a:lnTo>
                    <a:pt x="749315" y="2576625"/>
                  </a:lnTo>
                  <a:lnTo>
                    <a:pt x="780179" y="2609402"/>
                  </a:lnTo>
                  <a:lnTo>
                    <a:pt x="811586" y="2641701"/>
                  </a:lnTo>
                  <a:lnTo>
                    <a:pt x="843530" y="2673514"/>
                  </a:lnTo>
                  <a:lnTo>
                    <a:pt x="876008" y="2704834"/>
                  </a:lnTo>
                  <a:lnTo>
                    <a:pt x="909013" y="2735653"/>
                  </a:lnTo>
                  <a:lnTo>
                    <a:pt x="942541" y="2765963"/>
                  </a:lnTo>
                  <a:lnTo>
                    <a:pt x="976588" y="2795755"/>
                  </a:lnTo>
                  <a:lnTo>
                    <a:pt x="1011148" y="2825023"/>
                  </a:lnTo>
                  <a:lnTo>
                    <a:pt x="1046217" y="2853758"/>
                  </a:lnTo>
                  <a:lnTo>
                    <a:pt x="1081790" y="2881953"/>
                  </a:lnTo>
                  <a:lnTo>
                    <a:pt x="1117862" y="2909600"/>
                  </a:lnTo>
                  <a:lnTo>
                    <a:pt x="1154427" y="2936691"/>
                  </a:lnTo>
                  <a:lnTo>
                    <a:pt x="1191482" y="2963217"/>
                  </a:lnTo>
                  <a:lnTo>
                    <a:pt x="1229021" y="2989172"/>
                  </a:lnTo>
                  <a:lnTo>
                    <a:pt x="1267040" y="3014548"/>
                  </a:lnTo>
                  <a:lnTo>
                    <a:pt x="1305534" y="3039336"/>
                  </a:lnTo>
                  <a:lnTo>
                    <a:pt x="1344497" y="3063529"/>
                  </a:lnTo>
                  <a:lnTo>
                    <a:pt x="1383925" y="3087119"/>
                  </a:lnTo>
                  <a:lnTo>
                    <a:pt x="1423813" y="3110098"/>
                  </a:lnTo>
                  <a:lnTo>
                    <a:pt x="1464157" y="3132458"/>
                  </a:lnTo>
                  <a:lnTo>
                    <a:pt x="1504951" y="3154192"/>
                  </a:lnTo>
                  <a:lnTo>
                    <a:pt x="1546190" y="3175292"/>
                  </a:lnTo>
                  <a:lnTo>
                    <a:pt x="1587870" y="3195749"/>
                  </a:lnTo>
                  <a:lnTo>
                    <a:pt x="1629986" y="3215557"/>
                  </a:lnTo>
                  <a:lnTo>
                    <a:pt x="1672533" y="3234707"/>
                  </a:lnTo>
                  <a:lnTo>
                    <a:pt x="1715506" y="3253191"/>
                  </a:lnTo>
                  <a:lnTo>
                    <a:pt x="1758901" y="3271002"/>
                  </a:lnTo>
                  <a:lnTo>
                    <a:pt x="1802712" y="3288132"/>
                  </a:lnTo>
                  <a:lnTo>
                    <a:pt x="1846934" y="3304573"/>
                  </a:lnTo>
                  <a:lnTo>
                    <a:pt x="1891564" y="3320317"/>
                  </a:lnTo>
                  <a:lnTo>
                    <a:pt x="1936595" y="3335356"/>
                  </a:lnTo>
                  <a:lnTo>
                    <a:pt x="1982023" y="3349682"/>
                  </a:lnTo>
                  <a:lnTo>
                    <a:pt x="2027843" y="3363289"/>
                  </a:lnTo>
                  <a:lnTo>
                    <a:pt x="2074051" y="3376167"/>
                  </a:lnTo>
                  <a:lnTo>
                    <a:pt x="2120641" y="3388309"/>
                  </a:lnTo>
                  <a:lnTo>
                    <a:pt x="2167609" y="3399708"/>
                  </a:lnTo>
                  <a:lnTo>
                    <a:pt x="2800134" y="686837"/>
                  </a:lnTo>
                  <a:lnTo>
                    <a:pt x="2825011" y="727990"/>
                  </a:lnTo>
                  <a:lnTo>
                    <a:pt x="2850584" y="768713"/>
                  </a:lnTo>
                  <a:lnTo>
                    <a:pt x="2876847" y="808997"/>
                  </a:lnTo>
                  <a:lnTo>
                    <a:pt x="2903794" y="848832"/>
                  </a:lnTo>
                  <a:lnTo>
                    <a:pt x="2931420" y="888208"/>
                  </a:lnTo>
                  <a:lnTo>
                    <a:pt x="2959718" y="927116"/>
                  </a:lnTo>
                  <a:lnTo>
                    <a:pt x="2988682" y="965546"/>
                  </a:lnTo>
                  <a:lnTo>
                    <a:pt x="3018306" y="1003488"/>
                  </a:lnTo>
                  <a:lnTo>
                    <a:pt x="3048585" y="1040933"/>
                  </a:lnTo>
                  <a:lnTo>
                    <a:pt x="3079513" y="1077871"/>
                  </a:lnTo>
                  <a:lnTo>
                    <a:pt x="3111083" y="1114293"/>
                  </a:lnTo>
                  <a:lnTo>
                    <a:pt x="3143290" y="1150188"/>
                  </a:lnTo>
                  <a:lnTo>
                    <a:pt x="3176128" y="1185547"/>
                  </a:lnTo>
                  <a:lnTo>
                    <a:pt x="3209590" y="1220361"/>
                  </a:lnTo>
                  <a:lnTo>
                    <a:pt x="3243672" y="1254619"/>
                  </a:lnTo>
                  <a:lnTo>
                    <a:pt x="3278367" y="1288313"/>
                  </a:lnTo>
                  <a:lnTo>
                    <a:pt x="3313669" y="1321432"/>
                  </a:lnTo>
                  <a:lnTo>
                    <a:pt x="3349572" y="1353966"/>
                  </a:lnTo>
                  <a:lnTo>
                    <a:pt x="3386070" y="1385907"/>
                  </a:lnTo>
                  <a:lnTo>
                    <a:pt x="3423158" y="1417244"/>
                  </a:lnTo>
                  <a:lnTo>
                    <a:pt x="3460829" y="1447968"/>
                  </a:lnTo>
                  <a:lnTo>
                    <a:pt x="3499078" y="1478069"/>
                  </a:lnTo>
                  <a:lnTo>
                    <a:pt x="3537898" y="1507537"/>
                  </a:lnTo>
                  <a:lnTo>
                    <a:pt x="3577284" y="1536364"/>
                  </a:lnTo>
                  <a:lnTo>
                    <a:pt x="3617230" y="1564538"/>
                  </a:lnTo>
                  <a:lnTo>
                    <a:pt x="3657729" y="1592051"/>
                  </a:lnTo>
                  <a:lnTo>
                    <a:pt x="3698777" y="1618892"/>
                  </a:lnTo>
                  <a:lnTo>
                    <a:pt x="3740366" y="1645053"/>
                  </a:lnTo>
                  <a:lnTo>
                    <a:pt x="3782492" y="1670523"/>
                  </a:lnTo>
                  <a:lnTo>
                    <a:pt x="3825148" y="1695292"/>
                  </a:lnTo>
                  <a:lnTo>
                    <a:pt x="3868328" y="1719352"/>
                  </a:lnTo>
                  <a:lnTo>
                    <a:pt x="3912026" y="1742693"/>
                  </a:lnTo>
                  <a:lnTo>
                    <a:pt x="3956237" y="1765304"/>
                  </a:lnTo>
                  <a:lnTo>
                    <a:pt x="4000954" y="1787176"/>
                  </a:lnTo>
                  <a:lnTo>
                    <a:pt x="4046171" y="1808300"/>
                  </a:lnTo>
                  <a:lnTo>
                    <a:pt x="4091884" y="1828665"/>
                  </a:lnTo>
                  <a:lnTo>
                    <a:pt x="4138085" y="1848263"/>
                  </a:lnTo>
                  <a:lnTo>
                    <a:pt x="4184768" y="1867083"/>
                  </a:lnTo>
                  <a:lnTo>
                    <a:pt x="4231929" y="1885116"/>
                  </a:lnTo>
                  <a:lnTo>
                    <a:pt x="4279560" y="1902352"/>
                  </a:lnTo>
                  <a:lnTo>
                    <a:pt x="4327657" y="1918782"/>
                  </a:lnTo>
                  <a:lnTo>
                    <a:pt x="4376212" y="1934395"/>
                  </a:lnTo>
                  <a:lnTo>
                    <a:pt x="4425221" y="1949183"/>
                  </a:lnTo>
                  <a:lnTo>
                    <a:pt x="4474677" y="1963135"/>
                  </a:lnTo>
                  <a:lnTo>
                    <a:pt x="4524574" y="1976242"/>
                  </a:lnTo>
                  <a:lnTo>
                    <a:pt x="4574907" y="1988494"/>
                  </a:lnTo>
                  <a:lnTo>
                    <a:pt x="5040309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689467" y="3399771"/>
              <a:ext cx="4138929" cy="4111625"/>
            </a:xfrm>
            <a:custGeom>
              <a:avLst/>
              <a:gdLst/>
              <a:ahLst/>
              <a:cxnLst/>
              <a:rect l="l" t="t" r="r" b="b"/>
              <a:pathLst>
                <a:path w="4138930" h="4111625">
                  <a:moveTo>
                    <a:pt x="4138931" y="0"/>
                  </a:moveTo>
                  <a:lnTo>
                    <a:pt x="0" y="0"/>
                  </a:lnTo>
                  <a:lnTo>
                    <a:pt x="0" y="4111288"/>
                  </a:lnTo>
                  <a:lnTo>
                    <a:pt x="4138931" y="4111288"/>
                  </a:lnTo>
                  <a:lnTo>
                    <a:pt x="4138931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935061" y="3600457"/>
              <a:ext cx="4135884" cy="410763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24970" y="1497485"/>
            <a:ext cx="8941435" cy="1447191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12700" marR="5080">
              <a:lnSpc>
                <a:spcPts val="5200"/>
              </a:lnSpc>
              <a:spcBef>
                <a:spcPts val="885"/>
              </a:spcBef>
            </a:pPr>
            <a:r>
              <a:rPr sz="4400" spc="135" dirty="0">
                <a:latin typeface="Goethe FF Clan" panose="020B0506030101020104" pitchFamily="34" charset="0"/>
              </a:rPr>
              <a:t>Diese</a:t>
            </a:r>
            <a:r>
              <a:rPr sz="4400" dirty="0">
                <a:latin typeface="Goethe FF Clan" panose="020B0506030101020104" pitchFamily="34" charset="0"/>
              </a:rPr>
              <a:t> </a:t>
            </a:r>
            <a:r>
              <a:rPr sz="4400" spc="155" dirty="0">
                <a:latin typeface="Goethe FF Clan" panose="020B0506030101020104" pitchFamily="34" charset="0"/>
              </a:rPr>
              <a:t>Personen</a:t>
            </a:r>
            <a:r>
              <a:rPr sz="4400" spc="5" dirty="0">
                <a:latin typeface="Goethe FF Clan" panose="020B0506030101020104" pitchFamily="34" charset="0"/>
              </a:rPr>
              <a:t> </a:t>
            </a:r>
            <a:r>
              <a:rPr sz="4400" spc="155" dirty="0">
                <a:latin typeface="Goethe FF Clan" panose="020B0506030101020104" pitchFamily="34" charset="0"/>
              </a:rPr>
              <a:t>lernen</a:t>
            </a:r>
            <a:r>
              <a:rPr sz="4400" spc="5" dirty="0">
                <a:latin typeface="Goethe FF Clan" panose="020B0506030101020104" pitchFamily="34" charset="0"/>
              </a:rPr>
              <a:t> </a:t>
            </a:r>
            <a:r>
              <a:rPr sz="4400" spc="110" dirty="0">
                <a:latin typeface="Goethe FF Clan" panose="020B0506030101020104" pitchFamily="34" charset="0"/>
              </a:rPr>
              <a:t>Russisch. </a:t>
            </a:r>
            <a:r>
              <a:rPr sz="4400" spc="65" dirty="0">
                <a:latin typeface="Goethe FF Clan" panose="020B0506030101020104" pitchFamily="34" charset="0"/>
              </a:rPr>
              <a:t>Wen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00" dirty="0">
                <a:latin typeface="Goethe FF Clan" panose="020B0506030101020104" pitchFamily="34" charset="0"/>
              </a:rPr>
              <a:t>möchtet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210" dirty="0">
                <a:latin typeface="Goethe FF Clan" panose="020B0506030101020104" pitchFamily="34" charset="0"/>
              </a:rPr>
              <a:t>ihr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00" dirty="0">
                <a:latin typeface="Goethe FF Clan" panose="020B0506030101020104" pitchFamily="34" charset="0"/>
              </a:rPr>
              <a:t>kennenlernen?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827349" y="3592634"/>
            <a:ext cx="4361180" cy="4333240"/>
            <a:chOff x="2827349" y="3592634"/>
            <a:chExt cx="4361180" cy="4333240"/>
          </a:xfrm>
        </p:grpSpPr>
        <p:sp>
          <p:nvSpPr>
            <p:cNvPr id="8" name="object 8"/>
            <p:cNvSpPr/>
            <p:nvPr/>
          </p:nvSpPr>
          <p:spPr>
            <a:xfrm>
              <a:off x="3049509" y="3592634"/>
              <a:ext cx="4138929" cy="4111625"/>
            </a:xfrm>
            <a:custGeom>
              <a:avLst/>
              <a:gdLst/>
              <a:ahLst/>
              <a:cxnLst/>
              <a:rect l="l" t="t" r="r" b="b"/>
              <a:pathLst>
                <a:path w="4138929" h="4111625">
                  <a:moveTo>
                    <a:pt x="4138931" y="0"/>
                  </a:moveTo>
                  <a:lnTo>
                    <a:pt x="0" y="0"/>
                  </a:lnTo>
                  <a:lnTo>
                    <a:pt x="0" y="4111288"/>
                  </a:lnTo>
                  <a:lnTo>
                    <a:pt x="4138931" y="4111288"/>
                  </a:lnTo>
                  <a:lnTo>
                    <a:pt x="4138931" y="0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27349" y="3817831"/>
              <a:ext cx="4135884" cy="4107636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106821" y="3503579"/>
            <a:ext cx="4394200" cy="4389755"/>
            <a:chOff x="8106821" y="3503579"/>
            <a:chExt cx="4394200" cy="4389755"/>
          </a:xfrm>
        </p:grpSpPr>
        <p:sp>
          <p:nvSpPr>
            <p:cNvPr id="11" name="object 11"/>
            <p:cNvSpPr/>
            <p:nvPr/>
          </p:nvSpPr>
          <p:spPr>
            <a:xfrm>
              <a:off x="8106821" y="3736556"/>
              <a:ext cx="4184650" cy="4156710"/>
            </a:xfrm>
            <a:custGeom>
              <a:avLst/>
              <a:gdLst/>
              <a:ahLst/>
              <a:cxnLst/>
              <a:rect l="l" t="t" r="r" b="b"/>
              <a:pathLst>
                <a:path w="4184650" h="4156709">
                  <a:moveTo>
                    <a:pt x="4184165" y="0"/>
                  </a:moveTo>
                  <a:lnTo>
                    <a:pt x="0" y="0"/>
                  </a:lnTo>
                  <a:lnTo>
                    <a:pt x="0" y="4156522"/>
                  </a:lnTo>
                  <a:lnTo>
                    <a:pt x="4184165" y="4156522"/>
                  </a:lnTo>
                  <a:lnTo>
                    <a:pt x="4184165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19757" y="3503579"/>
              <a:ext cx="4180864" cy="4152993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4335750" y="8095303"/>
            <a:ext cx="1623695" cy="1804708"/>
            <a:chOff x="4335750" y="8095303"/>
            <a:chExt cx="1623695" cy="1804708"/>
          </a:xfrm>
        </p:grpSpPr>
        <p:sp>
          <p:nvSpPr>
            <p:cNvPr id="14" name="object 14"/>
            <p:cNvSpPr/>
            <p:nvPr/>
          </p:nvSpPr>
          <p:spPr>
            <a:xfrm>
              <a:off x="4335750" y="8095303"/>
              <a:ext cx="1119505" cy="1119505"/>
            </a:xfrm>
            <a:custGeom>
              <a:avLst/>
              <a:gdLst/>
              <a:ahLst/>
              <a:cxnLst/>
              <a:rect l="l" t="t" r="r" b="b"/>
              <a:pathLst>
                <a:path w="1119504" h="1119504">
                  <a:moveTo>
                    <a:pt x="559543" y="0"/>
                  </a:moveTo>
                  <a:lnTo>
                    <a:pt x="511263" y="2053"/>
                  </a:lnTo>
                  <a:lnTo>
                    <a:pt x="464124" y="8103"/>
                  </a:lnTo>
                  <a:lnTo>
                    <a:pt x="418293" y="17980"/>
                  </a:lnTo>
                  <a:lnTo>
                    <a:pt x="373939" y="31517"/>
                  </a:lnTo>
                  <a:lnTo>
                    <a:pt x="331229" y="48546"/>
                  </a:lnTo>
                  <a:lnTo>
                    <a:pt x="290331" y="68899"/>
                  </a:lnTo>
                  <a:lnTo>
                    <a:pt x="251414" y="92408"/>
                  </a:lnTo>
                  <a:lnTo>
                    <a:pt x="214645" y="118905"/>
                  </a:lnTo>
                  <a:lnTo>
                    <a:pt x="180191" y="148221"/>
                  </a:lnTo>
                  <a:lnTo>
                    <a:pt x="148222" y="180190"/>
                  </a:lnTo>
                  <a:lnTo>
                    <a:pt x="118905" y="214642"/>
                  </a:lnTo>
                  <a:lnTo>
                    <a:pt x="92409" y="251411"/>
                  </a:lnTo>
                  <a:lnTo>
                    <a:pt x="68900" y="290328"/>
                  </a:lnTo>
                  <a:lnTo>
                    <a:pt x="48547" y="331225"/>
                  </a:lnTo>
                  <a:lnTo>
                    <a:pt x="31518" y="373934"/>
                  </a:lnTo>
                  <a:lnTo>
                    <a:pt x="17980" y="418287"/>
                  </a:lnTo>
                  <a:lnTo>
                    <a:pt x="8103" y="464117"/>
                  </a:lnTo>
                  <a:lnTo>
                    <a:pt x="2053" y="511254"/>
                  </a:lnTo>
                  <a:lnTo>
                    <a:pt x="0" y="559532"/>
                  </a:lnTo>
                  <a:lnTo>
                    <a:pt x="2053" y="607812"/>
                  </a:lnTo>
                  <a:lnTo>
                    <a:pt x="8103" y="654951"/>
                  </a:lnTo>
                  <a:lnTo>
                    <a:pt x="17980" y="700782"/>
                  </a:lnTo>
                  <a:lnTo>
                    <a:pt x="31518" y="745136"/>
                  </a:lnTo>
                  <a:lnTo>
                    <a:pt x="48547" y="787846"/>
                  </a:lnTo>
                  <a:lnTo>
                    <a:pt x="68900" y="828744"/>
                  </a:lnTo>
                  <a:lnTo>
                    <a:pt x="92409" y="867661"/>
                  </a:lnTo>
                  <a:lnTo>
                    <a:pt x="118905" y="904430"/>
                  </a:lnTo>
                  <a:lnTo>
                    <a:pt x="148222" y="938883"/>
                  </a:lnTo>
                  <a:lnTo>
                    <a:pt x="180191" y="970853"/>
                  </a:lnTo>
                  <a:lnTo>
                    <a:pt x="214645" y="1000169"/>
                  </a:lnTo>
                  <a:lnTo>
                    <a:pt x="251414" y="1026666"/>
                  </a:lnTo>
                  <a:lnTo>
                    <a:pt x="290331" y="1050175"/>
                  </a:lnTo>
                  <a:lnTo>
                    <a:pt x="331229" y="1070528"/>
                  </a:lnTo>
                  <a:lnTo>
                    <a:pt x="373939" y="1087557"/>
                  </a:lnTo>
                  <a:lnTo>
                    <a:pt x="418293" y="1101095"/>
                  </a:lnTo>
                  <a:lnTo>
                    <a:pt x="464124" y="1110972"/>
                  </a:lnTo>
                  <a:lnTo>
                    <a:pt x="511263" y="1117022"/>
                  </a:lnTo>
                  <a:lnTo>
                    <a:pt x="559543" y="1119075"/>
                  </a:lnTo>
                  <a:lnTo>
                    <a:pt x="607822" y="1117022"/>
                  </a:lnTo>
                  <a:lnTo>
                    <a:pt x="654961" y="1110972"/>
                  </a:lnTo>
                  <a:lnTo>
                    <a:pt x="700792" y="1101095"/>
                  </a:lnTo>
                  <a:lnTo>
                    <a:pt x="745146" y="1087557"/>
                  </a:lnTo>
                  <a:lnTo>
                    <a:pt x="787856" y="1070528"/>
                  </a:lnTo>
                  <a:lnTo>
                    <a:pt x="828754" y="1050175"/>
                  </a:lnTo>
                  <a:lnTo>
                    <a:pt x="867672" y="1026666"/>
                  </a:lnTo>
                  <a:lnTo>
                    <a:pt x="904441" y="1000169"/>
                  </a:lnTo>
                  <a:lnTo>
                    <a:pt x="938894" y="970853"/>
                  </a:lnTo>
                  <a:lnTo>
                    <a:pt x="970863" y="938883"/>
                  </a:lnTo>
                  <a:lnTo>
                    <a:pt x="1000180" y="904430"/>
                  </a:lnTo>
                  <a:lnTo>
                    <a:pt x="1026677" y="867661"/>
                  </a:lnTo>
                  <a:lnTo>
                    <a:pt x="1050186" y="828744"/>
                  </a:lnTo>
                  <a:lnTo>
                    <a:pt x="1070539" y="787846"/>
                  </a:lnTo>
                  <a:lnTo>
                    <a:pt x="1087568" y="745136"/>
                  </a:lnTo>
                  <a:lnTo>
                    <a:pt x="1101105" y="700782"/>
                  </a:lnTo>
                  <a:lnTo>
                    <a:pt x="1110982" y="654951"/>
                  </a:lnTo>
                  <a:lnTo>
                    <a:pt x="1117032" y="607812"/>
                  </a:lnTo>
                  <a:lnTo>
                    <a:pt x="1119086" y="559532"/>
                  </a:lnTo>
                  <a:lnTo>
                    <a:pt x="1117032" y="511254"/>
                  </a:lnTo>
                  <a:lnTo>
                    <a:pt x="1110982" y="464117"/>
                  </a:lnTo>
                  <a:lnTo>
                    <a:pt x="1101105" y="418287"/>
                  </a:lnTo>
                  <a:lnTo>
                    <a:pt x="1087568" y="373934"/>
                  </a:lnTo>
                  <a:lnTo>
                    <a:pt x="1070539" y="331225"/>
                  </a:lnTo>
                  <a:lnTo>
                    <a:pt x="1050186" y="290328"/>
                  </a:lnTo>
                  <a:lnTo>
                    <a:pt x="1026677" y="251411"/>
                  </a:lnTo>
                  <a:lnTo>
                    <a:pt x="1000180" y="214642"/>
                  </a:lnTo>
                  <a:lnTo>
                    <a:pt x="970863" y="180190"/>
                  </a:lnTo>
                  <a:lnTo>
                    <a:pt x="938894" y="148221"/>
                  </a:lnTo>
                  <a:lnTo>
                    <a:pt x="904441" y="118905"/>
                  </a:lnTo>
                  <a:lnTo>
                    <a:pt x="867672" y="92408"/>
                  </a:lnTo>
                  <a:lnTo>
                    <a:pt x="828754" y="68899"/>
                  </a:lnTo>
                  <a:lnTo>
                    <a:pt x="787856" y="48546"/>
                  </a:lnTo>
                  <a:lnTo>
                    <a:pt x="745146" y="31517"/>
                  </a:lnTo>
                  <a:lnTo>
                    <a:pt x="700792" y="17980"/>
                  </a:lnTo>
                  <a:lnTo>
                    <a:pt x="654961" y="8103"/>
                  </a:lnTo>
                  <a:lnTo>
                    <a:pt x="607822" y="2053"/>
                  </a:lnTo>
                  <a:lnTo>
                    <a:pt x="5595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55255" y="9441541"/>
              <a:ext cx="504190" cy="458470"/>
            </a:xfrm>
            <a:custGeom>
              <a:avLst/>
              <a:gdLst/>
              <a:ahLst/>
              <a:cxnLst/>
              <a:rect l="l" t="t" r="r" b="b"/>
              <a:pathLst>
                <a:path w="504189" h="458470">
                  <a:moveTo>
                    <a:pt x="0" y="0"/>
                  </a:moveTo>
                  <a:lnTo>
                    <a:pt x="0" y="458017"/>
                  </a:lnTo>
                  <a:lnTo>
                    <a:pt x="504183" y="229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8" name="object 18"/>
          <p:cNvSpPr/>
          <p:nvPr/>
        </p:nvSpPr>
        <p:spPr>
          <a:xfrm>
            <a:off x="9758860" y="8095303"/>
            <a:ext cx="1119505" cy="1119505"/>
          </a:xfrm>
          <a:custGeom>
            <a:avLst/>
            <a:gdLst/>
            <a:ahLst/>
            <a:cxnLst/>
            <a:rect l="l" t="t" r="r" b="b"/>
            <a:pathLst>
              <a:path w="1119504" h="1119504">
                <a:moveTo>
                  <a:pt x="559543" y="0"/>
                </a:moveTo>
                <a:lnTo>
                  <a:pt x="511263" y="2053"/>
                </a:lnTo>
                <a:lnTo>
                  <a:pt x="464124" y="8103"/>
                </a:lnTo>
                <a:lnTo>
                  <a:pt x="418293" y="17980"/>
                </a:lnTo>
                <a:lnTo>
                  <a:pt x="373939" y="31517"/>
                </a:lnTo>
                <a:lnTo>
                  <a:pt x="331229" y="48546"/>
                </a:lnTo>
                <a:lnTo>
                  <a:pt x="290331" y="68899"/>
                </a:lnTo>
                <a:lnTo>
                  <a:pt x="251414" y="92408"/>
                </a:lnTo>
                <a:lnTo>
                  <a:pt x="214645" y="118905"/>
                </a:lnTo>
                <a:lnTo>
                  <a:pt x="180191" y="148221"/>
                </a:lnTo>
                <a:lnTo>
                  <a:pt x="148222" y="180190"/>
                </a:lnTo>
                <a:lnTo>
                  <a:pt x="118905" y="214642"/>
                </a:lnTo>
                <a:lnTo>
                  <a:pt x="92409" y="251411"/>
                </a:lnTo>
                <a:lnTo>
                  <a:pt x="68900" y="290328"/>
                </a:lnTo>
                <a:lnTo>
                  <a:pt x="48547" y="331225"/>
                </a:lnTo>
                <a:lnTo>
                  <a:pt x="31518" y="373934"/>
                </a:lnTo>
                <a:lnTo>
                  <a:pt x="17980" y="418287"/>
                </a:lnTo>
                <a:lnTo>
                  <a:pt x="8103" y="464117"/>
                </a:lnTo>
                <a:lnTo>
                  <a:pt x="2053" y="511254"/>
                </a:lnTo>
                <a:lnTo>
                  <a:pt x="0" y="559532"/>
                </a:lnTo>
                <a:lnTo>
                  <a:pt x="2053" y="607812"/>
                </a:lnTo>
                <a:lnTo>
                  <a:pt x="8103" y="654951"/>
                </a:lnTo>
                <a:lnTo>
                  <a:pt x="17980" y="700782"/>
                </a:lnTo>
                <a:lnTo>
                  <a:pt x="31518" y="745136"/>
                </a:lnTo>
                <a:lnTo>
                  <a:pt x="48547" y="787846"/>
                </a:lnTo>
                <a:lnTo>
                  <a:pt x="68900" y="828744"/>
                </a:lnTo>
                <a:lnTo>
                  <a:pt x="92409" y="867661"/>
                </a:lnTo>
                <a:lnTo>
                  <a:pt x="118905" y="904430"/>
                </a:lnTo>
                <a:lnTo>
                  <a:pt x="148222" y="938883"/>
                </a:lnTo>
                <a:lnTo>
                  <a:pt x="180191" y="970853"/>
                </a:lnTo>
                <a:lnTo>
                  <a:pt x="214645" y="1000169"/>
                </a:lnTo>
                <a:lnTo>
                  <a:pt x="251414" y="1026666"/>
                </a:lnTo>
                <a:lnTo>
                  <a:pt x="290331" y="1050175"/>
                </a:lnTo>
                <a:lnTo>
                  <a:pt x="331229" y="1070528"/>
                </a:lnTo>
                <a:lnTo>
                  <a:pt x="373939" y="1087557"/>
                </a:lnTo>
                <a:lnTo>
                  <a:pt x="418293" y="1101095"/>
                </a:lnTo>
                <a:lnTo>
                  <a:pt x="464124" y="1110972"/>
                </a:lnTo>
                <a:lnTo>
                  <a:pt x="511263" y="1117022"/>
                </a:lnTo>
                <a:lnTo>
                  <a:pt x="559543" y="1119075"/>
                </a:lnTo>
                <a:lnTo>
                  <a:pt x="607822" y="1117022"/>
                </a:lnTo>
                <a:lnTo>
                  <a:pt x="654961" y="1110972"/>
                </a:lnTo>
                <a:lnTo>
                  <a:pt x="700792" y="1101095"/>
                </a:lnTo>
                <a:lnTo>
                  <a:pt x="745146" y="1087557"/>
                </a:lnTo>
                <a:lnTo>
                  <a:pt x="787856" y="1070528"/>
                </a:lnTo>
                <a:lnTo>
                  <a:pt x="828754" y="1050175"/>
                </a:lnTo>
                <a:lnTo>
                  <a:pt x="867672" y="1026666"/>
                </a:lnTo>
                <a:lnTo>
                  <a:pt x="904441" y="1000169"/>
                </a:lnTo>
                <a:lnTo>
                  <a:pt x="938894" y="970853"/>
                </a:lnTo>
                <a:lnTo>
                  <a:pt x="970863" y="938883"/>
                </a:lnTo>
                <a:lnTo>
                  <a:pt x="1000180" y="904430"/>
                </a:lnTo>
                <a:lnTo>
                  <a:pt x="1026677" y="867661"/>
                </a:lnTo>
                <a:lnTo>
                  <a:pt x="1050186" y="828744"/>
                </a:lnTo>
                <a:lnTo>
                  <a:pt x="1070539" y="787846"/>
                </a:lnTo>
                <a:lnTo>
                  <a:pt x="1087568" y="745136"/>
                </a:lnTo>
                <a:lnTo>
                  <a:pt x="1101105" y="700782"/>
                </a:lnTo>
                <a:lnTo>
                  <a:pt x="1110982" y="654951"/>
                </a:lnTo>
                <a:lnTo>
                  <a:pt x="1117032" y="607812"/>
                </a:lnTo>
                <a:lnTo>
                  <a:pt x="1119086" y="559532"/>
                </a:lnTo>
                <a:lnTo>
                  <a:pt x="1117032" y="511254"/>
                </a:lnTo>
                <a:lnTo>
                  <a:pt x="1110982" y="464117"/>
                </a:lnTo>
                <a:lnTo>
                  <a:pt x="1101105" y="418287"/>
                </a:lnTo>
                <a:lnTo>
                  <a:pt x="1087568" y="373934"/>
                </a:lnTo>
                <a:lnTo>
                  <a:pt x="1070539" y="331225"/>
                </a:lnTo>
                <a:lnTo>
                  <a:pt x="1050186" y="290328"/>
                </a:lnTo>
                <a:lnTo>
                  <a:pt x="1026677" y="251411"/>
                </a:lnTo>
                <a:lnTo>
                  <a:pt x="1000180" y="214642"/>
                </a:lnTo>
                <a:lnTo>
                  <a:pt x="970863" y="180190"/>
                </a:lnTo>
                <a:lnTo>
                  <a:pt x="938894" y="148221"/>
                </a:lnTo>
                <a:lnTo>
                  <a:pt x="904441" y="118905"/>
                </a:lnTo>
                <a:lnTo>
                  <a:pt x="867672" y="92408"/>
                </a:lnTo>
                <a:lnTo>
                  <a:pt x="828754" y="68899"/>
                </a:lnTo>
                <a:lnTo>
                  <a:pt x="787856" y="48546"/>
                </a:lnTo>
                <a:lnTo>
                  <a:pt x="745146" y="31517"/>
                </a:lnTo>
                <a:lnTo>
                  <a:pt x="700792" y="17980"/>
                </a:lnTo>
                <a:lnTo>
                  <a:pt x="654961" y="8103"/>
                </a:lnTo>
                <a:lnTo>
                  <a:pt x="607822" y="2053"/>
                </a:lnTo>
                <a:lnTo>
                  <a:pt x="559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443463" y="8095303"/>
            <a:ext cx="1119505" cy="1119505"/>
          </a:xfrm>
          <a:custGeom>
            <a:avLst/>
            <a:gdLst/>
            <a:ahLst/>
            <a:cxnLst/>
            <a:rect l="l" t="t" r="r" b="b"/>
            <a:pathLst>
              <a:path w="1119505" h="1119504">
                <a:moveTo>
                  <a:pt x="559543" y="0"/>
                </a:moveTo>
                <a:lnTo>
                  <a:pt x="511263" y="2053"/>
                </a:lnTo>
                <a:lnTo>
                  <a:pt x="464124" y="8103"/>
                </a:lnTo>
                <a:lnTo>
                  <a:pt x="418293" y="17980"/>
                </a:lnTo>
                <a:lnTo>
                  <a:pt x="373939" y="31517"/>
                </a:lnTo>
                <a:lnTo>
                  <a:pt x="331229" y="48546"/>
                </a:lnTo>
                <a:lnTo>
                  <a:pt x="290331" y="68899"/>
                </a:lnTo>
                <a:lnTo>
                  <a:pt x="251414" y="92408"/>
                </a:lnTo>
                <a:lnTo>
                  <a:pt x="214645" y="118905"/>
                </a:lnTo>
                <a:lnTo>
                  <a:pt x="180191" y="148221"/>
                </a:lnTo>
                <a:lnTo>
                  <a:pt x="148222" y="180190"/>
                </a:lnTo>
                <a:lnTo>
                  <a:pt x="118905" y="214642"/>
                </a:lnTo>
                <a:lnTo>
                  <a:pt x="92409" y="251411"/>
                </a:lnTo>
                <a:lnTo>
                  <a:pt x="68900" y="290328"/>
                </a:lnTo>
                <a:lnTo>
                  <a:pt x="48547" y="331225"/>
                </a:lnTo>
                <a:lnTo>
                  <a:pt x="31518" y="373934"/>
                </a:lnTo>
                <a:lnTo>
                  <a:pt x="17980" y="418287"/>
                </a:lnTo>
                <a:lnTo>
                  <a:pt x="8103" y="464117"/>
                </a:lnTo>
                <a:lnTo>
                  <a:pt x="2053" y="511254"/>
                </a:lnTo>
                <a:lnTo>
                  <a:pt x="0" y="559532"/>
                </a:lnTo>
                <a:lnTo>
                  <a:pt x="2053" y="607812"/>
                </a:lnTo>
                <a:lnTo>
                  <a:pt x="8103" y="654951"/>
                </a:lnTo>
                <a:lnTo>
                  <a:pt x="17980" y="700782"/>
                </a:lnTo>
                <a:lnTo>
                  <a:pt x="31518" y="745136"/>
                </a:lnTo>
                <a:lnTo>
                  <a:pt x="48547" y="787846"/>
                </a:lnTo>
                <a:lnTo>
                  <a:pt x="68900" y="828744"/>
                </a:lnTo>
                <a:lnTo>
                  <a:pt x="92409" y="867661"/>
                </a:lnTo>
                <a:lnTo>
                  <a:pt x="118905" y="904430"/>
                </a:lnTo>
                <a:lnTo>
                  <a:pt x="148222" y="938883"/>
                </a:lnTo>
                <a:lnTo>
                  <a:pt x="180191" y="970853"/>
                </a:lnTo>
                <a:lnTo>
                  <a:pt x="214645" y="1000169"/>
                </a:lnTo>
                <a:lnTo>
                  <a:pt x="251414" y="1026666"/>
                </a:lnTo>
                <a:lnTo>
                  <a:pt x="290331" y="1050175"/>
                </a:lnTo>
                <a:lnTo>
                  <a:pt x="331229" y="1070528"/>
                </a:lnTo>
                <a:lnTo>
                  <a:pt x="373939" y="1087557"/>
                </a:lnTo>
                <a:lnTo>
                  <a:pt x="418293" y="1101095"/>
                </a:lnTo>
                <a:lnTo>
                  <a:pt x="464124" y="1110972"/>
                </a:lnTo>
                <a:lnTo>
                  <a:pt x="511263" y="1117022"/>
                </a:lnTo>
                <a:lnTo>
                  <a:pt x="559543" y="1119075"/>
                </a:lnTo>
                <a:lnTo>
                  <a:pt x="607822" y="1117022"/>
                </a:lnTo>
                <a:lnTo>
                  <a:pt x="654961" y="1110972"/>
                </a:lnTo>
                <a:lnTo>
                  <a:pt x="700792" y="1101095"/>
                </a:lnTo>
                <a:lnTo>
                  <a:pt x="745146" y="1087557"/>
                </a:lnTo>
                <a:lnTo>
                  <a:pt x="787856" y="1070528"/>
                </a:lnTo>
                <a:lnTo>
                  <a:pt x="828754" y="1050175"/>
                </a:lnTo>
                <a:lnTo>
                  <a:pt x="867672" y="1026666"/>
                </a:lnTo>
                <a:lnTo>
                  <a:pt x="904441" y="1000169"/>
                </a:lnTo>
                <a:lnTo>
                  <a:pt x="938894" y="970853"/>
                </a:lnTo>
                <a:lnTo>
                  <a:pt x="970863" y="938883"/>
                </a:lnTo>
                <a:lnTo>
                  <a:pt x="1000180" y="904430"/>
                </a:lnTo>
                <a:lnTo>
                  <a:pt x="1026677" y="867661"/>
                </a:lnTo>
                <a:lnTo>
                  <a:pt x="1050186" y="828744"/>
                </a:lnTo>
                <a:lnTo>
                  <a:pt x="1070539" y="787846"/>
                </a:lnTo>
                <a:lnTo>
                  <a:pt x="1087568" y="745136"/>
                </a:lnTo>
                <a:lnTo>
                  <a:pt x="1101105" y="700782"/>
                </a:lnTo>
                <a:lnTo>
                  <a:pt x="1110982" y="654951"/>
                </a:lnTo>
                <a:lnTo>
                  <a:pt x="1117032" y="607812"/>
                </a:lnTo>
                <a:lnTo>
                  <a:pt x="1119086" y="559532"/>
                </a:lnTo>
                <a:lnTo>
                  <a:pt x="1117032" y="511254"/>
                </a:lnTo>
                <a:lnTo>
                  <a:pt x="1110982" y="464117"/>
                </a:lnTo>
                <a:lnTo>
                  <a:pt x="1101105" y="418287"/>
                </a:lnTo>
                <a:lnTo>
                  <a:pt x="1087568" y="373934"/>
                </a:lnTo>
                <a:lnTo>
                  <a:pt x="1070539" y="331225"/>
                </a:lnTo>
                <a:lnTo>
                  <a:pt x="1050186" y="290328"/>
                </a:lnTo>
                <a:lnTo>
                  <a:pt x="1026677" y="251411"/>
                </a:lnTo>
                <a:lnTo>
                  <a:pt x="1000180" y="214642"/>
                </a:lnTo>
                <a:lnTo>
                  <a:pt x="970863" y="180190"/>
                </a:lnTo>
                <a:lnTo>
                  <a:pt x="938894" y="148221"/>
                </a:lnTo>
                <a:lnTo>
                  <a:pt x="904441" y="118905"/>
                </a:lnTo>
                <a:lnTo>
                  <a:pt x="867672" y="92408"/>
                </a:lnTo>
                <a:lnTo>
                  <a:pt x="828754" y="68899"/>
                </a:lnTo>
                <a:lnTo>
                  <a:pt x="787856" y="48546"/>
                </a:lnTo>
                <a:lnTo>
                  <a:pt x="745146" y="31517"/>
                </a:lnTo>
                <a:lnTo>
                  <a:pt x="700792" y="17980"/>
                </a:lnTo>
                <a:lnTo>
                  <a:pt x="654961" y="8103"/>
                </a:lnTo>
                <a:lnTo>
                  <a:pt x="607822" y="2053"/>
                </a:lnTo>
                <a:lnTo>
                  <a:pt x="559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363134" y="9900011"/>
            <a:ext cx="3441700" cy="1409065"/>
          </a:xfrm>
          <a:custGeom>
            <a:avLst/>
            <a:gdLst/>
            <a:ahLst/>
            <a:cxnLst/>
            <a:rect l="l" t="t" r="r" b="b"/>
            <a:pathLst>
              <a:path w="3441700" h="1409065">
                <a:moveTo>
                  <a:pt x="3441545" y="1408544"/>
                </a:moveTo>
                <a:lnTo>
                  <a:pt x="3424893" y="1333351"/>
                </a:lnTo>
                <a:lnTo>
                  <a:pt x="3413207" y="1288546"/>
                </a:lnTo>
                <a:lnTo>
                  <a:pt x="3400378" y="1244214"/>
                </a:lnTo>
                <a:lnTo>
                  <a:pt x="3386424" y="1200372"/>
                </a:lnTo>
                <a:lnTo>
                  <a:pt x="3371361" y="1157037"/>
                </a:lnTo>
                <a:lnTo>
                  <a:pt x="3355206" y="1114225"/>
                </a:lnTo>
                <a:lnTo>
                  <a:pt x="3337975" y="1071953"/>
                </a:lnTo>
                <a:lnTo>
                  <a:pt x="3319686" y="1030238"/>
                </a:lnTo>
                <a:lnTo>
                  <a:pt x="3300354" y="989097"/>
                </a:lnTo>
                <a:lnTo>
                  <a:pt x="3279998" y="948546"/>
                </a:lnTo>
                <a:lnTo>
                  <a:pt x="3258632" y="908602"/>
                </a:lnTo>
                <a:lnTo>
                  <a:pt x="3236275" y="869282"/>
                </a:lnTo>
                <a:lnTo>
                  <a:pt x="3212943" y="830602"/>
                </a:lnTo>
                <a:lnTo>
                  <a:pt x="3188653" y="792579"/>
                </a:lnTo>
                <a:lnTo>
                  <a:pt x="3163421" y="755230"/>
                </a:lnTo>
                <a:lnTo>
                  <a:pt x="3137264" y="718572"/>
                </a:lnTo>
                <a:lnTo>
                  <a:pt x="3110199" y="682622"/>
                </a:lnTo>
                <a:lnTo>
                  <a:pt x="3082242" y="647395"/>
                </a:lnTo>
                <a:lnTo>
                  <a:pt x="3053411" y="612910"/>
                </a:lnTo>
                <a:lnTo>
                  <a:pt x="3023722" y="579181"/>
                </a:lnTo>
                <a:lnTo>
                  <a:pt x="2993191" y="546228"/>
                </a:lnTo>
                <a:lnTo>
                  <a:pt x="2961836" y="514065"/>
                </a:lnTo>
                <a:lnTo>
                  <a:pt x="2929674" y="482710"/>
                </a:lnTo>
                <a:lnTo>
                  <a:pt x="2896720" y="452180"/>
                </a:lnTo>
                <a:lnTo>
                  <a:pt x="2862992" y="422490"/>
                </a:lnTo>
                <a:lnTo>
                  <a:pt x="2828506" y="393659"/>
                </a:lnTo>
                <a:lnTo>
                  <a:pt x="2793280" y="365703"/>
                </a:lnTo>
                <a:lnTo>
                  <a:pt x="2757329" y="338638"/>
                </a:lnTo>
                <a:lnTo>
                  <a:pt x="2720671" y="312481"/>
                </a:lnTo>
                <a:lnTo>
                  <a:pt x="2683322" y="287249"/>
                </a:lnTo>
                <a:lnTo>
                  <a:pt x="2645300" y="262958"/>
                </a:lnTo>
                <a:lnTo>
                  <a:pt x="2606620" y="239626"/>
                </a:lnTo>
                <a:lnTo>
                  <a:pt x="2567300" y="217269"/>
                </a:lnTo>
                <a:lnTo>
                  <a:pt x="2527355" y="195904"/>
                </a:lnTo>
                <a:lnTo>
                  <a:pt x="2486804" y="175547"/>
                </a:lnTo>
                <a:lnTo>
                  <a:pt x="2445663" y="156216"/>
                </a:lnTo>
                <a:lnTo>
                  <a:pt x="2403948" y="137926"/>
                </a:lnTo>
                <a:lnTo>
                  <a:pt x="2361676" y="120696"/>
                </a:lnTo>
                <a:lnTo>
                  <a:pt x="2318864" y="104540"/>
                </a:lnTo>
                <a:lnTo>
                  <a:pt x="2275529" y="89477"/>
                </a:lnTo>
                <a:lnTo>
                  <a:pt x="2231687" y="75523"/>
                </a:lnTo>
                <a:lnTo>
                  <a:pt x="2187355" y="62694"/>
                </a:lnTo>
                <a:lnTo>
                  <a:pt x="2142550" y="51008"/>
                </a:lnTo>
                <a:lnTo>
                  <a:pt x="2097289" y="40481"/>
                </a:lnTo>
                <a:lnTo>
                  <a:pt x="2051588" y="31130"/>
                </a:lnTo>
                <a:lnTo>
                  <a:pt x="2005463" y="22971"/>
                </a:lnTo>
                <a:lnTo>
                  <a:pt x="1958933" y="16022"/>
                </a:lnTo>
                <a:lnTo>
                  <a:pt x="1912013" y="10298"/>
                </a:lnTo>
                <a:lnTo>
                  <a:pt x="1864720" y="5818"/>
                </a:lnTo>
                <a:lnTo>
                  <a:pt x="1817071" y="2597"/>
                </a:lnTo>
                <a:lnTo>
                  <a:pt x="1769083" y="652"/>
                </a:lnTo>
                <a:lnTo>
                  <a:pt x="1720772" y="0"/>
                </a:lnTo>
                <a:lnTo>
                  <a:pt x="1672461" y="652"/>
                </a:lnTo>
                <a:lnTo>
                  <a:pt x="1624473" y="2597"/>
                </a:lnTo>
                <a:lnTo>
                  <a:pt x="1576824" y="5818"/>
                </a:lnTo>
                <a:lnTo>
                  <a:pt x="1529531" y="10298"/>
                </a:lnTo>
                <a:lnTo>
                  <a:pt x="1482611" y="16022"/>
                </a:lnTo>
                <a:lnTo>
                  <a:pt x="1436081" y="22971"/>
                </a:lnTo>
                <a:lnTo>
                  <a:pt x="1389957" y="31130"/>
                </a:lnTo>
                <a:lnTo>
                  <a:pt x="1344256" y="40481"/>
                </a:lnTo>
                <a:lnTo>
                  <a:pt x="1298994" y="51008"/>
                </a:lnTo>
                <a:lnTo>
                  <a:pt x="1254189" y="62694"/>
                </a:lnTo>
                <a:lnTo>
                  <a:pt x="1209857" y="75523"/>
                </a:lnTo>
                <a:lnTo>
                  <a:pt x="1166015" y="89477"/>
                </a:lnTo>
                <a:lnTo>
                  <a:pt x="1122680" y="104540"/>
                </a:lnTo>
                <a:lnTo>
                  <a:pt x="1079868" y="120696"/>
                </a:lnTo>
                <a:lnTo>
                  <a:pt x="1037596" y="137926"/>
                </a:lnTo>
                <a:lnTo>
                  <a:pt x="995881" y="156216"/>
                </a:lnTo>
                <a:lnTo>
                  <a:pt x="954740" y="175547"/>
                </a:lnTo>
                <a:lnTo>
                  <a:pt x="914189" y="195904"/>
                </a:lnTo>
                <a:lnTo>
                  <a:pt x="874245" y="217269"/>
                </a:lnTo>
                <a:lnTo>
                  <a:pt x="834924" y="239626"/>
                </a:lnTo>
                <a:lnTo>
                  <a:pt x="796245" y="262958"/>
                </a:lnTo>
                <a:lnTo>
                  <a:pt x="758222" y="287249"/>
                </a:lnTo>
                <a:lnTo>
                  <a:pt x="720873" y="312481"/>
                </a:lnTo>
                <a:lnTo>
                  <a:pt x="684215" y="338638"/>
                </a:lnTo>
                <a:lnTo>
                  <a:pt x="648265" y="365703"/>
                </a:lnTo>
                <a:lnTo>
                  <a:pt x="613038" y="393659"/>
                </a:lnTo>
                <a:lnTo>
                  <a:pt x="578552" y="422490"/>
                </a:lnTo>
                <a:lnTo>
                  <a:pt x="544824" y="452180"/>
                </a:lnTo>
                <a:lnTo>
                  <a:pt x="511871" y="482710"/>
                </a:lnTo>
                <a:lnTo>
                  <a:pt x="479708" y="514065"/>
                </a:lnTo>
                <a:lnTo>
                  <a:pt x="448353" y="546228"/>
                </a:lnTo>
                <a:lnTo>
                  <a:pt x="417823" y="579181"/>
                </a:lnTo>
                <a:lnTo>
                  <a:pt x="388133" y="612910"/>
                </a:lnTo>
                <a:lnTo>
                  <a:pt x="359302" y="647395"/>
                </a:lnTo>
                <a:lnTo>
                  <a:pt x="331346" y="682622"/>
                </a:lnTo>
                <a:lnTo>
                  <a:pt x="304280" y="718572"/>
                </a:lnTo>
                <a:lnTo>
                  <a:pt x="278124" y="755230"/>
                </a:lnTo>
                <a:lnTo>
                  <a:pt x="252891" y="792579"/>
                </a:lnTo>
                <a:lnTo>
                  <a:pt x="228601" y="830602"/>
                </a:lnTo>
                <a:lnTo>
                  <a:pt x="205269" y="869282"/>
                </a:lnTo>
                <a:lnTo>
                  <a:pt x="182912" y="908602"/>
                </a:lnTo>
                <a:lnTo>
                  <a:pt x="161547" y="948546"/>
                </a:lnTo>
                <a:lnTo>
                  <a:pt x="141190" y="989097"/>
                </a:lnTo>
                <a:lnTo>
                  <a:pt x="121859" y="1030238"/>
                </a:lnTo>
                <a:lnTo>
                  <a:pt x="103569" y="1071953"/>
                </a:lnTo>
                <a:lnTo>
                  <a:pt x="86338" y="1114225"/>
                </a:lnTo>
                <a:lnTo>
                  <a:pt x="70183" y="1157037"/>
                </a:lnTo>
                <a:lnTo>
                  <a:pt x="55120" y="1200372"/>
                </a:lnTo>
                <a:lnTo>
                  <a:pt x="41166" y="1244214"/>
                </a:lnTo>
                <a:lnTo>
                  <a:pt x="28337" y="1288546"/>
                </a:lnTo>
                <a:lnTo>
                  <a:pt x="16651" y="1333351"/>
                </a:lnTo>
                <a:lnTo>
                  <a:pt x="6124" y="1378613"/>
                </a:lnTo>
                <a:lnTo>
                  <a:pt x="0" y="1408544"/>
                </a:lnTo>
              </a:path>
            </a:pathLst>
          </a:custGeom>
          <a:ln w="72877">
            <a:solidFill>
              <a:srgbClr val="8100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12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pic>
        <p:nvPicPr>
          <p:cNvPr id="29" name="Medien1">
            <a:hlinkClick r:id="" action="ppaction://media"/>
            <a:extLst>
              <a:ext uri="{FF2B5EF4-FFF2-40B4-BE49-F238E27FC236}">
                <a16:creationId xmlns:a16="http://schemas.microsoft.com/office/drawing/2014/main" id="{9690083C-9109-243A-2A2A-04CD64B073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4622049" y="8378704"/>
            <a:ext cx="609600" cy="609600"/>
          </a:xfrm>
          <a:prstGeom prst="rect">
            <a:avLst/>
          </a:prstGeom>
        </p:spPr>
      </p:pic>
      <p:pic>
        <p:nvPicPr>
          <p:cNvPr id="30" name="Звук_японец">
            <a:hlinkClick r:id="" action="ppaction://media"/>
            <a:extLst>
              <a:ext uri="{FF2B5EF4-FFF2-40B4-BE49-F238E27FC236}">
                <a16:creationId xmlns:a16="http://schemas.microsoft.com/office/drawing/2014/main" id="{F7E8EAA0-DF47-2417-A81F-D3D737C902C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 cstate="email"/>
          <a:stretch>
            <a:fillRect/>
          </a:stretch>
        </p:blipFill>
        <p:spPr>
          <a:xfrm>
            <a:off x="10052050" y="8378704"/>
            <a:ext cx="609600" cy="609600"/>
          </a:xfrm>
          <a:prstGeom prst="rect">
            <a:avLst/>
          </a:prstGeom>
        </p:spPr>
      </p:pic>
      <p:pic>
        <p:nvPicPr>
          <p:cNvPr id="31" name="Звук_итальянец">
            <a:hlinkClick r:id="" action="ppaction://media"/>
            <a:extLst>
              <a:ext uri="{FF2B5EF4-FFF2-40B4-BE49-F238E27FC236}">
                <a16:creationId xmlns:a16="http://schemas.microsoft.com/office/drawing/2014/main" id="{9FB0F94B-804E-F2A6-A891-43D6828B0C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 cstate="email"/>
          <a:stretch>
            <a:fillRect/>
          </a:stretch>
        </p:blipFill>
        <p:spPr>
          <a:xfrm>
            <a:off x="15758931" y="83787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8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6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6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31204" y="623702"/>
            <a:ext cx="5231765" cy="5231765"/>
          </a:xfrm>
          <a:custGeom>
            <a:avLst/>
            <a:gdLst/>
            <a:ahLst/>
            <a:cxnLst/>
            <a:rect l="l" t="t" r="r" b="b"/>
            <a:pathLst>
              <a:path w="5231765" h="5231765">
                <a:moveTo>
                  <a:pt x="1612966" y="0"/>
                </a:moveTo>
                <a:lnTo>
                  <a:pt x="1606035" y="50052"/>
                </a:lnTo>
                <a:lnTo>
                  <a:pt x="1598748" y="100028"/>
                </a:lnTo>
                <a:lnTo>
                  <a:pt x="1591106" y="149926"/>
                </a:lnTo>
                <a:lnTo>
                  <a:pt x="1583111" y="199743"/>
                </a:lnTo>
                <a:lnTo>
                  <a:pt x="1574764" y="249479"/>
                </a:lnTo>
                <a:lnTo>
                  <a:pt x="1566064" y="299132"/>
                </a:lnTo>
                <a:lnTo>
                  <a:pt x="1557013" y="348699"/>
                </a:lnTo>
                <a:lnTo>
                  <a:pt x="1547611" y="398179"/>
                </a:lnTo>
                <a:lnTo>
                  <a:pt x="1537859" y="447570"/>
                </a:lnTo>
                <a:lnTo>
                  <a:pt x="1527759" y="496871"/>
                </a:lnTo>
                <a:lnTo>
                  <a:pt x="1517310" y="546079"/>
                </a:lnTo>
                <a:lnTo>
                  <a:pt x="1506514" y="595193"/>
                </a:lnTo>
                <a:lnTo>
                  <a:pt x="1495371" y="644212"/>
                </a:lnTo>
                <a:lnTo>
                  <a:pt x="1483882" y="693133"/>
                </a:lnTo>
                <a:lnTo>
                  <a:pt x="1472049" y="741955"/>
                </a:lnTo>
                <a:lnTo>
                  <a:pt x="1459870" y="790675"/>
                </a:lnTo>
                <a:lnTo>
                  <a:pt x="1447349" y="839293"/>
                </a:lnTo>
                <a:lnTo>
                  <a:pt x="1434484" y="887807"/>
                </a:lnTo>
                <a:lnTo>
                  <a:pt x="1421278" y="936214"/>
                </a:lnTo>
                <a:lnTo>
                  <a:pt x="1407731" y="984513"/>
                </a:lnTo>
                <a:lnTo>
                  <a:pt x="1393843" y="1032702"/>
                </a:lnTo>
                <a:lnTo>
                  <a:pt x="1379615" y="1080780"/>
                </a:lnTo>
                <a:lnTo>
                  <a:pt x="1365049" y="1128744"/>
                </a:lnTo>
                <a:lnTo>
                  <a:pt x="1350144" y="1176594"/>
                </a:lnTo>
                <a:lnTo>
                  <a:pt x="1334903" y="1224326"/>
                </a:lnTo>
                <a:lnTo>
                  <a:pt x="1319324" y="1271940"/>
                </a:lnTo>
                <a:lnTo>
                  <a:pt x="1303410" y="1319434"/>
                </a:lnTo>
                <a:lnTo>
                  <a:pt x="1287162" y="1366806"/>
                </a:lnTo>
                <a:lnTo>
                  <a:pt x="1270578" y="1414054"/>
                </a:lnTo>
                <a:lnTo>
                  <a:pt x="1253662" y="1461176"/>
                </a:lnTo>
                <a:lnTo>
                  <a:pt x="1236413" y="1508171"/>
                </a:lnTo>
                <a:lnTo>
                  <a:pt x="1218832" y="1555037"/>
                </a:lnTo>
                <a:lnTo>
                  <a:pt x="1200920" y="1601773"/>
                </a:lnTo>
                <a:lnTo>
                  <a:pt x="1182678" y="1648376"/>
                </a:lnTo>
                <a:lnTo>
                  <a:pt x="1164106" y="1694844"/>
                </a:lnTo>
                <a:lnTo>
                  <a:pt x="1145206" y="1741176"/>
                </a:lnTo>
                <a:lnTo>
                  <a:pt x="1125977" y="1787371"/>
                </a:lnTo>
                <a:lnTo>
                  <a:pt x="1106422" y="1833426"/>
                </a:lnTo>
                <a:lnTo>
                  <a:pt x="1086540" y="1879340"/>
                </a:lnTo>
                <a:lnTo>
                  <a:pt x="1066332" y="1925111"/>
                </a:lnTo>
                <a:lnTo>
                  <a:pt x="1045800" y="1970737"/>
                </a:lnTo>
                <a:lnTo>
                  <a:pt x="1024944" y="2016217"/>
                </a:lnTo>
                <a:lnTo>
                  <a:pt x="1003764" y="2061548"/>
                </a:lnTo>
                <a:lnTo>
                  <a:pt x="982262" y="2106729"/>
                </a:lnTo>
                <a:lnTo>
                  <a:pt x="960438" y="2151758"/>
                </a:lnTo>
                <a:lnTo>
                  <a:pt x="938294" y="2196634"/>
                </a:lnTo>
                <a:lnTo>
                  <a:pt x="915829" y="2241355"/>
                </a:lnTo>
                <a:lnTo>
                  <a:pt x="893045" y="2285919"/>
                </a:lnTo>
                <a:lnTo>
                  <a:pt x="869942" y="2330323"/>
                </a:lnTo>
                <a:lnTo>
                  <a:pt x="846521" y="2374568"/>
                </a:lnTo>
                <a:lnTo>
                  <a:pt x="822784" y="2418650"/>
                </a:lnTo>
                <a:lnTo>
                  <a:pt x="798730" y="2462568"/>
                </a:lnTo>
                <a:lnTo>
                  <a:pt x="774361" y="2506320"/>
                </a:lnTo>
                <a:lnTo>
                  <a:pt x="749677" y="2549904"/>
                </a:lnTo>
                <a:lnTo>
                  <a:pt x="724679" y="2593320"/>
                </a:lnTo>
                <a:lnTo>
                  <a:pt x="699368" y="2636564"/>
                </a:lnTo>
                <a:lnTo>
                  <a:pt x="673745" y="2679636"/>
                </a:lnTo>
                <a:lnTo>
                  <a:pt x="647810" y="2722533"/>
                </a:lnTo>
                <a:lnTo>
                  <a:pt x="621565" y="2765253"/>
                </a:lnTo>
                <a:lnTo>
                  <a:pt x="595009" y="2807796"/>
                </a:lnTo>
                <a:lnTo>
                  <a:pt x="568144" y="2850159"/>
                </a:lnTo>
                <a:lnTo>
                  <a:pt x="540971" y="2892341"/>
                </a:lnTo>
                <a:lnTo>
                  <a:pt x="513490" y="2934339"/>
                </a:lnTo>
                <a:lnTo>
                  <a:pt x="485702" y="2976152"/>
                </a:lnTo>
                <a:lnTo>
                  <a:pt x="457609" y="3017778"/>
                </a:lnTo>
                <a:lnTo>
                  <a:pt x="429209" y="3059216"/>
                </a:lnTo>
                <a:lnTo>
                  <a:pt x="400506" y="3100463"/>
                </a:lnTo>
                <a:lnTo>
                  <a:pt x="371498" y="3141519"/>
                </a:lnTo>
                <a:lnTo>
                  <a:pt x="342188" y="3182381"/>
                </a:lnTo>
                <a:lnTo>
                  <a:pt x="312575" y="3223047"/>
                </a:lnTo>
                <a:lnTo>
                  <a:pt x="282661" y="3263516"/>
                </a:lnTo>
                <a:lnTo>
                  <a:pt x="252446" y="3303786"/>
                </a:lnTo>
                <a:lnTo>
                  <a:pt x="221932" y="3343855"/>
                </a:lnTo>
                <a:lnTo>
                  <a:pt x="191118" y="3383721"/>
                </a:lnTo>
                <a:lnTo>
                  <a:pt x="160006" y="3423384"/>
                </a:lnTo>
                <a:lnTo>
                  <a:pt x="128597" y="3462840"/>
                </a:lnTo>
                <a:lnTo>
                  <a:pt x="96891" y="3502089"/>
                </a:lnTo>
                <a:lnTo>
                  <a:pt x="64889" y="3541128"/>
                </a:lnTo>
                <a:lnTo>
                  <a:pt x="32591" y="3579955"/>
                </a:lnTo>
                <a:lnTo>
                  <a:pt x="0" y="3618570"/>
                </a:lnTo>
                <a:lnTo>
                  <a:pt x="50052" y="3625502"/>
                </a:lnTo>
                <a:lnTo>
                  <a:pt x="100029" y="3632788"/>
                </a:lnTo>
                <a:lnTo>
                  <a:pt x="149927" y="3640430"/>
                </a:lnTo>
                <a:lnTo>
                  <a:pt x="199745" y="3648425"/>
                </a:lnTo>
                <a:lnTo>
                  <a:pt x="249481" y="3656773"/>
                </a:lnTo>
                <a:lnTo>
                  <a:pt x="299134" y="3665473"/>
                </a:lnTo>
                <a:lnTo>
                  <a:pt x="348701" y="3674524"/>
                </a:lnTo>
                <a:lnTo>
                  <a:pt x="398182" y="3683926"/>
                </a:lnTo>
                <a:lnTo>
                  <a:pt x="447573" y="3693678"/>
                </a:lnTo>
                <a:lnTo>
                  <a:pt x="496874" y="3703779"/>
                </a:lnTo>
                <a:lnTo>
                  <a:pt x="546083" y="3714228"/>
                </a:lnTo>
                <a:lnTo>
                  <a:pt x="595198" y="3725024"/>
                </a:lnTo>
                <a:lnTo>
                  <a:pt x="644217" y="3736167"/>
                </a:lnTo>
                <a:lnTo>
                  <a:pt x="693138" y="3747656"/>
                </a:lnTo>
                <a:lnTo>
                  <a:pt x="741960" y="3759490"/>
                </a:lnTo>
                <a:lnTo>
                  <a:pt x="790681" y="3771669"/>
                </a:lnTo>
                <a:lnTo>
                  <a:pt x="839300" y="3784191"/>
                </a:lnTo>
                <a:lnTo>
                  <a:pt x="887813" y="3797055"/>
                </a:lnTo>
                <a:lnTo>
                  <a:pt x="936221" y="3810262"/>
                </a:lnTo>
                <a:lnTo>
                  <a:pt x="984520" y="3823810"/>
                </a:lnTo>
                <a:lnTo>
                  <a:pt x="1032710" y="3837698"/>
                </a:lnTo>
                <a:lnTo>
                  <a:pt x="1080788" y="3851926"/>
                </a:lnTo>
                <a:lnTo>
                  <a:pt x="1128753" y="3866493"/>
                </a:lnTo>
                <a:lnTo>
                  <a:pt x="1176602" y="3881398"/>
                </a:lnTo>
                <a:lnTo>
                  <a:pt x="1224335" y="3896640"/>
                </a:lnTo>
                <a:lnTo>
                  <a:pt x="1271950" y="3912219"/>
                </a:lnTo>
                <a:lnTo>
                  <a:pt x="1319444" y="3928134"/>
                </a:lnTo>
                <a:lnTo>
                  <a:pt x="1366816" y="3944383"/>
                </a:lnTo>
                <a:lnTo>
                  <a:pt x="1414064" y="3960967"/>
                </a:lnTo>
                <a:lnTo>
                  <a:pt x="1461187" y="3977883"/>
                </a:lnTo>
                <a:lnTo>
                  <a:pt x="1508182" y="3995133"/>
                </a:lnTo>
                <a:lnTo>
                  <a:pt x="1555049" y="4012715"/>
                </a:lnTo>
                <a:lnTo>
                  <a:pt x="1601784" y="4030627"/>
                </a:lnTo>
                <a:lnTo>
                  <a:pt x="1648387" y="4048870"/>
                </a:lnTo>
                <a:lnTo>
                  <a:pt x="1694856" y="4067442"/>
                </a:lnTo>
                <a:lnTo>
                  <a:pt x="1741189" y="4086343"/>
                </a:lnTo>
                <a:lnTo>
                  <a:pt x="1787384" y="4105572"/>
                </a:lnTo>
                <a:lnTo>
                  <a:pt x="1833439" y="4125128"/>
                </a:lnTo>
                <a:lnTo>
                  <a:pt x="1879353" y="4145010"/>
                </a:lnTo>
                <a:lnTo>
                  <a:pt x="1925124" y="4165218"/>
                </a:lnTo>
                <a:lnTo>
                  <a:pt x="1970750" y="4185751"/>
                </a:lnTo>
                <a:lnTo>
                  <a:pt x="2016230" y="4206608"/>
                </a:lnTo>
                <a:lnTo>
                  <a:pt x="2061561" y="4227788"/>
                </a:lnTo>
                <a:lnTo>
                  <a:pt x="2106743" y="4249290"/>
                </a:lnTo>
                <a:lnTo>
                  <a:pt x="2151772" y="4271115"/>
                </a:lnTo>
                <a:lnTo>
                  <a:pt x="2196648" y="4293260"/>
                </a:lnTo>
                <a:lnTo>
                  <a:pt x="2241369" y="4315725"/>
                </a:lnTo>
                <a:lnTo>
                  <a:pt x="2285933" y="4338510"/>
                </a:lnTo>
                <a:lnTo>
                  <a:pt x="2330338" y="4361613"/>
                </a:lnTo>
                <a:lnTo>
                  <a:pt x="2374582" y="4385034"/>
                </a:lnTo>
                <a:lnTo>
                  <a:pt x="2418664" y="4408772"/>
                </a:lnTo>
                <a:lnTo>
                  <a:pt x="2462582" y="4432826"/>
                </a:lnTo>
                <a:lnTo>
                  <a:pt x="2506335" y="4457195"/>
                </a:lnTo>
                <a:lnTo>
                  <a:pt x="2549919" y="4481880"/>
                </a:lnTo>
                <a:lnTo>
                  <a:pt x="2593335" y="4506878"/>
                </a:lnTo>
                <a:lnTo>
                  <a:pt x="2636579" y="4532189"/>
                </a:lnTo>
                <a:lnTo>
                  <a:pt x="2679651" y="4557812"/>
                </a:lnTo>
                <a:lnTo>
                  <a:pt x="2722548" y="4583747"/>
                </a:lnTo>
                <a:lnTo>
                  <a:pt x="2765268" y="4609993"/>
                </a:lnTo>
                <a:lnTo>
                  <a:pt x="2807811" y="4636549"/>
                </a:lnTo>
                <a:lnTo>
                  <a:pt x="2850174" y="4663414"/>
                </a:lnTo>
                <a:lnTo>
                  <a:pt x="2892355" y="4690587"/>
                </a:lnTo>
                <a:lnTo>
                  <a:pt x="2934353" y="4718069"/>
                </a:lnTo>
                <a:lnTo>
                  <a:pt x="2976166" y="4745856"/>
                </a:lnTo>
                <a:lnTo>
                  <a:pt x="3017792" y="4773950"/>
                </a:lnTo>
                <a:lnTo>
                  <a:pt x="3059230" y="4802350"/>
                </a:lnTo>
                <a:lnTo>
                  <a:pt x="3100477" y="4831053"/>
                </a:lnTo>
                <a:lnTo>
                  <a:pt x="3141533" y="4860061"/>
                </a:lnTo>
                <a:lnTo>
                  <a:pt x="3182394" y="4889371"/>
                </a:lnTo>
                <a:lnTo>
                  <a:pt x="3223060" y="4918984"/>
                </a:lnTo>
                <a:lnTo>
                  <a:pt x="3263529" y="4948898"/>
                </a:lnTo>
                <a:lnTo>
                  <a:pt x="3303799" y="4979113"/>
                </a:lnTo>
                <a:lnTo>
                  <a:pt x="3343868" y="5009627"/>
                </a:lnTo>
                <a:lnTo>
                  <a:pt x="3383734" y="5040440"/>
                </a:lnTo>
                <a:lnTo>
                  <a:pt x="3423396" y="5071552"/>
                </a:lnTo>
                <a:lnTo>
                  <a:pt x="3462852" y="5102961"/>
                </a:lnTo>
                <a:lnTo>
                  <a:pt x="3502100" y="5134667"/>
                </a:lnTo>
                <a:lnTo>
                  <a:pt x="3541139" y="5166669"/>
                </a:lnTo>
                <a:lnTo>
                  <a:pt x="3579966" y="5198966"/>
                </a:lnTo>
                <a:lnTo>
                  <a:pt x="3618580" y="5231557"/>
                </a:lnTo>
                <a:lnTo>
                  <a:pt x="3625513" y="5181505"/>
                </a:lnTo>
                <a:lnTo>
                  <a:pt x="3632800" y="5131529"/>
                </a:lnTo>
                <a:lnTo>
                  <a:pt x="3640442" y="5081631"/>
                </a:lnTo>
                <a:lnTo>
                  <a:pt x="3648438" y="5031814"/>
                </a:lnTo>
                <a:lnTo>
                  <a:pt x="3656786" y="4982078"/>
                </a:lnTo>
                <a:lnTo>
                  <a:pt x="3665487" y="4932426"/>
                </a:lnTo>
                <a:lnTo>
                  <a:pt x="3674539" y="4882859"/>
                </a:lnTo>
                <a:lnTo>
                  <a:pt x="3683941" y="4833379"/>
                </a:lnTo>
                <a:lnTo>
                  <a:pt x="3693693" y="4783987"/>
                </a:lnTo>
                <a:lnTo>
                  <a:pt x="3703794" y="4734687"/>
                </a:lnTo>
                <a:lnTo>
                  <a:pt x="3714244" y="4685479"/>
                </a:lnTo>
                <a:lnTo>
                  <a:pt x="3725040" y="4636364"/>
                </a:lnTo>
                <a:lnTo>
                  <a:pt x="3736183" y="4587346"/>
                </a:lnTo>
                <a:lnTo>
                  <a:pt x="3747673" y="4538425"/>
                </a:lnTo>
                <a:lnTo>
                  <a:pt x="3759507" y="4489603"/>
                </a:lnTo>
                <a:lnTo>
                  <a:pt x="3771685" y="4440883"/>
                </a:lnTo>
                <a:lnTo>
                  <a:pt x="3784207" y="4392265"/>
                </a:lnTo>
                <a:lnTo>
                  <a:pt x="3797072" y="4343752"/>
                </a:lnTo>
                <a:lnTo>
                  <a:pt x="3810278" y="4295345"/>
                </a:lnTo>
                <a:lnTo>
                  <a:pt x="3823826" y="4247046"/>
                </a:lnTo>
                <a:lnTo>
                  <a:pt x="3837714" y="4198856"/>
                </a:lnTo>
                <a:lnTo>
                  <a:pt x="3851942" y="4150779"/>
                </a:lnTo>
                <a:lnTo>
                  <a:pt x="3866509" y="4102814"/>
                </a:lnTo>
                <a:lnTo>
                  <a:pt x="3881414" y="4054965"/>
                </a:lnTo>
                <a:lnTo>
                  <a:pt x="3896656" y="4007233"/>
                </a:lnTo>
                <a:lnTo>
                  <a:pt x="3912234" y="3959619"/>
                </a:lnTo>
                <a:lnTo>
                  <a:pt x="3928148" y="3912125"/>
                </a:lnTo>
                <a:lnTo>
                  <a:pt x="3944397" y="3864753"/>
                </a:lnTo>
                <a:lnTo>
                  <a:pt x="3960980" y="3817505"/>
                </a:lnTo>
                <a:lnTo>
                  <a:pt x="3977897" y="3770383"/>
                </a:lnTo>
                <a:lnTo>
                  <a:pt x="3995146" y="3723388"/>
                </a:lnTo>
                <a:lnTo>
                  <a:pt x="4012727" y="3676522"/>
                </a:lnTo>
                <a:lnTo>
                  <a:pt x="4030639" y="3629787"/>
                </a:lnTo>
                <a:lnTo>
                  <a:pt x="4048882" y="3583184"/>
                </a:lnTo>
                <a:lnTo>
                  <a:pt x="4067454" y="3536715"/>
                </a:lnTo>
                <a:lnTo>
                  <a:pt x="4086354" y="3490383"/>
                </a:lnTo>
                <a:lnTo>
                  <a:pt x="4105582" y="3444188"/>
                </a:lnTo>
                <a:lnTo>
                  <a:pt x="4125138" y="3398133"/>
                </a:lnTo>
                <a:lnTo>
                  <a:pt x="4145020" y="3352219"/>
                </a:lnTo>
                <a:lnTo>
                  <a:pt x="4165227" y="3306449"/>
                </a:lnTo>
                <a:lnTo>
                  <a:pt x="4185760" y="3260823"/>
                </a:lnTo>
                <a:lnTo>
                  <a:pt x="4206616" y="3215343"/>
                </a:lnTo>
                <a:lnTo>
                  <a:pt x="4227796" y="3170012"/>
                </a:lnTo>
                <a:lnTo>
                  <a:pt x="4249298" y="3124830"/>
                </a:lnTo>
                <a:lnTo>
                  <a:pt x="4271121" y="3079801"/>
                </a:lnTo>
                <a:lnTo>
                  <a:pt x="4293266" y="3034925"/>
                </a:lnTo>
                <a:lnTo>
                  <a:pt x="4315731" y="2990204"/>
                </a:lnTo>
                <a:lnTo>
                  <a:pt x="4338515" y="2945641"/>
                </a:lnTo>
                <a:lnTo>
                  <a:pt x="4361617" y="2901236"/>
                </a:lnTo>
                <a:lnTo>
                  <a:pt x="4385038" y="2856991"/>
                </a:lnTo>
                <a:lnTo>
                  <a:pt x="4408775" y="2812909"/>
                </a:lnTo>
                <a:lnTo>
                  <a:pt x="4432829" y="2768991"/>
                </a:lnTo>
                <a:lnTo>
                  <a:pt x="4457198" y="2725239"/>
                </a:lnTo>
                <a:lnTo>
                  <a:pt x="4481882" y="2681654"/>
                </a:lnTo>
                <a:lnTo>
                  <a:pt x="4506880" y="2638238"/>
                </a:lnTo>
                <a:lnTo>
                  <a:pt x="4532190" y="2594994"/>
                </a:lnTo>
                <a:lnTo>
                  <a:pt x="4557814" y="2551922"/>
                </a:lnTo>
                <a:lnTo>
                  <a:pt x="4583748" y="2509025"/>
                </a:lnTo>
                <a:lnTo>
                  <a:pt x="4609994" y="2466304"/>
                </a:lnTo>
                <a:lnTo>
                  <a:pt x="4636549" y="2423761"/>
                </a:lnTo>
                <a:lnTo>
                  <a:pt x="4663414" y="2381398"/>
                </a:lnTo>
                <a:lnTo>
                  <a:pt x="4690587" y="2339216"/>
                </a:lnTo>
                <a:lnTo>
                  <a:pt x="4718068" y="2297217"/>
                </a:lnTo>
                <a:lnTo>
                  <a:pt x="4745855" y="2255404"/>
                </a:lnTo>
                <a:lnTo>
                  <a:pt x="4773949" y="2213777"/>
                </a:lnTo>
                <a:lnTo>
                  <a:pt x="4802348" y="2172339"/>
                </a:lnTo>
                <a:lnTo>
                  <a:pt x="4831052" y="2131091"/>
                </a:lnTo>
                <a:lnTo>
                  <a:pt x="4860059" y="2090035"/>
                </a:lnTo>
                <a:lnTo>
                  <a:pt x="4889370" y="2049173"/>
                </a:lnTo>
                <a:lnTo>
                  <a:pt x="4918982" y="2008506"/>
                </a:lnTo>
                <a:lnTo>
                  <a:pt x="4948896" y="1968037"/>
                </a:lnTo>
                <a:lnTo>
                  <a:pt x="4979111" y="1927766"/>
                </a:lnTo>
                <a:lnTo>
                  <a:pt x="5009625" y="1887696"/>
                </a:lnTo>
                <a:lnTo>
                  <a:pt x="5040439" y="1847829"/>
                </a:lnTo>
                <a:lnTo>
                  <a:pt x="5071551" y="1808166"/>
                </a:lnTo>
                <a:lnTo>
                  <a:pt x="5102960" y="1768709"/>
                </a:lnTo>
                <a:lnTo>
                  <a:pt x="5134666" y="1729460"/>
                </a:lnTo>
                <a:lnTo>
                  <a:pt x="5166668" y="1690420"/>
                </a:lnTo>
                <a:lnTo>
                  <a:pt x="5198966" y="1651592"/>
                </a:lnTo>
                <a:lnTo>
                  <a:pt x="5231557" y="1612977"/>
                </a:lnTo>
                <a:lnTo>
                  <a:pt x="5181504" y="1606044"/>
                </a:lnTo>
                <a:lnTo>
                  <a:pt x="5131526" y="1598757"/>
                </a:lnTo>
                <a:lnTo>
                  <a:pt x="5081625" y="1591114"/>
                </a:lnTo>
                <a:lnTo>
                  <a:pt x="5031804" y="1583117"/>
                </a:lnTo>
                <a:lnTo>
                  <a:pt x="4982064" y="1574768"/>
                </a:lnTo>
                <a:lnTo>
                  <a:pt x="4932407" y="1566066"/>
                </a:lnTo>
                <a:lnTo>
                  <a:pt x="4882834" y="1557012"/>
                </a:lnTo>
                <a:lnTo>
                  <a:pt x="4833348" y="1547607"/>
                </a:lnTo>
                <a:lnTo>
                  <a:pt x="4783950" y="1537852"/>
                </a:lnTo>
                <a:lnTo>
                  <a:pt x="4734642" y="1527749"/>
                </a:lnTo>
                <a:lnTo>
                  <a:pt x="4685426" y="1517296"/>
                </a:lnTo>
                <a:lnTo>
                  <a:pt x="4636303" y="1506496"/>
                </a:lnTo>
                <a:lnTo>
                  <a:pt x="4587276" y="1495349"/>
                </a:lnTo>
                <a:lnTo>
                  <a:pt x="4538346" y="1483856"/>
                </a:lnTo>
                <a:lnTo>
                  <a:pt x="4489515" y="1472018"/>
                </a:lnTo>
                <a:lnTo>
                  <a:pt x="4440784" y="1459836"/>
                </a:lnTo>
                <a:lnTo>
                  <a:pt x="4392156" y="1447309"/>
                </a:lnTo>
                <a:lnTo>
                  <a:pt x="4343632" y="1434440"/>
                </a:lnTo>
                <a:lnTo>
                  <a:pt x="4295214" y="1421229"/>
                </a:lnTo>
                <a:lnTo>
                  <a:pt x="4246904" y="1407676"/>
                </a:lnTo>
                <a:lnTo>
                  <a:pt x="4198704" y="1393783"/>
                </a:lnTo>
                <a:lnTo>
                  <a:pt x="4150614" y="1379550"/>
                </a:lnTo>
                <a:lnTo>
                  <a:pt x="4102639" y="1364979"/>
                </a:lnTo>
                <a:lnTo>
                  <a:pt x="4054778" y="1350069"/>
                </a:lnTo>
                <a:lnTo>
                  <a:pt x="4007033" y="1334822"/>
                </a:lnTo>
                <a:lnTo>
                  <a:pt x="3959407" y="1319238"/>
                </a:lnTo>
                <a:lnTo>
                  <a:pt x="3911902" y="1303319"/>
                </a:lnTo>
                <a:lnTo>
                  <a:pt x="3864518" y="1287064"/>
                </a:lnTo>
                <a:lnTo>
                  <a:pt x="3817259" y="1270476"/>
                </a:lnTo>
                <a:lnTo>
                  <a:pt x="3770125" y="1253554"/>
                </a:lnTo>
                <a:lnTo>
                  <a:pt x="3723118" y="1236300"/>
                </a:lnTo>
                <a:lnTo>
                  <a:pt x="3676241" y="1218714"/>
                </a:lnTo>
                <a:lnTo>
                  <a:pt x="3629494" y="1200796"/>
                </a:lnTo>
                <a:lnTo>
                  <a:pt x="3582881" y="1182549"/>
                </a:lnTo>
                <a:lnTo>
                  <a:pt x="3536402" y="1163973"/>
                </a:lnTo>
                <a:lnTo>
                  <a:pt x="3490059" y="1145067"/>
                </a:lnTo>
                <a:lnTo>
                  <a:pt x="3443854" y="1125834"/>
                </a:lnTo>
                <a:lnTo>
                  <a:pt x="3397789" y="1106274"/>
                </a:lnTo>
                <a:lnTo>
                  <a:pt x="3351866" y="1086388"/>
                </a:lnTo>
                <a:lnTo>
                  <a:pt x="3306086" y="1066176"/>
                </a:lnTo>
                <a:lnTo>
                  <a:pt x="3260451" y="1045640"/>
                </a:lnTo>
                <a:lnTo>
                  <a:pt x="3214964" y="1024780"/>
                </a:lnTo>
                <a:lnTo>
                  <a:pt x="3169625" y="1003597"/>
                </a:lnTo>
                <a:lnTo>
                  <a:pt x="3124437" y="982092"/>
                </a:lnTo>
                <a:lnTo>
                  <a:pt x="3079401" y="960265"/>
                </a:lnTo>
                <a:lnTo>
                  <a:pt x="3034519" y="938118"/>
                </a:lnTo>
                <a:lnTo>
                  <a:pt x="2989793" y="915651"/>
                </a:lnTo>
                <a:lnTo>
                  <a:pt x="2945225" y="892864"/>
                </a:lnTo>
                <a:lnTo>
                  <a:pt x="2900817" y="869760"/>
                </a:lnTo>
                <a:lnTo>
                  <a:pt x="2856569" y="846338"/>
                </a:lnTo>
                <a:lnTo>
                  <a:pt x="2812485" y="822599"/>
                </a:lnTo>
                <a:lnTo>
                  <a:pt x="2768565" y="798545"/>
                </a:lnTo>
                <a:lnTo>
                  <a:pt x="2724812" y="774175"/>
                </a:lnTo>
                <a:lnTo>
                  <a:pt x="2681228" y="749491"/>
                </a:lnTo>
                <a:lnTo>
                  <a:pt x="2637813" y="724494"/>
                </a:lnTo>
                <a:lnTo>
                  <a:pt x="2594571" y="699184"/>
                </a:lnTo>
                <a:lnTo>
                  <a:pt x="2551502" y="673562"/>
                </a:lnTo>
                <a:lnTo>
                  <a:pt x="2508609" y="647629"/>
                </a:lnTo>
                <a:lnTo>
                  <a:pt x="2465893" y="621385"/>
                </a:lnTo>
                <a:lnTo>
                  <a:pt x="2423356" y="594833"/>
                </a:lnTo>
                <a:lnTo>
                  <a:pt x="2381000" y="567971"/>
                </a:lnTo>
                <a:lnTo>
                  <a:pt x="2338826" y="540801"/>
                </a:lnTo>
                <a:lnTo>
                  <a:pt x="2296837" y="513325"/>
                </a:lnTo>
                <a:lnTo>
                  <a:pt x="2255035" y="485542"/>
                </a:lnTo>
                <a:lnTo>
                  <a:pt x="2213420" y="457453"/>
                </a:lnTo>
                <a:lnTo>
                  <a:pt x="2171995" y="429060"/>
                </a:lnTo>
                <a:lnTo>
                  <a:pt x="2130761" y="400363"/>
                </a:lnTo>
                <a:lnTo>
                  <a:pt x="2089721" y="371362"/>
                </a:lnTo>
                <a:lnTo>
                  <a:pt x="2048876" y="342059"/>
                </a:lnTo>
                <a:lnTo>
                  <a:pt x="2008228" y="312455"/>
                </a:lnTo>
                <a:lnTo>
                  <a:pt x="1967778" y="282550"/>
                </a:lnTo>
                <a:lnTo>
                  <a:pt x="1927529" y="252345"/>
                </a:lnTo>
                <a:lnTo>
                  <a:pt x="1887482" y="221840"/>
                </a:lnTo>
                <a:lnTo>
                  <a:pt x="1847639" y="191038"/>
                </a:lnTo>
                <a:lnTo>
                  <a:pt x="1808002" y="159937"/>
                </a:lnTo>
                <a:lnTo>
                  <a:pt x="1768573" y="128540"/>
                </a:lnTo>
                <a:lnTo>
                  <a:pt x="1729353" y="96847"/>
                </a:lnTo>
                <a:lnTo>
                  <a:pt x="1690344" y="64859"/>
                </a:lnTo>
                <a:lnTo>
                  <a:pt x="1651547" y="32576"/>
                </a:lnTo>
                <a:lnTo>
                  <a:pt x="1612966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24970" y="1497485"/>
            <a:ext cx="15308964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100" dirty="0">
                <a:latin typeface="Goethe FF Clan" panose="020B0506030101020104" pitchFamily="34" charset="0"/>
              </a:rPr>
              <a:t>Welchen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80" dirty="0">
                <a:latin typeface="Goethe FF Clan" panose="020B0506030101020104" pitchFamily="34" charset="0"/>
              </a:rPr>
              <a:t>Laut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65" dirty="0">
                <a:latin typeface="Goethe FF Clan" panose="020B0506030101020104" pitchFamily="34" charset="0"/>
              </a:rPr>
              <a:t>gibt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75" dirty="0">
                <a:latin typeface="Goethe FF Clan" panose="020B0506030101020104" pitchFamily="34" charset="0"/>
              </a:rPr>
              <a:t>es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210" dirty="0">
                <a:latin typeface="Goethe FF Clan" panose="020B0506030101020104" pitchFamily="34" charset="0"/>
              </a:rPr>
              <a:t>im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50" dirty="0">
                <a:latin typeface="Goethe FF Clan" panose="020B0506030101020104" pitchFamily="34" charset="0"/>
              </a:rPr>
              <a:t>Deutschen?</a:t>
            </a:r>
          </a:p>
        </p:txBody>
      </p:sp>
      <p:sp>
        <p:nvSpPr>
          <p:cNvPr id="4" name="object 4"/>
          <p:cNvSpPr/>
          <p:nvPr/>
        </p:nvSpPr>
        <p:spPr>
          <a:xfrm>
            <a:off x="963322" y="5256384"/>
            <a:ext cx="3691890" cy="1168090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36290" y="5556776"/>
            <a:ext cx="193548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05" dirty="0">
                <a:latin typeface="Goethe FF Clan" panose="020B0506030101020104" pitchFamily="34" charset="0"/>
                <a:cs typeface="Calibri"/>
              </a:rPr>
              <a:t>spre</a:t>
            </a:r>
            <a:r>
              <a:rPr sz="3200" b="1" spc="105" dirty="0">
                <a:solidFill>
                  <a:srgbClr val="EC6500"/>
                </a:solidFill>
                <a:latin typeface="Goethe FF Clan" panose="020B0506030101020104" pitchFamily="34" charset="0"/>
                <a:cs typeface="Calibri"/>
              </a:rPr>
              <a:t>ch</a:t>
            </a:r>
            <a:r>
              <a:rPr sz="3200" b="1" spc="105" dirty="0">
                <a:latin typeface="Goethe FF Clan" panose="020B0506030101020104" pitchFamily="34" charset="0"/>
                <a:cs typeface="Calibri"/>
              </a:rPr>
              <a:t>en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574929" y="5256383"/>
            <a:ext cx="3691890" cy="1198245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754636" y="5654675"/>
            <a:ext cx="1603214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45" dirty="0">
                <a:latin typeface="Goethe FF Clan" panose="020B0506030101020104" pitchFamily="34" charset="0"/>
                <a:cs typeface="Calibri"/>
              </a:rPr>
              <a:t>Kü</a:t>
            </a:r>
            <a:r>
              <a:rPr sz="3200" b="1" spc="145" dirty="0">
                <a:solidFill>
                  <a:srgbClr val="EC6500"/>
                </a:solidFill>
                <a:latin typeface="Goethe FF Clan" panose="020B0506030101020104" pitchFamily="34" charset="0"/>
                <a:cs typeface="Calibri"/>
              </a:rPr>
              <a:t>ch</a:t>
            </a:r>
            <a:r>
              <a:rPr sz="3200" b="1" spc="145" dirty="0">
                <a:latin typeface="Goethe FF Clan" panose="020B0506030101020104" pitchFamily="34" charset="0"/>
                <a:cs typeface="Calibri"/>
              </a:rPr>
              <a:t>e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25516" y="7178962"/>
            <a:ext cx="3691890" cy="1198245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01308" y="7479355"/>
            <a:ext cx="1929764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55" dirty="0">
                <a:latin typeface="Goethe FF Clan" panose="020B0506030101020104" pitchFamily="34" charset="0"/>
                <a:cs typeface="Calibri"/>
              </a:rPr>
              <a:t>Mäd</a:t>
            </a:r>
            <a:r>
              <a:rPr sz="3200" b="1" spc="55" dirty="0">
                <a:solidFill>
                  <a:srgbClr val="EC6500"/>
                </a:solidFill>
                <a:latin typeface="Goethe FF Clan" panose="020B0506030101020104" pitchFamily="34" charset="0"/>
                <a:cs typeface="Calibri"/>
              </a:rPr>
              <a:t>ch</a:t>
            </a:r>
            <a:r>
              <a:rPr sz="3200" b="1" spc="55" dirty="0">
                <a:latin typeface="Goethe FF Clan" panose="020B0506030101020104" pitchFamily="34" charset="0"/>
                <a:cs typeface="Calibri"/>
              </a:rPr>
              <a:t>en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643081" y="7178962"/>
            <a:ext cx="3691890" cy="1198245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904772" y="7479355"/>
            <a:ext cx="115824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-10" dirty="0">
                <a:latin typeface="Goethe FF Clan" panose="020B0506030101020104" pitchFamily="34" charset="0"/>
                <a:cs typeface="Calibri"/>
              </a:rPr>
              <a:t>Mil</a:t>
            </a:r>
            <a:r>
              <a:rPr sz="3200" b="1" spc="-10" dirty="0">
                <a:solidFill>
                  <a:srgbClr val="EC6500"/>
                </a:solidFill>
                <a:latin typeface="Goethe FF Clan" panose="020B0506030101020104" pitchFamily="34" charset="0"/>
                <a:cs typeface="Calibri"/>
              </a:rPr>
              <a:t>ch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06300" y="8711775"/>
            <a:ext cx="3691890" cy="1198245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354905" y="9012168"/>
            <a:ext cx="138430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20" dirty="0">
                <a:latin typeface="Goethe FF Clan" panose="020B0506030101020104" pitchFamily="34" charset="0"/>
                <a:cs typeface="Calibri"/>
              </a:rPr>
              <a:t>ri</a:t>
            </a:r>
            <a:r>
              <a:rPr sz="3200" b="1" spc="120" dirty="0">
                <a:solidFill>
                  <a:srgbClr val="EC6500"/>
                </a:solidFill>
                <a:latin typeface="Goethe FF Clan" panose="020B0506030101020104" pitchFamily="34" charset="0"/>
                <a:cs typeface="Calibri"/>
              </a:rPr>
              <a:t>ch</a:t>
            </a:r>
            <a:r>
              <a:rPr sz="3200" b="1" spc="120" dirty="0">
                <a:latin typeface="Goethe FF Clan" panose="020B0506030101020104" pitchFamily="34" charset="0"/>
                <a:cs typeface="Calibri"/>
              </a:rPr>
              <a:t>tig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578747" y="3272130"/>
            <a:ext cx="5213985" cy="1872614"/>
            <a:chOff x="7578747" y="3272130"/>
            <a:chExt cx="5213985" cy="1872614"/>
          </a:xfrm>
        </p:grpSpPr>
        <p:sp>
          <p:nvSpPr>
            <p:cNvPr id="15" name="object 15"/>
            <p:cNvSpPr/>
            <p:nvPr/>
          </p:nvSpPr>
          <p:spPr>
            <a:xfrm>
              <a:off x="7844106" y="3272130"/>
              <a:ext cx="4948555" cy="1605915"/>
            </a:xfrm>
            <a:custGeom>
              <a:avLst/>
              <a:gdLst/>
              <a:ahLst/>
              <a:cxnLst/>
              <a:rect l="l" t="t" r="r" b="b"/>
              <a:pathLst>
                <a:path w="4948555" h="1605914">
                  <a:moveTo>
                    <a:pt x="4948121" y="0"/>
                  </a:moveTo>
                  <a:lnTo>
                    <a:pt x="0" y="0"/>
                  </a:lnTo>
                  <a:lnTo>
                    <a:pt x="0" y="1605814"/>
                  </a:lnTo>
                  <a:lnTo>
                    <a:pt x="4948121" y="1605814"/>
                  </a:lnTo>
                  <a:lnTo>
                    <a:pt x="4948121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78747" y="3539159"/>
              <a:ext cx="4946650" cy="1605280"/>
            </a:xfrm>
            <a:custGeom>
              <a:avLst/>
              <a:gdLst/>
              <a:ahLst/>
              <a:cxnLst/>
              <a:rect l="l" t="t" r="r" b="b"/>
              <a:pathLst>
                <a:path w="4946650" h="1605279">
                  <a:moveTo>
                    <a:pt x="4144114" y="0"/>
                  </a:moveTo>
                  <a:lnTo>
                    <a:pt x="802488" y="0"/>
                  </a:lnTo>
                  <a:lnTo>
                    <a:pt x="753603" y="1464"/>
                  </a:lnTo>
                  <a:lnTo>
                    <a:pt x="705492" y="5802"/>
                  </a:lnTo>
                  <a:lnTo>
                    <a:pt x="658240" y="12929"/>
                  </a:lnTo>
                  <a:lnTo>
                    <a:pt x="611930" y="22761"/>
                  </a:lnTo>
                  <a:lnTo>
                    <a:pt x="566647" y="35214"/>
                  </a:lnTo>
                  <a:lnTo>
                    <a:pt x="522474" y="50205"/>
                  </a:lnTo>
                  <a:lnTo>
                    <a:pt x="479496" y="67650"/>
                  </a:lnTo>
                  <a:lnTo>
                    <a:pt x="437795" y="87464"/>
                  </a:lnTo>
                  <a:lnTo>
                    <a:pt x="397457" y="109563"/>
                  </a:lnTo>
                  <a:lnTo>
                    <a:pt x="358565" y="133864"/>
                  </a:lnTo>
                  <a:lnTo>
                    <a:pt x="321203" y="160283"/>
                  </a:lnTo>
                  <a:lnTo>
                    <a:pt x="285455" y="188735"/>
                  </a:lnTo>
                  <a:lnTo>
                    <a:pt x="251405" y="219137"/>
                  </a:lnTo>
                  <a:lnTo>
                    <a:pt x="219137" y="251405"/>
                  </a:lnTo>
                  <a:lnTo>
                    <a:pt x="188735" y="285455"/>
                  </a:lnTo>
                  <a:lnTo>
                    <a:pt x="160283" y="321203"/>
                  </a:lnTo>
                  <a:lnTo>
                    <a:pt x="133864" y="358565"/>
                  </a:lnTo>
                  <a:lnTo>
                    <a:pt x="109563" y="397457"/>
                  </a:lnTo>
                  <a:lnTo>
                    <a:pt x="87464" y="437795"/>
                  </a:lnTo>
                  <a:lnTo>
                    <a:pt x="67650" y="479496"/>
                  </a:lnTo>
                  <a:lnTo>
                    <a:pt x="50205" y="522474"/>
                  </a:lnTo>
                  <a:lnTo>
                    <a:pt x="35214" y="566647"/>
                  </a:lnTo>
                  <a:lnTo>
                    <a:pt x="22761" y="611930"/>
                  </a:lnTo>
                  <a:lnTo>
                    <a:pt x="12929" y="658240"/>
                  </a:lnTo>
                  <a:lnTo>
                    <a:pt x="5802" y="705492"/>
                  </a:lnTo>
                  <a:lnTo>
                    <a:pt x="1464" y="753603"/>
                  </a:lnTo>
                  <a:lnTo>
                    <a:pt x="0" y="802488"/>
                  </a:lnTo>
                  <a:lnTo>
                    <a:pt x="1464" y="851373"/>
                  </a:lnTo>
                  <a:lnTo>
                    <a:pt x="5802" y="899484"/>
                  </a:lnTo>
                  <a:lnTo>
                    <a:pt x="12929" y="946736"/>
                  </a:lnTo>
                  <a:lnTo>
                    <a:pt x="22761" y="993046"/>
                  </a:lnTo>
                  <a:lnTo>
                    <a:pt x="35214" y="1038329"/>
                  </a:lnTo>
                  <a:lnTo>
                    <a:pt x="50205" y="1082502"/>
                  </a:lnTo>
                  <a:lnTo>
                    <a:pt x="67650" y="1125481"/>
                  </a:lnTo>
                  <a:lnTo>
                    <a:pt x="87464" y="1167181"/>
                  </a:lnTo>
                  <a:lnTo>
                    <a:pt x="109563" y="1207519"/>
                  </a:lnTo>
                  <a:lnTo>
                    <a:pt x="133864" y="1246411"/>
                  </a:lnTo>
                  <a:lnTo>
                    <a:pt x="160283" y="1283773"/>
                  </a:lnTo>
                  <a:lnTo>
                    <a:pt x="188735" y="1319521"/>
                  </a:lnTo>
                  <a:lnTo>
                    <a:pt x="219137" y="1353571"/>
                  </a:lnTo>
                  <a:lnTo>
                    <a:pt x="251405" y="1385839"/>
                  </a:lnTo>
                  <a:lnTo>
                    <a:pt x="285455" y="1416241"/>
                  </a:lnTo>
                  <a:lnTo>
                    <a:pt x="321203" y="1444694"/>
                  </a:lnTo>
                  <a:lnTo>
                    <a:pt x="358565" y="1471112"/>
                  </a:lnTo>
                  <a:lnTo>
                    <a:pt x="397457" y="1495413"/>
                  </a:lnTo>
                  <a:lnTo>
                    <a:pt x="437795" y="1517513"/>
                  </a:lnTo>
                  <a:lnTo>
                    <a:pt x="479496" y="1537327"/>
                  </a:lnTo>
                  <a:lnTo>
                    <a:pt x="522474" y="1554771"/>
                  </a:lnTo>
                  <a:lnTo>
                    <a:pt x="566647" y="1569762"/>
                  </a:lnTo>
                  <a:lnTo>
                    <a:pt x="611930" y="1582215"/>
                  </a:lnTo>
                  <a:lnTo>
                    <a:pt x="658240" y="1592048"/>
                  </a:lnTo>
                  <a:lnTo>
                    <a:pt x="705492" y="1599175"/>
                  </a:lnTo>
                  <a:lnTo>
                    <a:pt x="753603" y="1603512"/>
                  </a:lnTo>
                  <a:lnTo>
                    <a:pt x="802488" y="1604977"/>
                  </a:lnTo>
                  <a:lnTo>
                    <a:pt x="4144114" y="1604977"/>
                  </a:lnTo>
                  <a:lnTo>
                    <a:pt x="4192999" y="1603512"/>
                  </a:lnTo>
                  <a:lnTo>
                    <a:pt x="4241110" y="1599175"/>
                  </a:lnTo>
                  <a:lnTo>
                    <a:pt x="4288362" y="1592048"/>
                  </a:lnTo>
                  <a:lnTo>
                    <a:pt x="4334672" y="1582215"/>
                  </a:lnTo>
                  <a:lnTo>
                    <a:pt x="4379955" y="1569762"/>
                  </a:lnTo>
                  <a:lnTo>
                    <a:pt x="4424128" y="1554771"/>
                  </a:lnTo>
                  <a:lnTo>
                    <a:pt x="4467107" y="1537327"/>
                  </a:lnTo>
                  <a:lnTo>
                    <a:pt x="4508807" y="1517513"/>
                  </a:lnTo>
                  <a:lnTo>
                    <a:pt x="4549145" y="1495413"/>
                  </a:lnTo>
                  <a:lnTo>
                    <a:pt x="4588037" y="1471112"/>
                  </a:lnTo>
                  <a:lnTo>
                    <a:pt x="4625399" y="1444694"/>
                  </a:lnTo>
                  <a:lnTo>
                    <a:pt x="4661147" y="1416241"/>
                  </a:lnTo>
                  <a:lnTo>
                    <a:pt x="4695197" y="1385839"/>
                  </a:lnTo>
                  <a:lnTo>
                    <a:pt x="4727465" y="1353571"/>
                  </a:lnTo>
                  <a:lnTo>
                    <a:pt x="4757867" y="1319521"/>
                  </a:lnTo>
                  <a:lnTo>
                    <a:pt x="4786320" y="1283773"/>
                  </a:lnTo>
                  <a:lnTo>
                    <a:pt x="4812738" y="1246411"/>
                  </a:lnTo>
                  <a:lnTo>
                    <a:pt x="4837039" y="1207519"/>
                  </a:lnTo>
                  <a:lnTo>
                    <a:pt x="4859139" y="1167181"/>
                  </a:lnTo>
                  <a:lnTo>
                    <a:pt x="4878953" y="1125481"/>
                  </a:lnTo>
                  <a:lnTo>
                    <a:pt x="4896397" y="1082502"/>
                  </a:lnTo>
                  <a:lnTo>
                    <a:pt x="4911388" y="1038329"/>
                  </a:lnTo>
                  <a:lnTo>
                    <a:pt x="4923841" y="993046"/>
                  </a:lnTo>
                  <a:lnTo>
                    <a:pt x="4933674" y="946736"/>
                  </a:lnTo>
                  <a:lnTo>
                    <a:pt x="4940801" y="899484"/>
                  </a:lnTo>
                  <a:lnTo>
                    <a:pt x="4945138" y="851373"/>
                  </a:lnTo>
                  <a:lnTo>
                    <a:pt x="4946603" y="802488"/>
                  </a:lnTo>
                  <a:lnTo>
                    <a:pt x="4945138" y="753603"/>
                  </a:lnTo>
                  <a:lnTo>
                    <a:pt x="4940801" y="705492"/>
                  </a:lnTo>
                  <a:lnTo>
                    <a:pt x="4933674" y="658240"/>
                  </a:lnTo>
                  <a:lnTo>
                    <a:pt x="4923841" y="611930"/>
                  </a:lnTo>
                  <a:lnTo>
                    <a:pt x="4911388" y="566647"/>
                  </a:lnTo>
                  <a:lnTo>
                    <a:pt x="4896397" y="522474"/>
                  </a:lnTo>
                  <a:lnTo>
                    <a:pt x="4878953" y="479496"/>
                  </a:lnTo>
                  <a:lnTo>
                    <a:pt x="4859139" y="437795"/>
                  </a:lnTo>
                  <a:lnTo>
                    <a:pt x="4837039" y="397457"/>
                  </a:lnTo>
                  <a:lnTo>
                    <a:pt x="4812738" y="358565"/>
                  </a:lnTo>
                  <a:lnTo>
                    <a:pt x="4786320" y="321203"/>
                  </a:lnTo>
                  <a:lnTo>
                    <a:pt x="4757867" y="285455"/>
                  </a:lnTo>
                  <a:lnTo>
                    <a:pt x="4727465" y="251405"/>
                  </a:lnTo>
                  <a:lnTo>
                    <a:pt x="4695197" y="219137"/>
                  </a:lnTo>
                  <a:lnTo>
                    <a:pt x="4661147" y="188735"/>
                  </a:lnTo>
                  <a:lnTo>
                    <a:pt x="4625399" y="160283"/>
                  </a:lnTo>
                  <a:lnTo>
                    <a:pt x="4588037" y="133864"/>
                  </a:lnTo>
                  <a:lnTo>
                    <a:pt x="4549145" y="109563"/>
                  </a:lnTo>
                  <a:lnTo>
                    <a:pt x="4508807" y="87464"/>
                  </a:lnTo>
                  <a:lnTo>
                    <a:pt x="4467107" y="67650"/>
                  </a:lnTo>
                  <a:lnTo>
                    <a:pt x="4424128" y="50205"/>
                  </a:lnTo>
                  <a:lnTo>
                    <a:pt x="4379955" y="35214"/>
                  </a:lnTo>
                  <a:lnTo>
                    <a:pt x="4334672" y="22761"/>
                  </a:lnTo>
                  <a:lnTo>
                    <a:pt x="4288362" y="12929"/>
                  </a:lnTo>
                  <a:lnTo>
                    <a:pt x="4241110" y="5802"/>
                  </a:lnTo>
                  <a:lnTo>
                    <a:pt x="4192999" y="1464"/>
                  </a:lnTo>
                  <a:lnTo>
                    <a:pt x="41441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844106" y="3272130"/>
            <a:ext cx="4948555" cy="1371529"/>
          </a:xfrm>
          <a:prstGeom prst="rect">
            <a:avLst/>
          </a:prstGeom>
        </p:spPr>
        <p:txBody>
          <a:bodyPr vert="horz" wrap="square" lIns="0" tIns="68770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5415"/>
              </a:spcBef>
            </a:pPr>
            <a:r>
              <a:rPr sz="4400" b="1" spc="145" dirty="0">
                <a:latin typeface="Goethe FF Clan" panose="020B0506030101020104" pitchFamily="34" charset="0"/>
                <a:cs typeface="Calibri"/>
              </a:rPr>
              <a:t>den</a:t>
            </a:r>
            <a:r>
              <a:rPr sz="4400" b="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400" b="1" spc="195" dirty="0">
                <a:latin typeface="Goethe FF Clan" panose="020B0506030101020104" pitchFamily="34" charset="0"/>
                <a:cs typeface="Calibri"/>
              </a:rPr>
              <a:t>Ich-</a:t>
            </a:r>
            <a:r>
              <a:rPr sz="4400" b="1" spc="110" dirty="0">
                <a:latin typeface="Goethe FF Clan" panose="020B0506030101020104" pitchFamily="34" charset="0"/>
                <a:cs typeface="Calibri"/>
              </a:rPr>
              <a:t>Laut</a:t>
            </a:r>
            <a:endParaRPr sz="4400" dirty="0">
              <a:latin typeface="Goethe FF Clan" panose="020B0506030101020104" pitchFamily="34" charset="0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00804" y="5530639"/>
            <a:ext cx="3495081" cy="3474730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0" y="8580680"/>
            <a:ext cx="2773045" cy="2727960"/>
          </a:xfrm>
          <a:custGeom>
            <a:avLst/>
            <a:gdLst/>
            <a:ahLst/>
            <a:cxnLst/>
            <a:rect l="l" t="t" r="r" b="b"/>
            <a:pathLst>
              <a:path w="2773045" h="2727959">
                <a:moveTo>
                  <a:pt x="2478495" y="2727875"/>
                </a:moveTo>
                <a:lnTo>
                  <a:pt x="2509673" y="2679657"/>
                </a:lnTo>
                <a:lnTo>
                  <a:pt x="2533005" y="2640977"/>
                </a:lnTo>
                <a:lnTo>
                  <a:pt x="2555362" y="2601657"/>
                </a:lnTo>
                <a:lnTo>
                  <a:pt x="2576727" y="2561713"/>
                </a:lnTo>
                <a:lnTo>
                  <a:pt x="2597084" y="2521162"/>
                </a:lnTo>
                <a:lnTo>
                  <a:pt x="2616415" y="2480020"/>
                </a:lnTo>
                <a:lnTo>
                  <a:pt x="2634705" y="2438305"/>
                </a:lnTo>
                <a:lnTo>
                  <a:pt x="2651935" y="2396033"/>
                </a:lnTo>
                <a:lnTo>
                  <a:pt x="2668091" y="2353221"/>
                </a:lnTo>
                <a:lnTo>
                  <a:pt x="2683154" y="2309886"/>
                </a:lnTo>
                <a:lnTo>
                  <a:pt x="2697108" y="2266044"/>
                </a:lnTo>
                <a:lnTo>
                  <a:pt x="2709936" y="2221712"/>
                </a:lnTo>
                <a:lnTo>
                  <a:pt x="2721623" y="2176907"/>
                </a:lnTo>
                <a:lnTo>
                  <a:pt x="2732150" y="2131646"/>
                </a:lnTo>
                <a:lnTo>
                  <a:pt x="2741501" y="2085945"/>
                </a:lnTo>
                <a:lnTo>
                  <a:pt x="2749660" y="2039821"/>
                </a:lnTo>
                <a:lnTo>
                  <a:pt x="2756609" y="1993290"/>
                </a:lnTo>
                <a:lnTo>
                  <a:pt x="2762332" y="1946370"/>
                </a:lnTo>
                <a:lnTo>
                  <a:pt x="2766813" y="1899077"/>
                </a:lnTo>
                <a:lnTo>
                  <a:pt x="2770034" y="1851428"/>
                </a:lnTo>
                <a:lnTo>
                  <a:pt x="2771979" y="1803440"/>
                </a:lnTo>
                <a:lnTo>
                  <a:pt x="2772631" y="1755129"/>
                </a:lnTo>
                <a:lnTo>
                  <a:pt x="2771979" y="1706818"/>
                </a:lnTo>
                <a:lnTo>
                  <a:pt x="2770034" y="1658830"/>
                </a:lnTo>
                <a:lnTo>
                  <a:pt x="2766813" y="1611181"/>
                </a:lnTo>
                <a:lnTo>
                  <a:pt x="2762332" y="1563889"/>
                </a:lnTo>
                <a:lnTo>
                  <a:pt x="2756609" y="1516969"/>
                </a:lnTo>
                <a:lnTo>
                  <a:pt x="2749660" y="1470438"/>
                </a:lnTo>
                <a:lnTo>
                  <a:pt x="2741501" y="1424314"/>
                </a:lnTo>
                <a:lnTo>
                  <a:pt x="2732150" y="1378613"/>
                </a:lnTo>
                <a:lnTo>
                  <a:pt x="2721623" y="1333351"/>
                </a:lnTo>
                <a:lnTo>
                  <a:pt x="2709936" y="1288546"/>
                </a:lnTo>
                <a:lnTo>
                  <a:pt x="2697108" y="1244214"/>
                </a:lnTo>
                <a:lnTo>
                  <a:pt x="2683154" y="1200372"/>
                </a:lnTo>
                <a:lnTo>
                  <a:pt x="2668091" y="1157037"/>
                </a:lnTo>
                <a:lnTo>
                  <a:pt x="2651935" y="1114225"/>
                </a:lnTo>
                <a:lnTo>
                  <a:pt x="2634705" y="1071953"/>
                </a:lnTo>
                <a:lnTo>
                  <a:pt x="2616415" y="1030238"/>
                </a:lnTo>
                <a:lnTo>
                  <a:pt x="2597084" y="989097"/>
                </a:lnTo>
                <a:lnTo>
                  <a:pt x="2576727" y="948546"/>
                </a:lnTo>
                <a:lnTo>
                  <a:pt x="2555362" y="908602"/>
                </a:lnTo>
                <a:lnTo>
                  <a:pt x="2533005" y="869282"/>
                </a:lnTo>
                <a:lnTo>
                  <a:pt x="2509673" y="830602"/>
                </a:lnTo>
                <a:lnTo>
                  <a:pt x="2485382" y="792579"/>
                </a:lnTo>
                <a:lnTo>
                  <a:pt x="2460150" y="755230"/>
                </a:lnTo>
                <a:lnTo>
                  <a:pt x="2433993" y="718572"/>
                </a:lnTo>
                <a:lnTo>
                  <a:pt x="2406928" y="682622"/>
                </a:lnTo>
                <a:lnTo>
                  <a:pt x="2378972" y="647395"/>
                </a:lnTo>
                <a:lnTo>
                  <a:pt x="2350140" y="612910"/>
                </a:lnTo>
                <a:lnTo>
                  <a:pt x="2320451" y="579181"/>
                </a:lnTo>
                <a:lnTo>
                  <a:pt x="2289921" y="546228"/>
                </a:lnTo>
                <a:lnTo>
                  <a:pt x="2258566" y="514065"/>
                </a:lnTo>
                <a:lnTo>
                  <a:pt x="2226403" y="482710"/>
                </a:lnTo>
                <a:lnTo>
                  <a:pt x="2193449" y="452180"/>
                </a:lnTo>
                <a:lnTo>
                  <a:pt x="2159721" y="422490"/>
                </a:lnTo>
                <a:lnTo>
                  <a:pt x="2125236" y="393659"/>
                </a:lnTo>
                <a:lnTo>
                  <a:pt x="2090009" y="365703"/>
                </a:lnTo>
                <a:lnTo>
                  <a:pt x="2054059" y="338638"/>
                </a:lnTo>
                <a:lnTo>
                  <a:pt x="2017400" y="312481"/>
                </a:lnTo>
                <a:lnTo>
                  <a:pt x="1980052" y="287249"/>
                </a:lnTo>
                <a:lnTo>
                  <a:pt x="1942029" y="262958"/>
                </a:lnTo>
                <a:lnTo>
                  <a:pt x="1903349" y="239626"/>
                </a:lnTo>
                <a:lnTo>
                  <a:pt x="1864029" y="217269"/>
                </a:lnTo>
                <a:lnTo>
                  <a:pt x="1824085" y="195904"/>
                </a:lnTo>
                <a:lnTo>
                  <a:pt x="1783534" y="175547"/>
                </a:lnTo>
                <a:lnTo>
                  <a:pt x="1742392" y="156216"/>
                </a:lnTo>
                <a:lnTo>
                  <a:pt x="1700677" y="137926"/>
                </a:lnTo>
                <a:lnTo>
                  <a:pt x="1658406" y="120696"/>
                </a:lnTo>
                <a:lnTo>
                  <a:pt x="1615594" y="104540"/>
                </a:lnTo>
                <a:lnTo>
                  <a:pt x="1572258" y="89477"/>
                </a:lnTo>
                <a:lnTo>
                  <a:pt x="1528416" y="75523"/>
                </a:lnTo>
                <a:lnTo>
                  <a:pt x="1484085" y="62694"/>
                </a:lnTo>
                <a:lnTo>
                  <a:pt x="1439280" y="51008"/>
                </a:lnTo>
                <a:lnTo>
                  <a:pt x="1394018" y="40481"/>
                </a:lnTo>
                <a:lnTo>
                  <a:pt x="1348317" y="31130"/>
                </a:lnTo>
                <a:lnTo>
                  <a:pt x="1302193" y="22971"/>
                </a:lnTo>
                <a:lnTo>
                  <a:pt x="1255662" y="16022"/>
                </a:lnTo>
                <a:lnTo>
                  <a:pt x="1208742" y="10298"/>
                </a:lnTo>
                <a:lnTo>
                  <a:pt x="1161449" y="5818"/>
                </a:lnTo>
                <a:lnTo>
                  <a:pt x="1113801" y="2597"/>
                </a:lnTo>
                <a:lnTo>
                  <a:pt x="1065812" y="652"/>
                </a:lnTo>
                <a:lnTo>
                  <a:pt x="1017502" y="0"/>
                </a:lnTo>
                <a:lnTo>
                  <a:pt x="969191" y="652"/>
                </a:lnTo>
                <a:lnTo>
                  <a:pt x="921202" y="2597"/>
                </a:lnTo>
                <a:lnTo>
                  <a:pt x="873554" y="5818"/>
                </a:lnTo>
                <a:lnTo>
                  <a:pt x="826261" y="10298"/>
                </a:lnTo>
                <a:lnTo>
                  <a:pt x="779341" y="16022"/>
                </a:lnTo>
                <a:lnTo>
                  <a:pt x="732810" y="22971"/>
                </a:lnTo>
                <a:lnTo>
                  <a:pt x="686686" y="31130"/>
                </a:lnTo>
                <a:lnTo>
                  <a:pt x="640985" y="40481"/>
                </a:lnTo>
                <a:lnTo>
                  <a:pt x="595723" y="51008"/>
                </a:lnTo>
                <a:lnTo>
                  <a:pt x="550918" y="62694"/>
                </a:lnTo>
                <a:lnTo>
                  <a:pt x="506587" y="75523"/>
                </a:lnTo>
                <a:lnTo>
                  <a:pt x="462745" y="89477"/>
                </a:lnTo>
                <a:lnTo>
                  <a:pt x="419409" y="104540"/>
                </a:lnTo>
                <a:lnTo>
                  <a:pt x="376597" y="120696"/>
                </a:lnTo>
                <a:lnTo>
                  <a:pt x="334326" y="137926"/>
                </a:lnTo>
                <a:lnTo>
                  <a:pt x="292611" y="156216"/>
                </a:lnTo>
                <a:lnTo>
                  <a:pt x="251469" y="175547"/>
                </a:lnTo>
                <a:lnTo>
                  <a:pt x="210918" y="195904"/>
                </a:lnTo>
                <a:lnTo>
                  <a:pt x="170974" y="217269"/>
                </a:lnTo>
                <a:lnTo>
                  <a:pt x="131654" y="239626"/>
                </a:lnTo>
                <a:lnTo>
                  <a:pt x="92974" y="262958"/>
                </a:lnTo>
                <a:lnTo>
                  <a:pt x="54951" y="287249"/>
                </a:lnTo>
                <a:lnTo>
                  <a:pt x="17603" y="312481"/>
                </a:lnTo>
                <a:lnTo>
                  <a:pt x="0" y="325041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719033" y="6485539"/>
            <a:ext cx="2385695" cy="2867025"/>
          </a:xfrm>
          <a:custGeom>
            <a:avLst/>
            <a:gdLst/>
            <a:ahLst/>
            <a:cxnLst/>
            <a:rect l="l" t="t" r="r" b="b"/>
            <a:pathLst>
              <a:path w="2385694" h="2867025">
                <a:moveTo>
                  <a:pt x="2385066" y="475256"/>
                </a:moveTo>
                <a:lnTo>
                  <a:pt x="2305243" y="287200"/>
                </a:lnTo>
                <a:lnTo>
                  <a:pt x="2284179" y="243804"/>
                </a:lnTo>
                <a:lnTo>
                  <a:pt x="2259326" y="203529"/>
                </a:lnTo>
                <a:lnTo>
                  <a:pt x="2230994" y="166499"/>
                </a:lnTo>
                <a:lnTo>
                  <a:pt x="2199493" y="132841"/>
                </a:lnTo>
                <a:lnTo>
                  <a:pt x="2165135" y="102680"/>
                </a:lnTo>
                <a:lnTo>
                  <a:pt x="2128229" y="76141"/>
                </a:lnTo>
                <a:lnTo>
                  <a:pt x="2089087" y="53350"/>
                </a:lnTo>
                <a:lnTo>
                  <a:pt x="2048018" y="34432"/>
                </a:lnTo>
                <a:lnTo>
                  <a:pt x="2005334" y="19512"/>
                </a:lnTo>
                <a:lnTo>
                  <a:pt x="1961345" y="8716"/>
                </a:lnTo>
                <a:lnTo>
                  <a:pt x="1916362" y="2171"/>
                </a:lnTo>
                <a:lnTo>
                  <a:pt x="1870694" y="0"/>
                </a:lnTo>
                <a:lnTo>
                  <a:pt x="1824654" y="2329"/>
                </a:lnTo>
                <a:lnTo>
                  <a:pt x="1778551" y="9284"/>
                </a:lnTo>
                <a:lnTo>
                  <a:pt x="1732695" y="20991"/>
                </a:lnTo>
                <a:lnTo>
                  <a:pt x="1687398" y="37574"/>
                </a:lnTo>
                <a:lnTo>
                  <a:pt x="287200" y="631933"/>
                </a:lnTo>
                <a:lnTo>
                  <a:pt x="243804" y="652995"/>
                </a:lnTo>
                <a:lnTo>
                  <a:pt x="203529" y="677847"/>
                </a:lnTo>
                <a:lnTo>
                  <a:pt x="166499" y="706178"/>
                </a:lnTo>
                <a:lnTo>
                  <a:pt x="132841" y="737677"/>
                </a:lnTo>
                <a:lnTo>
                  <a:pt x="102680" y="772034"/>
                </a:lnTo>
                <a:lnTo>
                  <a:pt x="76141" y="808939"/>
                </a:lnTo>
                <a:lnTo>
                  <a:pt x="53350" y="848081"/>
                </a:lnTo>
                <a:lnTo>
                  <a:pt x="34432" y="889149"/>
                </a:lnTo>
                <a:lnTo>
                  <a:pt x="19512" y="931833"/>
                </a:lnTo>
                <a:lnTo>
                  <a:pt x="8716" y="975821"/>
                </a:lnTo>
                <a:lnTo>
                  <a:pt x="2171" y="1020804"/>
                </a:lnTo>
                <a:lnTo>
                  <a:pt x="0" y="1066472"/>
                </a:lnTo>
                <a:lnTo>
                  <a:pt x="2329" y="1112512"/>
                </a:lnTo>
                <a:lnTo>
                  <a:pt x="9284" y="1158615"/>
                </a:lnTo>
                <a:lnTo>
                  <a:pt x="20991" y="1204471"/>
                </a:lnTo>
                <a:lnTo>
                  <a:pt x="37574" y="1249768"/>
                </a:lnTo>
                <a:lnTo>
                  <a:pt x="601965" y="2579392"/>
                </a:lnTo>
                <a:lnTo>
                  <a:pt x="623029" y="2622786"/>
                </a:lnTo>
                <a:lnTo>
                  <a:pt x="647882" y="2663060"/>
                </a:lnTo>
                <a:lnTo>
                  <a:pt x="676215" y="2700089"/>
                </a:lnTo>
                <a:lnTo>
                  <a:pt x="707715" y="2733746"/>
                </a:lnTo>
                <a:lnTo>
                  <a:pt x="742074" y="2763907"/>
                </a:lnTo>
                <a:lnTo>
                  <a:pt x="778980" y="2790446"/>
                </a:lnTo>
                <a:lnTo>
                  <a:pt x="818122" y="2813238"/>
                </a:lnTo>
                <a:lnTo>
                  <a:pt x="859190" y="2832157"/>
                </a:lnTo>
                <a:lnTo>
                  <a:pt x="901875" y="2847077"/>
                </a:lnTo>
                <a:lnTo>
                  <a:pt x="945864" y="2857873"/>
                </a:lnTo>
                <a:lnTo>
                  <a:pt x="990847" y="2864419"/>
                </a:lnTo>
                <a:lnTo>
                  <a:pt x="1036514" y="2866591"/>
                </a:lnTo>
                <a:lnTo>
                  <a:pt x="1082555" y="2864262"/>
                </a:lnTo>
                <a:lnTo>
                  <a:pt x="1128658" y="2857307"/>
                </a:lnTo>
                <a:lnTo>
                  <a:pt x="1174513" y="2845601"/>
                </a:lnTo>
                <a:lnTo>
                  <a:pt x="1219810" y="2829018"/>
                </a:lnTo>
                <a:lnTo>
                  <a:pt x="2385066" y="2334388"/>
                </a:lnTo>
              </a:path>
            </a:pathLst>
          </a:custGeom>
          <a:ln w="62825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4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24" name="object 17">
            <a:extLst>
              <a:ext uri="{FF2B5EF4-FFF2-40B4-BE49-F238E27FC236}">
                <a16:creationId xmlns:a16="http://schemas.microsoft.com/office/drawing/2014/main" id="{6113281E-430A-F366-7D16-227D014AC5D6}"/>
              </a:ext>
            </a:extLst>
          </p:cNvPr>
          <p:cNvSpPr txBox="1"/>
          <p:nvPr/>
        </p:nvSpPr>
        <p:spPr>
          <a:xfrm>
            <a:off x="443017" y="1957123"/>
            <a:ext cx="4948555" cy="2725746"/>
          </a:xfrm>
          <a:prstGeom prst="rect">
            <a:avLst/>
          </a:prstGeom>
        </p:spPr>
        <p:txBody>
          <a:bodyPr vert="horz" wrap="square" lIns="0" tIns="68770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5415"/>
              </a:spcBef>
            </a:pPr>
            <a:r>
              <a:rPr sz="4400" b="1" spc="145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den</a:t>
            </a:r>
            <a:r>
              <a:rPr sz="4400" b="1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 </a:t>
            </a:r>
            <a:r>
              <a:rPr sz="4400" b="1" spc="195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Ich-</a:t>
            </a:r>
            <a:r>
              <a:rPr sz="4400" b="1" spc="110" dirty="0" err="1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Laut</a:t>
            </a:r>
            <a:r>
              <a:rPr lang="de-DE" sz="4400" b="1" spc="110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/>
            </a:r>
            <a:br>
              <a:rPr lang="de-DE" sz="4400" b="1" spc="110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</a:br>
            <a:r>
              <a:rPr lang="de-DE" sz="4400" b="1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den Du-Laut</a:t>
            </a:r>
            <a:br>
              <a:rPr lang="de-DE" sz="4400" b="1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</a:br>
            <a:r>
              <a:rPr lang="de-DE" sz="4400" b="1" dirty="0">
                <a:solidFill>
                  <a:schemeClr val="bg1"/>
                </a:solidFill>
                <a:latin typeface="Goethe FF Clan" panose="020B0506030101020104" pitchFamily="34" charset="0"/>
                <a:cs typeface="Calibri"/>
              </a:rPr>
              <a:t>den Wir-Laut</a:t>
            </a:r>
          </a:p>
        </p:txBody>
      </p:sp>
      <p:sp>
        <p:nvSpPr>
          <p:cNvPr id="23" name="Прямоугольник 9">
            <a:extLst>
              <a:ext uri="{FF2B5EF4-FFF2-40B4-BE49-F238E27FC236}">
                <a16:creationId xmlns:a16="http://schemas.microsoft.com/office/drawing/2014/main" id="{3703C1B4-1C86-B6B2-5AC9-098CCD991BC6}"/>
              </a:ext>
            </a:extLst>
          </p:cNvPr>
          <p:cNvSpPr/>
          <p:nvPr/>
        </p:nvSpPr>
        <p:spPr>
          <a:xfrm>
            <a:off x="614562" y="2108199"/>
            <a:ext cx="4436264" cy="2474302"/>
          </a:xfrm>
          <a:prstGeom prst="rect">
            <a:avLst/>
          </a:prstGeom>
          <a:solidFill>
            <a:srgbClr val="003869"/>
          </a:solidFill>
          <a:ln>
            <a:solidFill>
              <a:srgbClr val="0038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7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09913" y="2049267"/>
            <a:ext cx="19025870" cy="8465820"/>
            <a:chOff x="1109913" y="2049267"/>
            <a:chExt cx="19025870" cy="8465820"/>
          </a:xfrm>
        </p:grpSpPr>
        <p:sp>
          <p:nvSpPr>
            <p:cNvPr id="3" name="object 3"/>
            <p:cNvSpPr/>
            <p:nvPr/>
          </p:nvSpPr>
          <p:spPr>
            <a:xfrm>
              <a:off x="13088651" y="4041787"/>
              <a:ext cx="4498975" cy="4504690"/>
            </a:xfrm>
            <a:custGeom>
              <a:avLst/>
              <a:gdLst/>
              <a:ahLst/>
              <a:cxnLst/>
              <a:rect l="l" t="t" r="r" b="b"/>
              <a:pathLst>
                <a:path w="4498975" h="4504690">
                  <a:moveTo>
                    <a:pt x="840141" y="0"/>
                  </a:moveTo>
                  <a:lnTo>
                    <a:pt x="781298" y="2802"/>
                  </a:lnTo>
                  <a:lnTo>
                    <a:pt x="726330" y="12493"/>
                  </a:lnTo>
                  <a:lnTo>
                    <a:pt x="675435" y="29213"/>
                  </a:lnTo>
                  <a:lnTo>
                    <a:pt x="628808" y="53099"/>
                  </a:lnTo>
                  <a:lnTo>
                    <a:pt x="586779" y="84181"/>
                  </a:lnTo>
                  <a:lnTo>
                    <a:pt x="550248" y="121800"/>
                  </a:lnTo>
                  <a:lnTo>
                    <a:pt x="519288" y="165632"/>
                  </a:lnTo>
                  <a:lnTo>
                    <a:pt x="493825" y="215448"/>
                  </a:lnTo>
                  <a:lnTo>
                    <a:pt x="473786" y="271015"/>
                  </a:lnTo>
                  <a:lnTo>
                    <a:pt x="459098" y="332105"/>
                  </a:lnTo>
                  <a:lnTo>
                    <a:pt x="449688" y="398487"/>
                  </a:lnTo>
                  <a:lnTo>
                    <a:pt x="445482" y="469931"/>
                  </a:lnTo>
                  <a:lnTo>
                    <a:pt x="445308" y="507479"/>
                  </a:lnTo>
                  <a:lnTo>
                    <a:pt x="446407" y="546207"/>
                  </a:lnTo>
                  <a:lnTo>
                    <a:pt x="448771" y="586084"/>
                  </a:lnTo>
                  <a:lnTo>
                    <a:pt x="452390" y="627083"/>
                  </a:lnTo>
                  <a:lnTo>
                    <a:pt x="457256" y="669175"/>
                  </a:lnTo>
                  <a:lnTo>
                    <a:pt x="463358" y="712331"/>
                  </a:lnTo>
                  <a:lnTo>
                    <a:pt x="470688" y="756522"/>
                  </a:lnTo>
                  <a:lnTo>
                    <a:pt x="479237" y="801719"/>
                  </a:lnTo>
                  <a:lnTo>
                    <a:pt x="488995" y="847894"/>
                  </a:lnTo>
                  <a:lnTo>
                    <a:pt x="499954" y="895018"/>
                  </a:lnTo>
                  <a:lnTo>
                    <a:pt x="512104" y="943061"/>
                  </a:lnTo>
                  <a:lnTo>
                    <a:pt x="525436" y="991996"/>
                  </a:lnTo>
                  <a:lnTo>
                    <a:pt x="539941" y="1041794"/>
                  </a:lnTo>
                  <a:lnTo>
                    <a:pt x="555610" y="1092425"/>
                  </a:lnTo>
                  <a:lnTo>
                    <a:pt x="572433" y="1143861"/>
                  </a:lnTo>
                  <a:lnTo>
                    <a:pt x="590402" y="1196073"/>
                  </a:lnTo>
                  <a:lnTo>
                    <a:pt x="609507" y="1249033"/>
                  </a:lnTo>
                  <a:lnTo>
                    <a:pt x="629740" y="1302711"/>
                  </a:lnTo>
                  <a:lnTo>
                    <a:pt x="651090" y="1357079"/>
                  </a:lnTo>
                  <a:lnTo>
                    <a:pt x="673549" y="1412108"/>
                  </a:lnTo>
                  <a:lnTo>
                    <a:pt x="697108" y="1467769"/>
                  </a:lnTo>
                  <a:lnTo>
                    <a:pt x="721757" y="1524033"/>
                  </a:lnTo>
                  <a:lnTo>
                    <a:pt x="747487" y="1580872"/>
                  </a:lnTo>
                  <a:lnTo>
                    <a:pt x="774290" y="1638257"/>
                  </a:lnTo>
                  <a:lnTo>
                    <a:pt x="802156" y="1696159"/>
                  </a:lnTo>
                  <a:lnTo>
                    <a:pt x="831075" y="1754549"/>
                  </a:lnTo>
                  <a:lnTo>
                    <a:pt x="861040" y="1813399"/>
                  </a:lnTo>
                  <a:lnTo>
                    <a:pt x="892040" y="1872680"/>
                  </a:lnTo>
                  <a:lnTo>
                    <a:pt x="924066" y="1932362"/>
                  </a:lnTo>
                  <a:lnTo>
                    <a:pt x="957110" y="1992417"/>
                  </a:lnTo>
                  <a:lnTo>
                    <a:pt x="991161" y="2052817"/>
                  </a:lnTo>
                  <a:lnTo>
                    <a:pt x="1026212" y="2113533"/>
                  </a:lnTo>
                  <a:lnTo>
                    <a:pt x="975650" y="2161369"/>
                  </a:lnTo>
                  <a:lnTo>
                    <a:pt x="926151" y="2209170"/>
                  </a:lnTo>
                  <a:lnTo>
                    <a:pt x="877734" y="2256914"/>
                  </a:lnTo>
                  <a:lnTo>
                    <a:pt x="830416" y="2304574"/>
                  </a:lnTo>
                  <a:lnTo>
                    <a:pt x="784215" y="2352126"/>
                  </a:lnTo>
                  <a:lnTo>
                    <a:pt x="739148" y="2399544"/>
                  </a:lnTo>
                  <a:lnTo>
                    <a:pt x="695232" y="2446805"/>
                  </a:lnTo>
                  <a:lnTo>
                    <a:pt x="652485" y="2493883"/>
                  </a:lnTo>
                  <a:lnTo>
                    <a:pt x="610924" y="2540754"/>
                  </a:lnTo>
                  <a:lnTo>
                    <a:pt x="570568" y="2587391"/>
                  </a:lnTo>
                  <a:lnTo>
                    <a:pt x="531433" y="2633772"/>
                  </a:lnTo>
                  <a:lnTo>
                    <a:pt x="493537" y="2679870"/>
                  </a:lnTo>
                  <a:lnTo>
                    <a:pt x="456898" y="2725662"/>
                  </a:lnTo>
                  <a:lnTo>
                    <a:pt x="421532" y="2771121"/>
                  </a:lnTo>
                  <a:lnTo>
                    <a:pt x="387458" y="2816224"/>
                  </a:lnTo>
                  <a:lnTo>
                    <a:pt x="354694" y="2860945"/>
                  </a:lnTo>
                  <a:lnTo>
                    <a:pt x="323255" y="2905260"/>
                  </a:lnTo>
                  <a:lnTo>
                    <a:pt x="293161" y="2949144"/>
                  </a:lnTo>
                  <a:lnTo>
                    <a:pt x="264428" y="2992571"/>
                  </a:lnTo>
                  <a:lnTo>
                    <a:pt x="237074" y="3035518"/>
                  </a:lnTo>
                  <a:lnTo>
                    <a:pt x="211116" y="3077959"/>
                  </a:lnTo>
                  <a:lnTo>
                    <a:pt x="186573" y="3119869"/>
                  </a:lnTo>
                  <a:lnTo>
                    <a:pt x="163461" y="3161224"/>
                  </a:lnTo>
                  <a:lnTo>
                    <a:pt x="141798" y="3201998"/>
                  </a:lnTo>
                  <a:lnTo>
                    <a:pt x="121601" y="3242167"/>
                  </a:lnTo>
                  <a:lnTo>
                    <a:pt x="102889" y="3281706"/>
                  </a:lnTo>
                  <a:lnTo>
                    <a:pt x="85678" y="3320590"/>
                  </a:lnTo>
                  <a:lnTo>
                    <a:pt x="69986" y="3358795"/>
                  </a:lnTo>
                  <a:lnTo>
                    <a:pt x="55830" y="3396295"/>
                  </a:lnTo>
                  <a:lnTo>
                    <a:pt x="43229" y="3433065"/>
                  </a:lnTo>
                  <a:lnTo>
                    <a:pt x="22758" y="3504319"/>
                  </a:lnTo>
                  <a:lnTo>
                    <a:pt x="8712" y="3572356"/>
                  </a:lnTo>
                  <a:lnTo>
                    <a:pt x="1233" y="3636979"/>
                  </a:lnTo>
                  <a:lnTo>
                    <a:pt x="0" y="3667948"/>
                  </a:lnTo>
                  <a:lnTo>
                    <a:pt x="460" y="3697989"/>
                  </a:lnTo>
                  <a:lnTo>
                    <a:pt x="6532" y="3755187"/>
                  </a:lnTo>
                  <a:lnTo>
                    <a:pt x="19591" y="3808373"/>
                  </a:lnTo>
                  <a:lnTo>
                    <a:pt x="39775" y="3857350"/>
                  </a:lnTo>
                  <a:lnTo>
                    <a:pt x="67226" y="3901918"/>
                  </a:lnTo>
                  <a:lnTo>
                    <a:pt x="101755" y="3941523"/>
                  </a:lnTo>
                  <a:lnTo>
                    <a:pt x="142673" y="3975435"/>
                  </a:lnTo>
                  <a:lnTo>
                    <a:pt x="189748" y="4003730"/>
                  </a:lnTo>
                  <a:lnTo>
                    <a:pt x="242745" y="4026484"/>
                  </a:lnTo>
                  <a:lnTo>
                    <a:pt x="301433" y="4043771"/>
                  </a:lnTo>
                  <a:lnTo>
                    <a:pt x="365577" y="4055666"/>
                  </a:lnTo>
                  <a:lnTo>
                    <a:pt x="434945" y="4062245"/>
                  </a:lnTo>
                  <a:lnTo>
                    <a:pt x="509305" y="4063582"/>
                  </a:lnTo>
                  <a:lnTo>
                    <a:pt x="548283" y="4062309"/>
                  </a:lnTo>
                  <a:lnTo>
                    <a:pt x="588422" y="4059753"/>
                  </a:lnTo>
                  <a:lnTo>
                    <a:pt x="629692" y="4055924"/>
                  </a:lnTo>
                  <a:lnTo>
                    <a:pt x="672063" y="4050833"/>
                  </a:lnTo>
                  <a:lnTo>
                    <a:pt x="715508" y="4044487"/>
                  </a:lnTo>
                  <a:lnTo>
                    <a:pt x="759997" y="4036896"/>
                  </a:lnTo>
                  <a:lnTo>
                    <a:pt x="805500" y="4028070"/>
                  </a:lnTo>
                  <a:lnTo>
                    <a:pt x="851989" y="4018018"/>
                  </a:lnTo>
                  <a:lnTo>
                    <a:pt x="899434" y="4006750"/>
                  </a:lnTo>
                  <a:lnTo>
                    <a:pt x="947807" y="3994275"/>
                  </a:lnTo>
                  <a:lnTo>
                    <a:pt x="997078" y="3980602"/>
                  </a:lnTo>
                  <a:lnTo>
                    <a:pt x="1047217" y="3965740"/>
                  </a:lnTo>
                  <a:lnTo>
                    <a:pt x="1098197" y="3949700"/>
                  </a:lnTo>
                  <a:lnTo>
                    <a:pt x="1149987" y="3932490"/>
                  </a:lnTo>
                  <a:lnTo>
                    <a:pt x="1202559" y="3914120"/>
                  </a:lnTo>
                  <a:lnTo>
                    <a:pt x="1255883" y="3894599"/>
                  </a:lnTo>
                  <a:lnTo>
                    <a:pt x="1309931" y="3873937"/>
                  </a:lnTo>
                  <a:lnTo>
                    <a:pt x="1364673" y="3852143"/>
                  </a:lnTo>
                  <a:lnTo>
                    <a:pt x="1420080" y="3829226"/>
                  </a:lnTo>
                  <a:lnTo>
                    <a:pt x="1476123" y="3805196"/>
                  </a:lnTo>
                  <a:lnTo>
                    <a:pt x="1532773" y="3780062"/>
                  </a:lnTo>
                  <a:lnTo>
                    <a:pt x="1590001" y="3753833"/>
                  </a:lnTo>
                  <a:lnTo>
                    <a:pt x="1647777" y="3726520"/>
                  </a:lnTo>
                  <a:lnTo>
                    <a:pt x="1706072" y="3698131"/>
                  </a:lnTo>
                  <a:lnTo>
                    <a:pt x="1764858" y="3668675"/>
                  </a:lnTo>
                  <a:lnTo>
                    <a:pt x="1824105" y="3638163"/>
                  </a:lnTo>
                  <a:lnTo>
                    <a:pt x="1883785" y="3606603"/>
                  </a:lnTo>
                  <a:lnTo>
                    <a:pt x="1943867" y="3574004"/>
                  </a:lnTo>
                  <a:lnTo>
                    <a:pt x="2004322" y="3540378"/>
                  </a:lnTo>
                  <a:lnTo>
                    <a:pt x="2065123" y="3505731"/>
                  </a:lnTo>
                  <a:lnTo>
                    <a:pt x="2113271" y="3556303"/>
                  </a:lnTo>
                  <a:lnTo>
                    <a:pt x="2161372" y="3605773"/>
                  </a:lnTo>
                  <a:lnTo>
                    <a:pt x="2209402" y="3654124"/>
                  </a:lnTo>
                  <a:lnTo>
                    <a:pt x="2257334" y="3701336"/>
                  </a:lnTo>
                  <a:lnTo>
                    <a:pt x="2305143" y="3747394"/>
                  </a:lnTo>
                  <a:lnTo>
                    <a:pt x="2352804" y="3792278"/>
                  </a:lnTo>
                  <a:lnTo>
                    <a:pt x="2400290" y="3835971"/>
                  </a:lnTo>
                  <a:lnTo>
                    <a:pt x="2447576" y="3878455"/>
                  </a:lnTo>
                  <a:lnTo>
                    <a:pt x="2494636" y="3919711"/>
                  </a:lnTo>
                  <a:lnTo>
                    <a:pt x="2541446" y="3959723"/>
                  </a:lnTo>
                  <a:lnTo>
                    <a:pt x="2587979" y="3998473"/>
                  </a:lnTo>
                  <a:lnTo>
                    <a:pt x="2634209" y="4035941"/>
                  </a:lnTo>
                  <a:lnTo>
                    <a:pt x="2680112" y="4072112"/>
                  </a:lnTo>
                  <a:lnTo>
                    <a:pt x="2725662" y="4106966"/>
                  </a:lnTo>
                  <a:lnTo>
                    <a:pt x="2770832" y="4140485"/>
                  </a:lnTo>
                  <a:lnTo>
                    <a:pt x="2815598" y="4172653"/>
                  </a:lnTo>
                  <a:lnTo>
                    <a:pt x="2859933" y="4203451"/>
                  </a:lnTo>
                  <a:lnTo>
                    <a:pt x="2903813" y="4232860"/>
                  </a:lnTo>
                  <a:lnTo>
                    <a:pt x="2947211" y="4260864"/>
                  </a:lnTo>
                  <a:lnTo>
                    <a:pt x="2990103" y="4287445"/>
                  </a:lnTo>
                  <a:lnTo>
                    <a:pt x="3032461" y="4312584"/>
                  </a:lnTo>
                  <a:lnTo>
                    <a:pt x="3074262" y="4336263"/>
                  </a:lnTo>
                  <a:lnTo>
                    <a:pt x="3115479" y="4358465"/>
                  </a:lnTo>
                  <a:lnTo>
                    <a:pt x="3156086" y="4379172"/>
                  </a:lnTo>
                  <a:lnTo>
                    <a:pt x="3196059" y="4398367"/>
                  </a:lnTo>
                  <a:lnTo>
                    <a:pt x="3235371" y="4416030"/>
                  </a:lnTo>
                  <a:lnTo>
                    <a:pt x="3273997" y="4432144"/>
                  </a:lnTo>
                  <a:lnTo>
                    <a:pt x="3311911" y="4446692"/>
                  </a:lnTo>
                  <a:lnTo>
                    <a:pt x="3349088" y="4459655"/>
                  </a:lnTo>
                  <a:lnTo>
                    <a:pt x="3385502" y="4471016"/>
                  </a:lnTo>
                  <a:lnTo>
                    <a:pt x="3455939" y="4488859"/>
                  </a:lnTo>
                  <a:lnTo>
                    <a:pt x="3523018" y="4500077"/>
                  </a:lnTo>
                  <a:lnTo>
                    <a:pt x="3586533" y="4504529"/>
                  </a:lnTo>
                  <a:lnTo>
                    <a:pt x="3616891" y="4504172"/>
                  </a:lnTo>
                  <a:lnTo>
                    <a:pt x="3674677" y="4498204"/>
                  </a:lnTo>
                  <a:lnTo>
                    <a:pt x="3728388" y="4485112"/>
                  </a:lnTo>
                  <a:lnTo>
                    <a:pt x="3777819" y="4464752"/>
                  </a:lnTo>
                  <a:lnTo>
                    <a:pt x="3822766" y="4436980"/>
                  </a:lnTo>
                  <a:lnTo>
                    <a:pt x="3862507" y="4402122"/>
                  </a:lnTo>
                  <a:lnTo>
                    <a:pt x="3896509" y="4360783"/>
                  </a:lnTo>
                  <a:lnTo>
                    <a:pt x="3924846" y="4313200"/>
                  </a:lnTo>
                  <a:lnTo>
                    <a:pt x="3947596" y="4259613"/>
                  </a:lnTo>
                  <a:lnTo>
                    <a:pt x="3964835" y="4200260"/>
                  </a:lnTo>
                  <a:lnTo>
                    <a:pt x="3976640" y="4135379"/>
                  </a:lnTo>
                  <a:lnTo>
                    <a:pt x="3983088" y="4065209"/>
                  </a:lnTo>
                  <a:lnTo>
                    <a:pt x="3984326" y="4028214"/>
                  </a:lnTo>
                  <a:lnTo>
                    <a:pt x="3984254" y="3989987"/>
                  </a:lnTo>
                  <a:lnTo>
                    <a:pt x="3982881" y="3950556"/>
                  </a:lnTo>
                  <a:lnTo>
                    <a:pt x="3980216" y="3909952"/>
                  </a:lnTo>
                  <a:lnTo>
                    <a:pt x="3976269" y="3868204"/>
                  </a:lnTo>
                  <a:lnTo>
                    <a:pt x="3971050" y="3825342"/>
                  </a:lnTo>
                  <a:lnTo>
                    <a:pt x="3964567" y="3781397"/>
                  </a:lnTo>
                  <a:lnTo>
                    <a:pt x="3956832" y="3736396"/>
                  </a:lnTo>
                  <a:lnTo>
                    <a:pt x="3947853" y="3690372"/>
                  </a:lnTo>
                  <a:lnTo>
                    <a:pt x="3937640" y="3643353"/>
                  </a:lnTo>
                  <a:lnTo>
                    <a:pt x="3926202" y="3595368"/>
                  </a:lnTo>
                  <a:lnTo>
                    <a:pt x="3913549" y="3546449"/>
                  </a:lnTo>
                  <a:lnTo>
                    <a:pt x="3899691" y="3496624"/>
                  </a:lnTo>
                  <a:lnTo>
                    <a:pt x="3884637" y="3445924"/>
                  </a:lnTo>
                  <a:lnTo>
                    <a:pt x="3868397" y="3394378"/>
                  </a:lnTo>
                  <a:lnTo>
                    <a:pt x="3850980" y="3342016"/>
                  </a:lnTo>
                  <a:lnTo>
                    <a:pt x="3832396" y="3288868"/>
                  </a:lnTo>
                  <a:lnTo>
                    <a:pt x="3812654" y="3234963"/>
                  </a:lnTo>
                  <a:lnTo>
                    <a:pt x="3791764" y="3180332"/>
                  </a:lnTo>
                  <a:lnTo>
                    <a:pt x="3769736" y="3125004"/>
                  </a:lnTo>
                  <a:lnTo>
                    <a:pt x="3746579" y="3069009"/>
                  </a:lnTo>
                  <a:lnTo>
                    <a:pt x="3722303" y="3012376"/>
                  </a:lnTo>
                  <a:lnTo>
                    <a:pt x="3696917" y="2955137"/>
                  </a:lnTo>
                  <a:lnTo>
                    <a:pt x="3670431" y="2897319"/>
                  </a:lnTo>
                  <a:lnTo>
                    <a:pt x="3642854" y="2838954"/>
                  </a:lnTo>
                  <a:lnTo>
                    <a:pt x="3614196" y="2780071"/>
                  </a:lnTo>
                  <a:lnTo>
                    <a:pt x="3584467" y="2720699"/>
                  </a:lnTo>
                  <a:lnTo>
                    <a:pt x="3553676" y="2660869"/>
                  </a:lnTo>
                  <a:lnTo>
                    <a:pt x="3521833" y="2600610"/>
                  </a:lnTo>
                  <a:lnTo>
                    <a:pt x="3488947" y="2539952"/>
                  </a:lnTo>
                  <a:lnTo>
                    <a:pt x="3455028" y="2478925"/>
                  </a:lnTo>
                  <a:lnTo>
                    <a:pt x="3506388" y="2430821"/>
                  </a:lnTo>
                  <a:lnTo>
                    <a:pt x="3556669" y="2382739"/>
                  </a:lnTo>
                  <a:lnTo>
                    <a:pt x="3605854" y="2334705"/>
                  </a:lnTo>
                  <a:lnTo>
                    <a:pt x="3653924" y="2286744"/>
                  </a:lnTo>
                  <a:lnTo>
                    <a:pt x="3700861" y="2238881"/>
                  </a:lnTo>
                  <a:lnTo>
                    <a:pt x="3746649" y="2191143"/>
                  </a:lnTo>
                  <a:lnTo>
                    <a:pt x="3791269" y="2143553"/>
                  </a:lnTo>
                  <a:lnTo>
                    <a:pt x="3834703" y="2096139"/>
                  </a:lnTo>
                  <a:lnTo>
                    <a:pt x="3876934" y="2048925"/>
                  </a:lnTo>
                  <a:lnTo>
                    <a:pt x="3917945" y="2001937"/>
                  </a:lnTo>
                  <a:lnTo>
                    <a:pt x="3957716" y="1955200"/>
                  </a:lnTo>
                  <a:lnTo>
                    <a:pt x="3996231" y="1908739"/>
                  </a:lnTo>
                  <a:lnTo>
                    <a:pt x="4033472" y="1862581"/>
                  </a:lnTo>
                  <a:lnTo>
                    <a:pt x="4069422" y="1816751"/>
                  </a:lnTo>
                  <a:lnTo>
                    <a:pt x="4104061" y="1771274"/>
                  </a:lnTo>
                  <a:lnTo>
                    <a:pt x="4137374" y="1726175"/>
                  </a:lnTo>
                  <a:lnTo>
                    <a:pt x="4169341" y="1681481"/>
                  </a:lnTo>
                  <a:lnTo>
                    <a:pt x="4199945" y="1637216"/>
                  </a:lnTo>
                  <a:lnTo>
                    <a:pt x="4229169" y="1593405"/>
                  </a:lnTo>
                  <a:lnTo>
                    <a:pt x="4256994" y="1550076"/>
                  </a:lnTo>
                  <a:lnTo>
                    <a:pt x="4283404" y="1507252"/>
                  </a:lnTo>
                  <a:lnTo>
                    <a:pt x="4308379" y="1464960"/>
                  </a:lnTo>
                  <a:lnTo>
                    <a:pt x="4331903" y="1423224"/>
                  </a:lnTo>
                  <a:lnTo>
                    <a:pt x="4353958" y="1382071"/>
                  </a:lnTo>
                  <a:lnTo>
                    <a:pt x="4374526" y="1341525"/>
                  </a:lnTo>
                  <a:lnTo>
                    <a:pt x="4393589" y="1301613"/>
                  </a:lnTo>
                  <a:lnTo>
                    <a:pt x="4411130" y="1262359"/>
                  </a:lnTo>
                  <a:lnTo>
                    <a:pt x="4427130" y="1223790"/>
                  </a:lnTo>
                  <a:lnTo>
                    <a:pt x="4441573" y="1185930"/>
                  </a:lnTo>
                  <a:lnTo>
                    <a:pt x="4454440" y="1148805"/>
                  </a:lnTo>
                  <a:lnTo>
                    <a:pt x="4475375" y="1076863"/>
                  </a:lnTo>
                  <a:lnTo>
                    <a:pt x="4489796" y="1008166"/>
                  </a:lnTo>
                  <a:lnTo>
                    <a:pt x="4497558" y="942919"/>
                  </a:lnTo>
                  <a:lnTo>
                    <a:pt x="4498899" y="911653"/>
                  </a:lnTo>
                  <a:lnTo>
                    <a:pt x="4498522" y="881325"/>
                  </a:lnTo>
                  <a:lnTo>
                    <a:pt x="4492544" y="823588"/>
                  </a:lnTo>
                  <a:lnTo>
                    <a:pt x="4479482" y="769912"/>
                  </a:lnTo>
                  <a:lnTo>
                    <a:pt x="4459196" y="720500"/>
                  </a:lnTo>
                  <a:lnTo>
                    <a:pt x="4431543" y="675556"/>
                  </a:lnTo>
                  <a:lnTo>
                    <a:pt x="4397013" y="635957"/>
                  </a:lnTo>
                  <a:lnTo>
                    <a:pt x="4356093" y="602049"/>
                  </a:lnTo>
                  <a:lnTo>
                    <a:pt x="4309018" y="573757"/>
                  </a:lnTo>
                  <a:lnTo>
                    <a:pt x="4256020" y="551006"/>
                  </a:lnTo>
                  <a:lnTo>
                    <a:pt x="4197332" y="533722"/>
                  </a:lnTo>
                  <a:lnTo>
                    <a:pt x="4133187" y="521829"/>
                  </a:lnTo>
                  <a:lnTo>
                    <a:pt x="4063819" y="515252"/>
                  </a:lnTo>
                  <a:lnTo>
                    <a:pt x="3989459" y="513915"/>
                  </a:lnTo>
                  <a:lnTo>
                    <a:pt x="3950481" y="515189"/>
                  </a:lnTo>
                  <a:lnTo>
                    <a:pt x="3910342" y="517745"/>
                  </a:lnTo>
                  <a:lnTo>
                    <a:pt x="3869073" y="521573"/>
                  </a:lnTo>
                  <a:lnTo>
                    <a:pt x="3826701" y="526665"/>
                  </a:lnTo>
                  <a:lnTo>
                    <a:pt x="3783256" y="533010"/>
                  </a:lnTo>
                  <a:lnTo>
                    <a:pt x="3738768" y="540601"/>
                  </a:lnTo>
                  <a:lnTo>
                    <a:pt x="3693264" y="549426"/>
                  </a:lnTo>
                  <a:lnTo>
                    <a:pt x="3646776" y="559477"/>
                  </a:lnTo>
                  <a:lnTo>
                    <a:pt x="3599331" y="570745"/>
                  </a:lnTo>
                  <a:lnTo>
                    <a:pt x="3550958" y="583219"/>
                  </a:lnTo>
                  <a:lnTo>
                    <a:pt x="3501688" y="596892"/>
                  </a:lnTo>
                  <a:lnTo>
                    <a:pt x="3451548" y="611752"/>
                  </a:lnTo>
                  <a:lnTo>
                    <a:pt x="3400569" y="627791"/>
                  </a:lnTo>
                  <a:lnTo>
                    <a:pt x="3348779" y="645000"/>
                  </a:lnTo>
                  <a:lnTo>
                    <a:pt x="3296207" y="663369"/>
                  </a:lnTo>
                  <a:lnTo>
                    <a:pt x="3242883" y="682889"/>
                  </a:lnTo>
                  <a:lnTo>
                    <a:pt x="3188836" y="703549"/>
                  </a:lnTo>
                  <a:lnTo>
                    <a:pt x="3134094" y="725342"/>
                  </a:lnTo>
                  <a:lnTo>
                    <a:pt x="3078687" y="748258"/>
                  </a:lnTo>
                  <a:lnTo>
                    <a:pt x="3022644" y="772286"/>
                  </a:lnTo>
                  <a:lnTo>
                    <a:pt x="2965994" y="797419"/>
                  </a:lnTo>
                  <a:lnTo>
                    <a:pt x="2908767" y="823645"/>
                  </a:lnTo>
                  <a:lnTo>
                    <a:pt x="2850991" y="850957"/>
                  </a:lnTo>
                  <a:lnTo>
                    <a:pt x="2792696" y="879345"/>
                  </a:lnTo>
                  <a:lnTo>
                    <a:pt x="2733910" y="908798"/>
                  </a:lnTo>
                  <a:lnTo>
                    <a:pt x="2674663" y="939309"/>
                  </a:lnTo>
                  <a:lnTo>
                    <a:pt x="2614984" y="970867"/>
                  </a:lnTo>
                  <a:lnTo>
                    <a:pt x="2554902" y="1003463"/>
                  </a:lnTo>
                  <a:lnTo>
                    <a:pt x="2494446" y="1037088"/>
                  </a:lnTo>
                  <a:lnTo>
                    <a:pt x="2433646" y="1071732"/>
                  </a:lnTo>
                  <a:lnTo>
                    <a:pt x="2386036" y="1020305"/>
                  </a:lnTo>
                  <a:lnTo>
                    <a:pt x="2338438" y="969926"/>
                  </a:lnTo>
                  <a:lnTo>
                    <a:pt x="2290877" y="920611"/>
                  </a:lnTo>
                  <a:lnTo>
                    <a:pt x="2243378" y="872379"/>
                  </a:lnTo>
                  <a:lnTo>
                    <a:pt x="2195965" y="825247"/>
                  </a:lnTo>
                  <a:lnTo>
                    <a:pt x="2148663" y="779232"/>
                  </a:lnTo>
                  <a:lnTo>
                    <a:pt x="2101495" y="734351"/>
                  </a:lnTo>
                  <a:lnTo>
                    <a:pt x="2054488" y="690621"/>
                  </a:lnTo>
                  <a:lnTo>
                    <a:pt x="2007664" y="648060"/>
                  </a:lnTo>
                  <a:lnTo>
                    <a:pt x="1961050" y="606685"/>
                  </a:lnTo>
                  <a:lnTo>
                    <a:pt x="1914668" y="566514"/>
                  </a:lnTo>
                  <a:lnTo>
                    <a:pt x="1868544" y="527564"/>
                  </a:lnTo>
                  <a:lnTo>
                    <a:pt x="1822703" y="489851"/>
                  </a:lnTo>
                  <a:lnTo>
                    <a:pt x="1777168" y="453394"/>
                  </a:lnTo>
                  <a:lnTo>
                    <a:pt x="1731965" y="418209"/>
                  </a:lnTo>
                  <a:lnTo>
                    <a:pt x="1687117" y="384315"/>
                  </a:lnTo>
                  <a:lnTo>
                    <a:pt x="1642650" y="351727"/>
                  </a:lnTo>
                  <a:lnTo>
                    <a:pt x="1598588" y="320464"/>
                  </a:lnTo>
                  <a:lnTo>
                    <a:pt x="1554955" y="290543"/>
                  </a:lnTo>
                  <a:lnTo>
                    <a:pt x="1511776" y="261981"/>
                  </a:lnTo>
                  <a:lnTo>
                    <a:pt x="1469076" y="234796"/>
                  </a:lnTo>
                  <a:lnTo>
                    <a:pt x="1426878" y="209004"/>
                  </a:lnTo>
                  <a:lnTo>
                    <a:pt x="1385208" y="184623"/>
                  </a:lnTo>
                  <a:lnTo>
                    <a:pt x="1344090" y="161671"/>
                  </a:lnTo>
                  <a:lnTo>
                    <a:pt x="1303549" y="140164"/>
                  </a:lnTo>
                  <a:lnTo>
                    <a:pt x="1263609" y="120120"/>
                  </a:lnTo>
                  <a:lnTo>
                    <a:pt x="1224295" y="101557"/>
                  </a:lnTo>
                  <a:lnTo>
                    <a:pt x="1185630" y="84491"/>
                  </a:lnTo>
                  <a:lnTo>
                    <a:pt x="1147641" y="68939"/>
                  </a:lnTo>
                  <a:lnTo>
                    <a:pt x="1110350" y="54920"/>
                  </a:lnTo>
                  <a:lnTo>
                    <a:pt x="1073783" y="42451"/>
                  </a:lnTo>
                  <a:lnTo>
                    <a:pt x="1002919" y="22229"/>
                  </a:lnTo>
                  <a:lnTo>
                    <a:pt x="935244" y="8412"/>
                  </a:lnTo>
                  <a:lnTo>
                    <a:pt x="870955" y="1139"/>
                  </a:lnTo>
                  <a:lnTo>
                    <a:pt x="840141" y="0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1740" y="2659604"/>
              <a:ext cx="5120585" cy="785511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250821" y="4268664"/>
              <a:ext cx="1853564" cy="3700779"/>
            </a:xfrm>
            <a:custGeom>
              <a:avLst/>
              <a:gdLst/>
              <a:ahLst/>
              <a:cxnLst/>
              <a:rect l="l" t="t" r="r" b="b"/>
              <a:pathLst>
                <a:path w="1853565" h="3700779">
                  <a:moveTo>
                    <a:pt x="1853278" y="168399"/>
                  </a:moveTo>
                  <a:lnTo>
                    <a:pt x="1521563" y="34377"/>
                  </a:lnTo>
                  <a:lnTo>
                    <a:pt x="1475984" y="18584"/>
                  </a:lnTo>
                  <a:lnTo>
                    <a:pt x="1429931" y="7677"/>
                  </a:lnTo>
                  <a:lnTo>
                    <a:pt x="1383713" y="1526"/>
                  </a:lnTo>
                  <a:lnTo>
                    <a:pt x="1337639" y="0"/>
                  </a:lnTo>
                  <a:lnTo>
                    <a:pt x="1292016" y="2967"/>
                  </a:lnTo>
                  <a:lnTo>
                    <a:pt x="1247154" y="10297"/>
                  </a:lnTo>
                  <a:lnTo>
                    <a:pt x="1203359" y="21858"/>
                  </a:lnTo>
                  <a:lnTo>
                    <a:pt x="1160942" y="37521"/>
                  </a:lnTo>
                  <a:lnTo>
                    <a:pt x="1120210" y="57154"/>
                  </a:lnTo>
                  <a:lnTo>
                    <a:pt x="1081471" y="80626"/>
                  </a:lnTo>
                  <a:lnTo>
                    <a:pt x="1045034" y="107806"/>
                  </a:lnTo>
                  <a:lnTo>
                    <a:pt x="1011207" y="138563"/>
                  </a:lnTo>
                  <a:lnTo>
                    <a:pt x="980299" y="172767"/>
                  </a:lnTo>
                  <a:lnTo>
                    <a:pt x="952617" y="210286"/>
                  </a:lnTo>
                  <a:lnTo>
                    <a:pt x="928471" y="250989"/>
                  </a:lnTo>
                  <a:lnTo>
                    <a:pt x="908168" y="294746"/>
                  </a:lnTo>
                  <a:lnTo>
                    <a:pt x="34373" y="2457476"/>
                  </a:lnTo>
                  <a:lnTo>
                    <a:pt x="18581" y="2503056"/>
                  </a:lnTo>
                  <a:lnTo>
                    <a:pt x="7676" y="2549109"/>
                  </a:lnTo>
                  <a:lnTo>
                    <a:pt x="1526" y="2595327"/>
                  </a:lnTo>
                  <a:lnTo>
                    <a:pt x="0" y="2641401"/>
                  </a:lnTo>
                  <a:lnTo>
                    <a:pt x="2967" y="2687024"/>
                  </a:lnTo>
                  <a:lnTo>
                    <a:pt x="10297" y="2731886"/>
                  </a:lnTo>
                  <a:lnTo>
                    <a:pt x="21858" y="2775680"/>
                  </a:lnTo>
                  <a:lnTo>
                    <a:pt x="37521" y="2818098"/>
                  </a:lnTo>
                  <a:lnTo>
                    <a:pt x="57153" y="2858830"/>
                  </a:lnTo>
                  <a:lnTo>
                    <a:pt x="80624" y="2897569"/>
                  </a:lnTo>
                  <a:lnTo>
                    <a:pt x="107804" y="2934006"/>
                  </a:lnTo>
                  <a:lnTo>
                    <a:pt x="138560" y="2967832"/>
                  </a:lnTo>
                  <a:lnTo>
                    <a:pt x="172763" y="2998741"/>
                  </a:lnTo>
                  <a:lnTo>
                    <a:pt x="210282" y="3026422"/>
                  </a:lnTo>
                  <a:lnTo>
                    <a:pt x="250985" y="3050569"/>
                  </a:lnTo>
                  <a:lnTo>
                    <a:pt x="294742" y="3070871"/>
                  </a:lnTo>
                  <a:lnTo>
                    <a:pt x="1853278" y="3700564"/>
                  </a:lnTo>
                </a:path>
              </a:pathLst>
            </a:custGeom>
            <a:ln w="62825">
              <a:solidFill>
                <a:srgbClr val="A2C5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931337" y="2049267"/>
              <a:ext cx="3079811" cy="304368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183420" y="2593994"/>
              <a:ext cx="9916795" cy="7830820"/>
            </a:xfrm>
            <a:custGeom>
              <a:avLst/>
              <a:gdLst/>
              <a:ahLst/>
              <a:cxnLst/>
              <a:rect l="l" t="t" r="r" b="b"/>
              <a:pathLst>
                <a:path w="9916795" h="7830820">
                  <a:moveTo>
                    <a:pt x="9916347" y="0"/>
                  </a:moveTo>
                  <a:lnTo>
                    <a:pt x="0" y="0"/>
                  </a:lnTo>
                  <a:lnTo>
                    <a:pt x="0" y="7830546"/>
                  </a:lnTo>
                  <a:lnTo>
                    <a:pt x="9916347" y="7830546"/>
                  </a:lnTo>
                  <a:lnTo>
                    <a:pt x="9916347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52" y="2380932"/>
              <a:ext cx="9914860" cy="782628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9913" y="7497154"/>
              <a:ext cx="1449966" cy="1426679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24970" y="1497485"/>
            <a:ext cx="15308964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100" dirty="0">
                <a:latin typeface="Goethe FF Clan" panose="020B0506030101020104" pitchFamily="34" charset="0"/>
              </a:rPr>
              <a:t>Wer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75" dirty="0">
                <a:latin typeface="Goethe FF Clan" panose="020B0506030101020104" pitchFamily="34" charset="0"/>
              </a:rPr>
              <a:t>oder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200" dirty="0">
                <a:latin typeface="Goethe FF Clan" panose="020B0506030101020104" pitchFamily="34" charset="0"/>
              </a:rPr>
              <a:t>was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45" dirty="0">
                <a:latin typeface="Goethe FF Clan" panose="020B0506030101020104" pitchFamily="34" charset="0"/>
              </a:rPr>
              <a:t>hat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60" dirty="0">
                <a:latin typeface="Goethe FF Clan" panose="020B0506030101020104" pitchFamily="34" charset="0"/>
              </a:rPr>
              <a:t>dieses</a:t>
            </a:r>
            <a:r>
              <a:rPr sz="4400" spc="-5" dirty="0">
                <a:latin typeface="Goethe FF Clan" panose="020B0506030101020104" pitchFamily="34" charset="0"/>
              </a:rPr>
              <a:t> </a:t>
            </a:r>
            <a:r>
              <a:rPr sz="4400" spc="185" dirty="0">
                <a:latin typeface="Goethe FF Clan" panose="020B0506030101020104" pitchFamily="34" charset="0"/>
              </a:rPr>
              <a:t>Bild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05" dirty="0">
                <a:latin typeface="Goethe FF Clan" panose="020B0506030101020104" pitchFamily="34" charset="0"/>
              </a:rPr>
              <a:t>gemacht?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6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399"/>
            <a:ext cx="19457670" cy="8703945"/>
            <a:chOff x="0" y="1686399"/>
            <a:chExt cx="19457670" cy="8703945"/>
          </a:xfrm>
        </p:grpSpPr>
        <p:sp>
          <p:nvSpPr>
            <p:cNvPr id="3" name="object 3"/>
            <p:cNvSpPr/>
            <p:nvPr/>
          </p:nvSpPr>
          <p:spPr>
            <a:xfrm>
              <a:off x="2468238" y="1908559"/>
              <a:ext cx="15015844" cy="8481695"/>
            </a:xfrm>
            <a:custGeom>
              <a:avLst/>
              <a:gdLst/>
              <a:ahLst/>
              <a:cxnLst/>
              <a:rect l="l" t="t" r="r" b="b"/>
              <a:pathLst>
                <a:path w="15015844" h="8481695">
                  <a:moveTo>
                    <a:pt x="15015249" y="0"/>
                  </a:moveTo>
                  <a:lnTo>
                    <a:pt x="0" y="0"/>
                  </a:lnTo>
                  <a:lnTo>
                    <a:pt x="0" y="8481417"/>
                  </a:lnTo>
                  <a:lnTo>
                    <a:pt x="15015249" y="8481417"/>
                  </a:lnTo>
                  <a:lnTo>
                    <a:pt x="15015249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46926" y="1686399"/>
              <a:ext cx="15012893" cy="847760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875478" y="3518217"/>
              <a:ext cx="2582149" cy="255185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4670537"/>
              <a:ext cx="3148330" cy="4864735"/>
            </a:xfrm>
            <a:custGeom>
              <a:avLst/>
              <a:gdLst/>
              <a:ahLst/>
              <a:cxnLst/>
              <a:rect l="l" t="t" r="r" b="b"/>
              <a:pathLst>
                <a:path w="3148330" h="4864734">
                  <a:moveTo>
                    <a:pt x="0" y="0"/>
                  </a:moveTo>
                  <a:lnTo>
                    <a:pt x="0" y="3871295"/>
                  </a:lnTo>
                  <a:lnTo>
                    <a:pt x="23102" y="3882290"/>
                  </a:lnTo>
                  <a:lnTo>
                    <a:pt x="68131" y="3904114"/>
                  </a:lnTo>
                  <a:lnTo>
                    <a:pt x="113007" y="3926259"/>
                  </a:lnTo>
                  <a:lnTo>
                    <a:pt x="157728" y="3948724"/>
                  </a:lnTo>
                  <a:lnTo>
                    <a:pt x="202292" y="3971509"/>
                  </a:lnTo>
                  <a:lnTo>
                    <a:pt x="246697" y="3994612"/>
                  </a:lnTo>
                  <a:lnTo>
                    <a:pt x="290941" y="4018033"/>
                  </a:lnTo>
                  <a:lnTo>
                    <a:pt x="335023" y="4041771"/>
                  </a:lnTo>
                  <a:lnTo>
                    <a:pt x="378941" y="4065825"/>
                  </a:lnTo>
                  <a:lnTo>
                    <a:pt x="422693" y="4090195"/>
                  </a:lnTo>
                  <a:lnTo>
                    <a:pt x="466278" y="4114879"/>
                  </a:lnTo>
                  <a:lnTo>
                    <a:pt x="509693" y="4139877"/>
                  </a:lnTo>
                  <a:lnTo>
                    <a:pt x="552938" y="4165188"/>
                  </a:lnTo>
                  <a:lnTo>
                    <a:pt x="596009" y="4190812"/>
                  </a:lnTo>
                  <a:lnTo>
                    <a:pt x="638906" y="4216747"/>
                  </a:lnTo>
                  <a:lnTo>
                    <a:pt x="681627" y="4242993"/>
                  </a:lnTo>
                  <a:lnTo>
                    <a:pt x="724170" y="4269549"/>
                  </a:lnTo>
                  <a:lnTo>
                    <a:pt x="766533" y="4296414"/>
                  </a:lnTo>
                  <a:lnTo>
                    <a:pt x="808714" y="4323587"/>
                  </a:lnTo>
                  <a:lnTo>
                    <a:pt x="850712" y="4351068"/>
                  </a:lnTo>
                  <a:lnTo>
                    <a:pt x="892525" y="4378856"/>
                  </a:lnTo>
                  <a:lnTo>
                    <a:pt x="934151" y="4406950"/>
                  </a:lnTo>
                  <a:lnTo>
                    <a:pt x="975589" y="4435349"/>
                  </a:lnTo>
                  <a:lnTo>
                    <a:pt x="1016836" y="4464053"/>
                  </a:lnTo>
                  <a:lnTo>
                    <a:pt x="1057892" y="4493060"/>
                  </a:lnTo>
                  <a:lnTo>
                    <a:pt x="1098753" y="4522371"/>
                  </a:lnTo>
                  <a:lnTo>
                    <a:pt x="1139419" y="4551983"/>
                  </a:lnTo>
                  <a:lnTo>
                    <a:pt x="1179888" y="4581897"/>
                  </a:lnTo>
                  <a:lnTo>
                    <a:pt x="1220157" y="4612112"/>
                  </a:lnTo>
                  <a:lnTo>
                    <a:pt x="1260226" y="4642626"/>
                  </a:lnTo>
                  <a:lnTo>
                    <a:pt x="1300093" y="4673440"/>
                  </a:lnTo>
                  <a:lnTo>
                    <a:pt x="1339755" y="4704552"/>
                  </a:lnTo>
                  <a:lnTo>
                    <a:pt x="1379211" y="4735961"/>
                  </a:lnTo>
                  <a:lnTo>
                    <a:pt x="1418459" y="4767667"/>
                  </a:lnTo>
                  <a:lnTo>
                    <a:pt x="1457498" y="4799669"/>
                  </a:lnTo>
                  <a:lnTo>
                    <a:pt x="1496325" y="4831966"/>
                  </a:lnTo>
                  <a:lnTo>
                    <a:pt x="1534939" y="4864557"/>
                  </a:lnTo>
                  <a:lnTo>
                    <a:pt x="1541872" y="4814504"/>
                  </a:lnTo>
                  <a:lnTo>
                    <a:pt x="1549159" y="4764528"/>
                  </a:lnTo>
                  <a:lnTo>
                    <a:pt x="1556801" y="4714631"/>
                  </a:lnTo>
                  <a:lnTo>
                    <a:pt x="1564797" y="4664813"/>
                  </a:lnTo>
                  <a:lnTo>
                    <a:pt x="1573145" y="4615077"/>
                  </a:lnTo>
                  <a:lnTo>
                    <a:pt x="1581846" y="4565425"/>
                  </a:lnTo>
                  <a:lnTo>
                    <a:pt x="1590898" y="4515858"/>
                  </a:lnTo>
                  <a:lnTo>
                    <a:pt x="1600300" y="4466378"/>
                  </a:lnTo>
                  <a:lnTo>
                    <a:pt x="1610052" y="4416987"/>
                  </a:lnTo>
                  <a:lnTo>
                    <a:pt x="1620153" y="4367686"/>
                  </a:lnTo>
                  <a:lnTo>
                    <a:pt x="1630602" y="4318478"/>
                  </a:lnTo>
                  <a:lnTo>
                    <a:pt x="1641399" y="4269364"/>
                  </a:lnTo>
                  <a:lnTo>
                    <a:pt x="1652542" y="4220345"/>
                  </a:lnTo>
                  <a:lnTo>
                    <a:pt x="1664031" y="4171424"/>
                  </a:lnTo>
                  <a:lnTo>
                    <a:pt x="1675865" y="4122603"/>
                  </a:lnTo>
                  <a:lnTo>
                    <a:pt x="1688044" y="4073882"/>
                  </a:lnTo>
                  <a:lnTo>
                    <a:pt x="1700566" y="4025264"/>
                  </a:lnTo>
                  <a:lnTo>
                    <a:pt x="1713431" y="3976751"/>
                  </a:lnTo>
                  <a:lnTo>
                    <a:pt x="1726637" y="3928344"/>
                  </a:lnTo>
                  <a:lnTo>
                    <a:pt x="1740185" y="3880045"/>
                  </a:lnTo>
                  <a:lnTo>
                    <a:pt x="1754073" y="3831856"/>
                  </a:lnTo>
                  <a:lnTo>
                    <a:pt x="1768301" y="3783778"/>
                  </a:lnTo>
                  <a:lnTo>
                    <a:pt x="1782868" y="3735814"/>
                  </a:lnTo>
                  <a:lnTo>
                    <a:pt x="1797772" y="3687965"/>
                  </a:lnTo>
                  <a:lnTo>
                    <a:pt x="1813014" y="3640232"/>
                  </a:lnTo>
                  <a:lnTo>
                    <a:pt x="1828593" y="3592618"/>
                  </a:lnTo>
                  <a:lnTo>
                    <a:pt x="1844507" y="3545124"/>
                  </a:lnTo>
                  <a:lnTo>
                    <a:pt x="1860756" y="3497753"/>
                  </a:lnTo>
                  <a:lnTo>
                    <a:pt x="1877339" y="3450505"/>
                  </a:lnTo>
                  <a:lnTo>
                    <a:pt x="1894256" y="3403382"/>
                  </a:lnTo>
                  <a:lnTo>
                    <a:pt x="1911505" y="3356387"/>
                  </a:lnTo>
                  <a:lnTo>
                    <a:pt x="1929086" y="3309521"/>
                  </a:lnTo>
                  <a:lnTo>
                    <a:pt x="1946998" y="3262786"/>
                  </a:lnTo>
                  <a:lnTo>
                    <a:pt x="1965240" y="3216183"/>
                  </a:lnTo>
                  <a:lnTo>
                    <a:pt x="1983812" y="3169715"/>
                  </a:lnTo>
                  <a:lnTo>
                    <a:pt x="2002713" y="3123382"/>
                  </a:lnTo>
                  <a:lnTo>
                    <a:pt x="2021941" y="3077188"/>
                  </a:lnTo>
                  <a:lnTo>
                    <a:pt x="2041497" y="3031133"/>
                  </a:lnTo>
                  <a:lnTo>
                    <a:pt x="2061379" y="2985219"/>
                  </a:lnTo>
                  <a:lnTo>
                    <a:pt x="2081586" y="2939448"/>
                  </a:lnTo>
                  <a:lnTo>
                    <a:pt x="2102118" y="2893822"/>
                  </a:lnTo>
                  <a:lnTo>
                    <a:pt x="2122975" y="2848342"/>
                  </a:lnTo>
                  <a:lnTo>
                    <a:pt x="2144154" y="2803011"/>
                  </a:lnTo>
                  <a:lnTo>
                    <a:pt x="2165656" y="2757830"/>
                  </a:lnTo>
                  <a:lnTo>
                    <a:pt x="2187480" y="2712800"/>
                  </a:lnTo>
                  <a:lnTo>
                    <a:pt x="2209625" y="2667924"/>
                  </a:lnTo>
                  <a:lnTo>
                    <a:pt x="2232089" y="2623204"/>
                  </a:lnTo>
                  <a:lnTo>
                    <a:pt x="2254874" y="2578640"/>
                  </a:lnTo>
                  <a:lnTo>
                    <a:pt x="2277976" y="2534235"/>
                  </a:lnTo>
                  <a:lnTo>
                    <a:pt x="2301397" y="2489991"/>
                  </a:lnTo>
                  <a:lnTo>
                    <a:pt x="2325134" y="2445909"/>
                  </a:lnTo>
                  <a:lnTo>
                    <a:pt x="2349188" y="2401991"/>
                  </a:lnTo>
                  <a:lnTo>
                    <a:pt x="2373557" y="2358238"/>
                  </a:lnTo>
                  <a:lnTo>
                    <a:pt x="2398241" y="2314653"/>
                  </a:lnTo>
                  <a:lnTo>
                    <a:pt x="2423238" y="2271238"/>
                  </a:lnTo>
                  <a:lnTo>
                    <a:pt x="2448549" y="2227993"/>
                  </a:lnTo>
                  <a:lnTo>
                    <a:pt x="2474172" y="2184922"/>
                  </a:lnTo>
                  <a:lnTo>
                    <a:pt x="2500107" y="2142024"/>
                  </a:lnTo>
                  <a:lnTo>
                    <a:pt x="2526353" y="2099303"/>
                  </a:lnTo>
                  <a:lnTo>
                    <a:pt x="2552908" y="2056760"/>
                  </a:lnTo>
                  <a:lnTo>
                    <a:pt x="2579773" y="2014397"/>
                  </a:lnTo>
                  <a:lnTo>
                    <a:pt x="2606946" y="1972215"/>
                  </a:lnTo>
                  <a:lnTo>
                    <a:pt x="2634427" y="1930217"/>
                  </a:lnTo>
                  <a:lnTo>
                    <a:pt x="2662214" y="1888403"/>
                  </a:lnTo>
                  <a:lnTo>
                    <a:pt x="2690308" y="1846777"/>
                  </a:lnTo>
                  <a:lnTo>
                    <a:pt x="2718707" y="1805338"/>
                  </a:lnTo>
                  <a:lnTo>
                    <a:pt x="2747411" y="1764090"/>
                  </a:lnTo>
                  <a:lnTo>
                    <a:pt x="2776418" y="1723034"/>
                  </a:lnTo>
                  <a:lnTo>
                    <a:pt x="2805728" y="1682172"/>
                  </a:lnTo>
                  <a:lnTo>
                    <a:pt x="2835341" y="1641506"/>
                  </a:lnTo>
                  <a:lnTo>
                    <a:pt x="2865255" y="1601036"/>
                  </a:lnTo>
                  <a:lnTo>
                    <a:pt x="2895470" y="1560766"/>
                  </a:lnTo>
                  <a:lnTo>
                    <a:pt x="2925984" y="1520696"/>
                  </a:lnTo>
                  <a:lnTo>
                    <a:pt x="2956798" y="1480829"/>
                  </a:lnTo>
                  <a:lnTo>
                    <a:pt x="2987910" y="1441166"/>
                  </a:lnTo>
                  <a:lnTo>
                    <a:pt x="3019319" y="1401709"/>
                  </a:lnTo>
                  <a:lnTo>
                    <a:pt x="3051025" y="1362460"/>
                  </a:lnTo>
                  <a:lnTo>
                    <a:pt x="3083027" y="1323420"/>
                  </a:lnTo>
                  <a:lnTo>
                    <a:pt x="3115325" y="1284591"/>
                  </a:lnTo>
                  <a:lnTo>
                    <a:pt x="3147916" y="1245976"/>
                  </a:lnTo>
                  <a:lnTo>
                    <a:pt x="3097862" y="1239044"/>
                  </a:lnTo>
                  <a:lnTo>
                    <a:pt x="3047884" y="1231756"/>
                  </a:lnTo>
                  <a:lnTo>
                    <a:pt x="2997984" y="1224113"/>
                  </a:lnTo>
                  <a:lnTo>
                    <a:pt x="2948163" y="1216117"/>
                  </a:lnTo>
                  <a:lnTo>
                    <a:pt x="2898423" y="1207767"/>
                  </a:lnTo>
                  <a:lnTo>
                    <a:pt x="2848766" y="1199065"/>
                  </a:lnTo>
                  <a:lnTo>
                    <a:pt x="2799193" y="1190011"/>
                  </a:lnTo>
                  <a:lnTo>
                    <a:pt x="2749707" y="1180607"/>
                  </a:lnTo>
                  <a:lnTo>
                    <a:pt x="2700309" y="1170852"/>
                  </a:lnTo>
                  <a:lnTo>
                    <a:pt x="2651001" y="1160748"/>
                  </a:lnTo>
                  <a:lnTo>
                    <a:pt x="2601785" y="1150296"/>
                  </a:lnTo>
                  <a:lnTo>
                    <a:pt x="2552662" y="1139496"/>
                  </a:lnTo>
                  <a:lnTo>
                    <a:pt x="2503635" y="1128349"/>
                  </a:lnTo>
                  <a:lnTo>
                    <a:pt x="2454705" y="1116856"/>
                  </a:lnTo>
                  <a:lnTo>
                    <a:pt x="2405873" y="1105018"/>
                  </a:lnTo>
                  <a:lnTo>
                    <a:pt x="2357143" y="1092835"/>
                  </a:lnTo>
                  <a:lnTo>
                    <a:pt x="2308515" y="1080309"/>
                  </a:lnTo>
                  <a:lnTo>
                    <a:pt x="2259991" y="1067439"/>
                  </a:lnTo>
                  <a:lnTo>
                    <a:pt x="2211573" y="1054228"/>
                  </a:lnTo>
                  <a:lnTo>
                    <a:pt x="2163263" y="1040676"/>
                  </a:lnTo>
                  <a:lnTo>
                    <a:pt x="2115062" y="1026783"/>
                  </a:lnTo>
                  <a:lnTo>
                    <a:pt x="2066973" y="1012550"/>
                  </a:lnTo>
                  <a:lnTo>
                    <a:pt x="2018997" y="997978"/>
                  </a:lnTo>
                  <a:lnTo>
                    <a:pt x="1971136" y="983068"/>
                  </a:lnTo>
                  <a:lnTo>
                    <a:pt x="1923392" y="967821"/>
                  </a:lnTo>
                  <a:lnTo>
                    <a:pt x="1875766" y="952237"/>
                  </a:lnTo>
                  <a:lnTo>
                    <a:pt x="1828261" y="936318"/>
                  </a:lnTo>
                  <a:lnTo>
                    <a:pt x="1780877" y="920064"/>
                  </a:lnTo>
                  <a:lnTo>
                    <a:pt x="1733618" y="903475"/>
                  </a:lnTo>
                  <a:lnTo>
                    <a:pt x="1686484" y="886553"/>
                  </a:lnTo>
                  <a:lnTo>
                    <a:pt x="1639477" y="869299"/>
                  </a:lnTo>
                  <a:lnTo>
                    <a:pt x="1592600" y="851713"/>
                  </a:lnTo>
                  <a:lnTo>
                    <a:pt x="1545853" y="833796"/>
                  </a:lnTo>
                  <a:lnTo>
                    <a:pt x="1499239" y="815549"/>
                  </a:lnTo>
                  <a:lnTo>
                    <a:pt x="1452760" y="796972"/>
                  </a:lnTo>
                  <a:lnTo>
                    <a:pt x="1406417" y="778067"/>
                  </a:lnTo>
                  <a:lnTo>
                    <a:pt x="1360213" y="758834"/>
                  </a:lnTo>
                  <a:lnTo>
                    <a:pt x="1314148" y="739274"/>
                  </a:lnTo>
                  <a:lnTo>
                    <a:pt x="1268225" y="719387"/>
                  </a:lnTo>
                  <a:lnTo>
                    <a:pt x="1222445" y="699176"/>
                  </a:lnTo>
                  <a:lnTo>
                    <a:pt x="1176810" y="678640"/>
                  </a:lnTo>
                  <a:lnTo>
                    <a:pt x="1131323" y="657780"/>
                  </a:lnTo>
                  <a:lnTo>
                    <a:pt x="1085984" y="636597"/>
                  </a:lnTo>
                  <a:lnTo>
                    <a:pt x="1040796" y="615091"/>
                  </a:lnTo>
                  <a:lnTo>
                    <a:pt x="995760" y="593265"/>
                  </a:lnTo>
                  <a:lnTo>
                    <a:pt x="950878" y="571117"/>
                  </a:lnTo>
                  <a:lnTo>
                    <a:pt x="906152" y="548650"/>
                  </a:lnTo>
                  <a:lnTo>
                    <a:pt x="861584" y="525864"/>
                  </a:lnTo>
                  <a:lnTo>
                    <a:pt x="817175" y="502759"/>
                  </a:lnTo>
                  <a:lnTo>
                    <a:pt x="772928" y="479337"/>
                  </a:lnTo>
                  <a:lnTo>
                    <a:pt x="728844" y="455599"/>
                  </a:lnTo>
                  <a:lnTo>
                    <a:pt x="684924" y="431544"/>
                  </a:lnTo>
                  <a:lnTo>
                    <a:pt x="641171" y="407174"/>
                  </a:lnTo>
                  <a:lnTo>
                    <a:pt x="597586" y="382491"/>
                  </a:lnTo>
                  <a:lnTo>
                    <a:pt x="554172" y="357493"/>
                  </a:lnTo>
                  <a:lnTo>
                    <a:pt x="510929" y="332183"/>
                  </a:lnTo>
                  <a:lnTo>
                    <a:pt x="467861" y="306561"/>
                  </a:lnTo>
                  <a:lnTo>
                    <a:pt x="424967" y="280628"/>
                  </a:lnTo>
                  <a:lnTo>
                    <a:pt x="382251" y="254385"/>
                  </a:lnTo>
                  <a:lnTo>
                    <a:pt x="339715" y="227832"/>
                  </a:lnTo>
                  <a:lnTo>
                    <a:pt x="297359" y="200970"/>
                  </a:lnTo>
                  <a:lnTo>
                    <a:pt x="255185" y="173801"/>
                  </a:lnTo>
                  <a:lnTo>
                    <a:pt x="213196" y="146324"/>
                  </a:lnTo>
                  <a:lnTo>
                    <a:pt x="171393" y="118541"/>
                  </a:lnTo>
                  <a:lnTo>
                    <a:pt x="129779" y="90453"/>
                  </a:lnTo>
                  <a:lnTo>
                    <a:pt x="88353" y="62059"/>
                  </a:lnTo>
                  <a:lnTo>
                    <a:pt x="47120" y="33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2135" y="4586247"/>
              <a:ext cx="1687680" cy="1667884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12308540" y="0"/>
            <a:ext cx="2817495" cy="1493520"/>
          </a:xfrm>
          <a:custGeom>
            <a:avLst/>
            <a:gdLst/>
            <a:ahLst/>
            <a:cxnLst/>
            <a:rect l="l" t="t" r="r" b="b"/>
            <a:pathLst>
              <a:path w="2817494" h="1493520">
                <a:moveTo>
                  <a:pt x="0" y="0"/>
                </a:moveTo>
                <a:lnTo>
                  <a:pt x="511958" y="1206101"/>
                </a:lnTo>
                <a:lnTo>
                  <a:pt x="533022" y="1249495"/>
                </a:lnTo>
                <a:lnTo>
                  <a:pt x="557876" y="1289769"/>
                </a:lnTo>
                <a:lnTo>
                  <a:pt x="586208" y="1326798"/>
                </a:lnTo>
                <a:lnTo>
                  <a:pt x="617708" y="1360455"/>
                </a:lnTo>
                <a:lnTo>
                  <a:pt x="652067" y="1390616"/>
                </a:lnTo>
                <a:lnTo>
                  <a:pt x="688973" y="1417155"/>
                </a:lnTo>
                <a:lnTo>
                  <a:pt x="728115" y="1439947"/>
                </a:lnTo>
                <a:lnTo>
                  <a:pt x="769184" y="1458866"/>
                </a:lnTo>
                <a:lnTo>
                  <a:pt x="811868" y="1473786"/>
                </a:lnTo>
                <a:lnTo>
                  <a:pt x="855857" y="1484582"/>
                </a:lnTo>
                <a:lnTo>
                  <a:pt x="900840" y="1491128"/>
                </a:lnTo>
                <a:lnTo>
                  <a:pt x="946507" y="1493300"/>
                </a:lnTo>
                <a:lnTo>
                  <a:pt x="992548" y="1490971"/>
                </a:lnTo>
                <a:lnTo>
                  <a:pt x="1038651" y="1484016"/>
                </a:lnTo>
                <a:lnTo>
                  <a:pt x="1084507" y="1472310"/>
                </a:lnTo>
                <a:lnTo>
                  <a:pt x="1129803" y="1455727"/>
                </a:lnTo>
                <a:lnTo>
                  <a:pt x="2530002" y="861368"/>
                </a:lnTo>
                <a:lnTo>
                  <a:pt x="2573397" y="840306"/>
                </a:lnTo>
                <a:lnTo>
                  <a:pt x="2613673" y="815454"/>
                </a:lnTo>
                <a:lnTo>
                  <a:pt x="2650702" y="787124"/>
                </a:lnTo>
                <a:lnTo>
                  <a:pt x="2684360" y="755624"/>
                </a:lnTo>
                <a:lnTo>
                  <a:pt x="2714521" y="721267"/>
                </a:lnTo>
                <a:lnTo>
                  <a:pt x="2741060" y="684362"/>
                </a:lnTo>
                <a:lnTo>
                  <a:pt x="2763851" y="645221"/>
                </a:lnTo>
                <a:lnTo>
                  <a:pt x="2782769" y="604153"/>
                </a:lnTo>
                <a:lnTo>
                  <a:pt x="2797688" y="561470"/>
                </a:lnTo>
                <a:lnTo>
                  <a:pt x="2808483" y="517482"/>
                </a:lnTo>
                <a:lnTo>
                  <a:pt x="2815028" y="472500"/>
                </a:lnTo>
                <a:lnTo>
                  <a:pt x="2817198" y="426834"/>
                </a:lnTo>
                <a:lnTo>
                  <a:pt x="2814867" y="380795"/>
                </a:lnTo>
                <a:lnTo>
                  <a:pt x="2807910" y="334693"/>
                </a:lnTo>
                <a:lnTo>
                  <a:pt x="2796202" y="288839"/>
                </a:lnTo>
                <a:lnTo>
                  <a:pt x="2779617" y="243544"/>
                </a:lnTo>
                <a:lnTo>
                  <a:pt x="2676242" y="0"/>
                </a:lnTo>
              </a:path>
            </a:pathLst>
          </a:custGeom>
          <a:ln w="62825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6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8B05F2A9-2586-A98E-BE9F-EAF7172AD5EE}"/>
              </a:ext>
            </a:extLst>
          </p:cNvPr>
          <p:cNvSpPr/>
          <p:nvPr/>
        </p:nvSpPr>
        <p:spPr>
          <a:xfrm>
            <a:off x="8195588" y="4283073"/>
            <a:ext cx="3532862" cy="1198245"/>
          </a:xfrm>
          <a:custGeom>
            <a:avLst/>
            <a:gdLst/>
            <a:ahLst/>
            <a:cxnLst/>
            <a:rect l="l" t="t" r="r" b="b"/>
            <a:pathLst>
              <a:path w="3691890" h="1198245">
                <a:moveTo>
                  <a:pt x="309262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092628" y="1197743"/>
                </a:lnTo>
                <a:lnTo>
                  <a:pt x="3141744" y="1195758"/>
                </a:lnTo>
                <a:lnTo>
                  <a:pt x="3189767" y="1189905"/>
                </a:lnTo>
                <a:lnTo>
                  <a:pt x="3236542" y="1180338"/>
                </a:lnTo>
                <a:lnTo>
                  <a:pt x="3281916" y="1167212"/>
                </a:lnTo>
                <a:lnTo>
                  <a:pt x="3325734" y="1150680"/>
                </a:lnTo>
                <a:lnTo>
                  <a:pt x="3367842" y="1130897"/>
                </a:lnTo>
                <a:lnTo>
                  <a:pt x="3408086" y="1108017"/>
                </a:lnTo>
                <a:lnTo>
                  <a:pt x="3446312" y="1082194"/>
                </a:lnTo>
                <a:lnTo>
                  <a:pt x="3482366" y="1053583"/>
                </a:lnTo>
                <a:lnTo>
                  <a:pt x="3516093" y="1022336"/>
                </a:lnTo>
                <a:lnTo>
                  <a:pt x="3547339" y="988609"/>
                </a:lnTo>
                <a:lnTo>
                  <a:pt x="3575951" y="952556"/>
                </a:lnTo>
                <a:lnTo>
                  <a:pt x="3601774" y="914330"/>
                </a:lnTo>
                <a:lnTo>
                  <a:pt x="3624654" y="874086"/>
                </a:lnTo>
                <a:lnTo>
                  <a:pt x="3644437" y="831978"/>
                </a:lnTo>
                <a:lnTo>
                  <a:pt x="3660968" y="788160"/>
                </a:lnTo>
                <a:lnTo>
                  <a:pt x="3674095" y="742786"/>
                </a:lnTo>
                <a:lnTo>
                  <a:pt x="3683661" y="696010"/>
                </a:lnTo>
                <a:lnTo>
                  <a:pt x="3689514" y="647988"/>
                </a:lnTo>
                <a:lnTo>
                  <a:pt x="3691500" y="598871"/>
                </a:lnTo>
                <a:lnTo>
                  <a:pt x="3689514" y="549755"/>
                </a:lnTo>
                <a:lnTo>
                  <a:pt x="3683661" y="501732"/>
                </a:lnTo>
                <a:lnTo>
                  <a:pt x="3674095" y="454957"/>
                </a:lnTo>
                <a:lnTo>
                  <a:pt x="3660968" y="409583"/>
                </a:lnTo>
                <a:lnTo>
                  <a:pt x="3644437" y="365765"/>
                </a:lnTo>
                <a:lnTo>
                  <a:pt x="3624654" y="323657"/>
                </a:lnTo>
                <a:lnTo>
                  <a:pt x="3601774" y="283413"/>
                </a:lnTo>
                <a:lnTo>
                  <a:pt x="3575951" y="245187"/>
                </a:lnTo>
                <a:lnTo>
                  <a:pt x="3547339" y="209134"/>
                </a:lnTo>
                <a:lnTo>
                  <a:pt x="3516093" y="175406"/>
                </a:lnTo>
                <a:lnTo>
                  <a:pt x="3482366" y="144160"/>
                </a:lnTo>
                <a:lnTo>
                  <a:pt x="3446312" y="115548"/>
                </a:lnTo>
                <a:lnTo>
                  <a:pt x="3408086" y="89725"/>
                </a:lnTo>
                <a:lnTo>
                  <a:pt x="3367842" y="66845"/>
                </a:lnTo>
                <a:lnTo>
                  <a:pt x="3325734" y="47062"/>
                </a:lnTo>
                <a:lnTo>
                  <a:pt x="3281916" y="30531"/>
                </a:lnTo>
                <a:lnTo>
                  <a:pt x="3236542" y="17405"/>
                </a:lnTo>
                <a:lnTo>
                  <a:pt x="3189767" y="7838"/>
                </a:lnTo>
                <a:lnTo>
                  <a:pt x="3141744" y="1985"/>
                </a:lnTo>
                <a:lnTo>
                  <a:pt x="3092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5FDAE439-6C8C-41C2-8D54-30E4D8817D14}"/>
              </a:ext>
            </a:extLst>
          </p:cNvPr>
          <p:cNvSpPr txBox="1"/>
          <p:nvPr/>
        </p:nvSpPr>
        <p:spPr>
          <a:xfrm>
            <a:off x="8841651" y="4554774"/>
            <a:ext cx="2581999" cy="5681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600" b="1" spc="145" dirty="0">
                <a:latin typeface="Goethe FF Clan" panose="020B0506030101020104" pitchFamily="34" charset="0"/>
                <a:cs typeface="Calibri"/>
              </a:rPr>
              <a:t>der</a:t>
            </a:r>
            <a:r>
              <a:rPr lang="de-DE" sz="3200" b="1" spc="145" dirty="0">
                <a:latin typeface="Goethe FF Clan" panose="020B0506030101020104" pitchFamily="34" charset="0"/>
                <a:cs typeface="Calibri"/>
              </a:rPr>
              <a:t> </a:t>
            </a:r>
            <a:r>
              <a:rPr lang="de-DE" sz="3200" b="1" spc="145" dirty="0" err="1" smtClean="0">
                <a:latin typeface="Goethe FF Clan" panose="020B0506030101020104" pitchFamily="34" charset="0"/>
                <a:cs typeface="Calibri"/>
              </a:rPr>
              <a:t>Prom</a:t>
            </a:r>
            <a:r>
              <a:rPr lang="en-US" sz="3200" b="1" spc="145" dirty="0" smtClean="0">
                <a:latin typeface="Goethe FF Clan" panose="020B0506030101020104" pitchFamily="34" charset="0"/>
                <a:cs typeface="Calibri"/>
              </a:rPr>
              <a:t>p</a:t>
            </a:r>
            <a:r>
              <a:rPr lang="de-DE" sz="3200" b="1" spc="145" dirty="0" smtClean="0">
                <a:latin typeface="Goethe FF Clan" panose="020B0506030101020104" pitchFamily="34" charset="0"/>
                <a:cs typeface="Calibri"/>
              </a:rPr>
              <a:t>t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Ellipse 67">
            <a:extLst>
              <a:ext uri="{FF2B5EF4-FFF2-40B4-BE49-F238E27FC236}">
                <a16:creationId xmlns:a16="http://schemas.microsoft.com/office/drawing/2014/main" id="{2897FB43-859D-C0A6-4A48-0566779AFA2D}"/>
              </a:ext>
            </a:extLst>
          </p:cNvPr>
          <p:cNvSpPr/>
          <p:nvPr/>
        </p:nvSpPr>
        <p:spPr>
          <a:xfrm>
            <a:off x="17121019" y="8149103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529226DF-876B-97A4-49AF-AB4D62CA131D}"/>
              </a:ext>
            </a:extLst>
          </p:cNvPr>
          <p:cNvSpPr/>
          <p:nvPr/>
        </p:nvSpPr>
        <p:spPr>
          <a:xfrm>
            <a:off x="17133143" y="6592400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B9D9807F-232D-07CA-582F-EB42D22F40B0}"/>
              </a:ext>
            </a:extLst>
          </p:cNvPr>
          <p:cNvSpPr/>
          <p:nvPr/>
        </p:nvSpPr>
        <p:spPr>
          <a:xfrm>
            <a:off x="17133144" y="5035697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DA324A8-C354-8864-F8DD-77C205487F51}"/>
              </a:ext>
            </a:extLst>
          </p:cNvPr>
          <p:cNvSpPr/>
          <p:nvPr/>
        </p:nvSpPr>
        <p:spPr>
          <a:xfrm>
            <a:off x="17163057" y="3451851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1CB145DF-A88D-6621-BD05-5753BDDA0528}"/>
              </a:ext>
            </a:extLst>
          </p:cNvPr>
          <p:cNvSpPr/>
          <p:nvPr/>
        </p:nvSpPr>
        <p:spPr>
          <a:xfrm>
            <a:off x="17133145" y="1895148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0FADB1F1-0917-29BB-FA9F-7D4031023599}"/>
              </a:ext>
            </a:extLst>
          </p:cNvPr>
          <p:cNvSpPr/>
          <p:nvPr/>
        </p:nvSpPr>
        <p:spPr>
          <a:xfrm>
            <a:off x="1225706" y="8211766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E7C1DAA4-7131-947A-0F26-0946A6BA7079}"/>
              </a:ext>
            </a:extLst>
          </p:cNvPr>
          <p:cNvSpPr/>
          <p:nvPr/>
        </p:nvSpPr>
        <p:spPr>
          <a:xfrm>
            <a:off x="1228488" y="6665339"/>
            <a:ext cx="1640923" cy="1556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B08A5E91-8A65-43DA-E5B1-6B37DC518A2F}"/>
              </a:ext>
            </a:extLst>
          </p:cNvPr>
          <p:cNvSpPr/>
          <p:nvPr/>
        </p:nvSpPr>
        <p:spPr>
          <a:xfrm>
            <a:off x="1229100" y="5108638"/>
            <a:ext cx="1666428" cy="15567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A1E5C730-898D-0AEA-CA98-863028C325BA}"/>
              </a:ext>
            </a:extLst>
          </p:cNvPr>
          <p:cNvSpPr/>
          <p:nvPr/>
        </p:nvSpPr>
        <p:spPr>
          <a:xfrm>
            <a:off x="1204928" y="3538002"/>
            <a:ext cx="1664484" cy="15567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3C9D7C41-9D81-54A4-79CE-AD67483828A4}"/>
              </a:ext>
            </a:extLst>
          </p:cNvPr>
          <p:cNvSpPr/>
          <p:nvPr/>
        </p:nvSpPr>
        <p:spPr>
          <a:xfrm>
            <a:off x="1218534" y="1895148"/>
            <a:ext cx="1663135" cy="16567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bject 3"/>
          <p:cNvSpPr/>
          <p:nvPr/>
        </p:nvSpPr>
        <p:spPr>
          <a:xfrm>
            <a:off x="4647104" y="636273"/>
            <a:ext cx="11289030" cy="8778240"/>
          </a:xfrm>
          <a:custGeom>
            <a:avLst/>
            <a:gdLst/>
            <a:ahLst/>
            <a:cxnLst/>
            <a:rect l="l" t="t" r="r" b="b"/>
            <a:pathLst>
              <a:path w="11289030" h="8778240">
                <a:moveTo>
                  <a:pt x="11288452" y="0"/>
                </a:moveTo>
                <a:lnTo>
                  <a:pt x="0" y="0"/>
                </a:lnTo>
                <a:lnTo>
                  <a:pt x="0" y="8777952"/>
                </a:lnTo>
                <a:lnTo>
                  <a:pt x="11288452" y="8777952"/>
                </a:lnTo>
                <a:lnTo>
                  <a:pt x="11288452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39857" y="9529809"/>
            <a:ext cx="2278365" cy="17787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81042" y="466048"/>
            <a:ext cx="2582150" cy="255185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7809564" y="2485482"/>
            <a:ext cx="292735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75" dirty="0">
                <a:latin typeface="Goethe FF Clan" panose="020B0506030101020104" pitchFamily="34" charset="0"/>
                <a:cs typeface="Calibri"/>
              </a:rPr>
              <a:t>6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16876" y="2485482"/>
            <a:ext cx="229235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-335" dirty="0">
                <a:latin typeface="Goethe FF Clan" panose="020B0506030101020104" pitchFamily="34" charset="0"/>
                <a:cs typeface="Calibri"/>
              </a:rPr>
              <a:t>1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810506" y="4056115"/>
            <a:ext cx="29083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55" dirty="0">
                <a:latin typeface="Goethe FF Clan" panose="020B0506030101020104" pitchFamily="34" charset="0"/>
                <a:cs typeface="Calibri"/>
              </a:rPr>
              <a:t>7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86248" y="4056115"/>
            <a:ext cx="29083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55" dirty="0">
                <a:latin typeface="Goethe FF Clan" panose="020B0506030101020104" pitchFamily="34" charset="0"/>
                <a:cs typeface="Calibri"/>
              </a:rPr>
              <a:t>2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7808857" y="5626748"/>
            <a:ext cx="294005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75" dirty="0">
                <a:latin typeface="Goethe FF Clan" panose="020B0506030101020104" pitchFamily="34" charset="0"/>
                <a:cs typeface="Calibri"/>
              </a:rPr>
              <a:t>8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886248" y="5626748"/>
            <a:ext cx="29083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55" dirty="0">
                <a:latin typeface="Goethe FF Clan" panose="020B0506030101020104" pitchFamily="34" charset="0"/>
                <a:cs typeface="Calibri"/>
              </a:rPr>
              <a:t>3</a:t>
            </a:r>
            <a:endParaRPr sz="32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7809094" y="7197380"/>
            <a:ext cx="294005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75" dirty="0">
                <a:latin typeface="Goethe FF Clan" panose="020B0506030101020104" pitchFamily="34" charset="0"/>
                <a:cs typeface="Calibri"/>
              </a:rPr>
              <a:t>9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80593" y="7197380"/>
            <a:ext cx="301625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229" dirty="0">
                <a:latin typeface="Goethe FF Clan" panose="020B0506030101020104" pitchFamily="34" charset="0"/>
                <a:cs typeface="Calibri"/>
              </a:rPr>
              <a:t>4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7708497" y="8768013"/>
            <a:ext cx="49022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-25" dirty="0">
                <a:latin typeface="Goethe FF Clan" panose="020B0506030101020104" pitchFamily="34" charset="0"/>
                <a:cs typeface="Calibri"/>
              </a:rPr>
              <a:t>10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890019" y="8768013"/>
            <a:ext cx="283210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b="1" spc="100" dirty="0">
                <a:latin typeface="Goethe FF Clan" panose="020B0506030101020104" pitchFamily="34" charset="0"/>
                <a:cs typeface="Calibri"/>
              </a:rPr>
              <a:t>5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24970" y="10802446"/>
            <a:ext cx="209232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10" dirty="0">
                <a:solidFill>
                  <a:srgbClr val="5AC5F2"/>
                </a:solidFill>
                <a:latin typeface="Goethe FF Clan" panose="020B0506030101020104" pitchFamily="34" charset="0"/>
                <a:cs typeface="Calibri"/>
                <a:hlinkClick r:id="rId5"/>
              </a:rPr>
              <a:t>www.goethe.de/rus/deutschinshorts</a:t>
            </a:r>
            <a:endParaRPr sz="8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xfrm>
            <a:off x="17421282" y="10802446"/>
            <a:ext cx="1860550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spc="110" dirty="0">
                <a:latin typeface="Goethe FF Clan" panose="020B0506030101020104" pitchFamily="34" charset="0"/>
              </a:rPr>
              <a:t>©</a:t>
            </a:r>
            <a:r>
              <a:rPr sz="800" spc="114" dirty="0">
                <a:latin typeface="Goethe FF Clan" panose="020B0506030101020104" pitchFamily="34" charset="0"/>
              </a:rPr>
              <a:t> </a:t>
            </a:r>
            <a:r>
              <a:rPr sz="800" spc="80" dirty="0">
                <a:latin typeface="Goethe FF Clan" panose="020B0506030101020104" pitchFamily="34" charset="0"/>
              </a:rPr>
              <a:t>2024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60" dirty="0">
                <a:latin typeface="Goethe FF Clan" panose="020B0506030101020104" pitchFamily="34" charset="0"/>
              </a:rPr>
              <a:t>Goethe-</a:t>
            </a:r>
            <a:r>
              <a:rPr sz="800" spc="45" dirty="0">
                <a:latin typeface="Goethe FF Clan" panose="020B0506030101020104" pitchFamily="34" charset="0"/>
              </a:rPr>
              <a:t>Institut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45" dirty="0">
                <a:latin typeface="Goethe FF Clan" panose="020B0506030101020104" pitchFamily="34" charset="0"/>
              </a:rPr>
              <a:t>Moskau</a:t>
            </a:r>
          </a:p>
        </p:txBody>
      </p:sp>
      <p:pic>
        <p:nvPicPr>
          <p:cNvPr id="35" name="Рисунок 1">
            <a:extLst>
              <a:ext uri="{FF2B5EF4-FFF2-40B4-BE49-F238E27FC236}">
                <a16:creationId xmlns:a16="http://schemas.microsoft.com/office/drawing/2014/main" id="{7B0DA8A9-26EA-8E09-69B5-8D2EF23420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608" y="886079"/>
            <a:ext cx="8394926" cy="8394926"/>
          </a:xfrm>
          <a:prstGeom prst="rect">
            <a:avLst/>
          </a:prstGeom>
        </p:spPr>
      </p:pic>
      <p:sp>
        <p:nvSpPr>
          <p:cNvPr id="37" name="object 8">
            <a:extLst>
              <a:ext uri="{FF2B5EF4-FFF2-40B4-BE49-F238E27FC236}">
                <a16:creationId xmlns:a16="http://schemas.microsoft.com/office/drawing/2014/main" id="{59187956-C6B1-B2F9-6780-5E8C8E60B140}"/>
              </a:ext>
            </a:extLst>
          </p:cNvPr>
          <p:cNvSpPr/>
          <p:nvPr/>
        </p:nvSpPr>
        <p:spPr>
          <a:xfrm>
            <a:off x="8600092" y="10223220"/>
            <a:ext cx="3267075" cy="845185"/>
          </a:xfrm>
          <a:custGeom>
            <a:avLst/>
            <a:gdLst/>
            <a:ahLst/>
            <a:cxnLst/>
            <a:rect l="l" t="t" r="r" b="b"/>
            <a:pathLst>
              <a:path w="3267075" h="845184">
                <a:moveTo>
                  <a:pt x="3120323" y="0"/>
                </a:moveTo>
                <a:lnTo>
                  <a:pt x="146592" y="0"/>
                </a:lnTo>
                <a:lnTo>
                  <a:pt x="100257" y="7473"/>
                </a:lnTo>
                <a:lnTo>
                  <a:pt x="60016" y="28283"/>
                </a:lnTo>
                <a:lnTo>
                  <a:pt x="28283" y="60016"/>
                </a:lnTo>
                <a:lnTo>
                  <a:pt x="7473" y="100257"/>
                </a:lnTo>
                <a:lnTo>
                  <a:pt x="0" y="146592"/>
                </a:lnTo>
                <a:lnTo>
                  <a:pt x="0" y="698376"/>
                </a:lnTo>
                <a:lnTo>
                  <a:pt x="7473" y="744711"/>
                </a:lnTo>
                <a:lnTo>
                  <a:pt x="28283" y="784952"/>
                </a:lnTo>
                <a:lnTo>
                  <a:pt x="60016" y="816685"/>
                </a:lnTo>
                <a:lnTo>
                  <a:pt x="100257" y="837495"/>
                </a:lnTo>
                <a:lnTo>
                  <a:pt x="146592" y="844969"/>
                </a:lnTo>
                <a:lnTo>
                  <a:pt x="3120323" y="844969"/>
                </a:lnTo>
                <a:lnTo>
                  <a:pt x="3166658" y="837495"/>
                </a:lnTo>
                <a:lnTo>
                  <a:pt x="3206899" y="816685"/>
                </a:lnTo>
                <a:lnTo>
                  <a:pt x="3238632" y="784952"/>
                </a:lnTo>
                <a:lnTo>
                  <a:pt x="3259442" y="744711"/>
                </a:lnTo>
                <a:lnTo>
                  <a:pt x="3266916" y="698376"/>
                </a:lnTo>
                <a:lnTo>
                  <a:pt x="3266916" y="146592"/>
                </a:lnTo>
                <a:lnTo>
                  <a:pt x="3259442" y="100257"/>
                </a:lnTo>
                <a:lnTo>
                  <a:pt x="3238632" y="60016"/>
                </a:lnTo>
                <a:lnTo>
                  <a:pt x="3206899" y="28283"/>
                </a:lnTo>
                <a:lnTo>
                  <a:pt x="3166658" y="7473"/>
                </a:lnTo>
                <a:lnTo>
                  <a:pt x="31203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oethe FF Clan" panose="020B0506030101020104" pitchFamily="34" charset="0"/>
            </a:endParaRPr>
          </a:p>
        </p:txBody>
      </p:sp>
      <p:sp>
        <p:nvSpPr>
          <p:cNvPr id="38" name="object 9">
            <a:extLst>
              <a:ext uri="{FF2B5EF4-FFF2-40B4-BE49-F238E27FC236}">
                <a16:creationId xmlns:a16="http://schemas.microsoft.com/office/drawing/2014/main" id="{836502BA-40A2-CA66-4535-284E80BBAAB9}"/>
              </a:ext>
            </a:extLst>
          </p:cNvPr>
          <p:cNvSpPr txBox="1"/>
          <p:nvPr/>
        </p:nvSpPr>
        <p:spPr>
          <a:xfrm>
            <a:off x="8802046" y="10388719"/>
            <a:ext cx="2775372" cy="5212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>
              <a:lnSpc>
                <a:spcPts val="1850"/>
              </a:lnSpc>
              <a:spcBef>
                <a:spcPts val="265"/>
              </a:spcBef>
            </a:pPr>
            <a:r>
              <a:rPr sz="1600" spc="55" dirty="0">
                <a:latin typeface="Goethe FF Clan" panose="020B0506030101020104" pitchFamily="34" charset="0"/>
                <a:cs typeface="Calibri"/>
              </a:rPr>
              <a:t>Bilder</a:t>
            </a:r>
            <a:r>
              <a:rPr sz="1600" spc="16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dirty="0">
                <a:latin typeface="Goethe FF Clan" panose="020B0506030101020104" pitchFamily="34" charset="0"/>
                <a:cs typeface="Calibri"/>
              </a:rPr>
              <a:t>erstellt</a:t>
            </a:r>
            <a:r>
              <a:rPr sz="1600" spc="17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dirty="0">
                <a:latin typeface="Goethe FF Clan" panose="020B0506030101020104" pitchFamily="34" charset="0"/>
                <a:cs typeface="Calibri"/>
              </a:rPr>
              <a:t>mit</a:t>
            </a:r>
            <a:r>
              <a:rPr sz="1600" spc="17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dirty="0">
                <a:latin typeface="Goethe FF Clan" panose="020B0506030101020104" pitchFamily="34" charset="0"/>
                <a:cs typeface="Calibri"/>
              </a:rPr>
              <a:t>der</a:t>
            </a:r>
            <a:r>
              <a:rPr sz="1600" spc="17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spc="65" dirty="0">
                <a:latin typeface="Goethe FF Clan" panose="020B0506030101020104" pitchFamily="34" charset="0"/>
                <a:cs typeface="Calibri"/>
              </a:rPr>
              <a:t>fobizz </a:t>
            </a:r>
            <a:r>
              <a:rPr sz="1600" spc="70" dirty="0">
                <a:latin typeface="Goethe FF Clan" panose="020B0506030101020104" pitchFamily="34" charset="0"/>
                <a:cs typeface="Calibri"/>
              </a:rPr>
              <a:t>KI-</a:t>
            </a:r>
            <a:r>
              <a:rPr sz="1600" dirty="0">
                <a:latin typeface="Goethe FF Clan" panose="020B0506030101020104" pitchFamily="34" charset="0"/>
                <a:cs typeface="Calibri"/>
              </a:rPr>
              <a:t>Assistenz</a:t>
            </a:r>
            <a:r>
              <a:rPr sz="1600" spc="29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spc="50" dirty="0">
                <a:latin typeface="Goethe FF Clan" panose="020B0506030101020104" pitchFamily="34" charset="0"/>
                <a:cs typeface="Calibri"/>
              </a:rPr>
              <a:t>für</a:t>
            </a:r>
            <a:r>
              <a:rPr sz="1600" spc="29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1600" spc="40" dirty="0">
                <a:latin typeface="Goethe FF Clan" panose="020B0506030101020104" pitchFamily="34" charset="0"/>
                <a:cs typeface="Calibri"/>
              </a:rPr>
              <a:t>Bilder</a:t>
            </a:r>
            <a:endParaRPr sz="1600" dirty="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1" name="object 13">
            <a:extLst>
              <a:ext uri="{FF2B5EF4-FFF2-40B4-BE49-F238E27FC236}">
                <a16:creationId xmlns:a16="http://schemas.microsoft.com/office/drawing/2014/main" id="{A5F97235-8256-3DDF-F2A0-18A1B5CFA8FA}"/>
              </a:ext>
            </a:extLst>
          </p:cNvPr>
          <p:cNvSpPr/>
          <p:nvPr/>
        </p:nvSpPr>
        <p:spPr>
          <a:xfrm>
            <a:off x="3608173" y="10083005"/>
            <a:ext cx="3602354" cy="1225550"/>
          </a:xfrm>
          <a:custGeom>
            <a:avLst/>
            <a:gdLst/>
            <a:ahLst/>
            <a:cxnLst/>
            <a:rect l="l" t="t" r="r" b="b"/>
            <a:pathLst>
              <a:path w="3602354" h="1225550">
                <a:moveTo>
                  <a:pt x="3601886" y="1225087"/>
                </a:moveTo>
                <a:lnTo>
                  <a:pt x="3203774" y="287200"/>
                </a:lnTo>
                <a:lnTo>
                  <a:pt x="3182712" y="243804"/>
                </a:lnTo>
                <a:lnTo>
                  <a:pt x="3157860" y="203529"/>
                </a:lnTo>
                <a:lnTo>
                  <a:pt x="3129529" y="166499"/>
                </a:lnTo>
                <a:lnTo>
                  <a:pt x="3098029" y="132841"/>
                </a:lnTo>
                <a:lnTo>
                  <a:pt x="3063670" y="102680"/>
                </a:lnTo>
                <a:lnTo>
                  <a:pt x="3026765" y="76141"/>
                </a:lnTo>
                <a:lnTo>
                  <a:pt x="2987622" y="53350"/>
                </a:lnTo>
                <a:lnTo>
                  <a:pt x="2946553" y="34432"/>
                </a:lnTo>
                <a:lnTo>
                  <a:pt x="2903868" y="19512"/>
                </a:lnTo>
                <a:lnTo>
                  <a:pt x="2859879" y="8716"/>
                </a:lnTo>
                <a:lnTo>
                  <a:pt x="2814895" y="2171"/>
                </a:lnTo>
                <a:lnTo>
                  <a:pt x="2769227" y="0"/>
                </a:lnTo>
                <a:lnTo>
                  <a:pt x="2723186" y="2329"/>
                </a:lnTo>
                <a:lnTo>
                  <a:pt x="2677082" y="9284"/>
                </a:lnTo>
                <a:lnTo>
                  <a:pt x="2631226" y="20991"/>
                </a:lnTo>
                <a:lnTo>
                  <a:pt x="2585929" y="37574"/>
                </a:lnTo>
                <a:lnTo>
                  <a:pt x="212933" y="1044852"/>
                </a:lnTo>
                <a:lnTo>
                  <a:pt x="169538" y="1065916"/>
                </a:lnTo>
                <a:lnTo>
                  <a:pt x="129262" y="1090769"/>
                </a:lnTo>
                <a:lnTo>
                  <a:pt x="92233" y="1119102"/>
                </a:lnTo>
                <a:lnTo>
                  <a:pt x="58575" y="1150602"/>
                </a:lnTo>
                <a:lnTo>
                  <a:pt x="28413" y="1184961"/>
                </a:lnTo>
                <a:lnTo>
                  <a:pt x="1874" y="1221867"/>
                </a:lnTo>
                <a:lnTo>
                  <a:pt x="0" y="1225087"/>
                </a:lnTo>
              </a:path>
            </a:pathLst>
          </a:custGeom>
          <a:ln w="62825">
            <a:solidFill>
              <a:srgbClr val="81005D"/>
            </a:solidFill>
          </a:ln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pic>
        <p:nvPicPr>
          <p:cNvPr id="42" name="Рисунок 2">
            <a:extLst>
              <a:ext uri="{FF2B5EF4-FFF2-40B4-BE49-F238E27FC236}">
                <a16:creationId xmlns:a16="http://schemas.microsoft.com/office/drawing/2014/main" id="{423D18AB-FF79-FB28-17F2-515253C0189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709" y="879671"/>
            <a:ext cx="8419439" cy="8419439"/>
          </a:xfrm>
          <a:prstGeom prst="rect">
            <a:avLst/>
          </a:prstGeom>
        </p:spPr>
      </p:pic>
      <p:pic>
        <p:nvPicPr>
          <p:cNvPr id="43" name="Рисунок 3">
            <a:extLst>
              <a:ext uri="{FF2B5EF4-FFF2-40B4-BE49-F238E27FC236}">
                <a16:creationId xmlns:a16="http://schemas.microsoft.com/office/drawing/2014/main" id="{07A70D58-B3C1-EF59-2F5D-C823F9C15C3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55" y="940771"/>
            <a:ext cx="8441165" cy="8441165"/>
          </a:xfrm>
          <a:prstGeom prst="rect">
            <a:avLst/>
          </a:prstGeom>
        </p:spPr>
      </p:pic>
      <p:pic>
        <p:nvPicPr>
          <p:cNvPr id="44" name="Рисунок 4">
            <a:extLst>
              <a:ext uri="{FF2B5EF4-FFF2-40B4-BE49-F238E27FC236}">
                <a16:creationId xmlns:a16="http://schemas.microsoft.com/office/drawing/2014/main" id="{E3C7C5F4-E241-41E3-D479-0D3B37A8CB8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021" y="886656"/>
            <a:ext cx="8441165" cy="8441165"/>
          </a:xfrm>
          <a:prstGeom prst="rect">
            <a:avLst/>
          </a:prstGeom>
        </p:spPr>
      </p:pic>
      <p:pic>
        <p:nvPicPr>
          <p:cNvPr id="45" name="Рисунок 5">
            <a:extLst>
              <a:ext uri="{FF2B5EF4-FFF2-40B4-BE49-F238E27FC236}">
                <a16:creationId xmlns:a16="http://schemas.microsoft.com/office/drawing/2014/main" id="{F1E74C8B-D947-FE41-7AFF-2359A039BB4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334" y="889953"/>
            <a:ext cx="8476538" cy="8476538"/>
          </a:xfrm>
          <a:prstGeom prst="rect">
            <a:avLst/>
          </a:prstGeom>
        </p:spPr>
      </p:pic>
      <p:pic>
        <p:nvPicPr>
          <p:cNvPr id="46" name="Рисунок 6">
            <a:extLst>
              <a:ext uri="{FF2B5EF4-FFF2-40B4-BE49-F238E27FC236}">
                <a16:creationId xmlns:a16="http://schemas.microsoft.com/office/drawing/2014/main" id="{B92447EC-078B-EA3B-1D59-61948BA0872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83" y="908243"/>
            <a:ext cx="8487400" cy="8487400"/>
          </a:xfrm>
          <a:prstGeom prst="rect">
            <a:avLst/>
          </a:prstGeom>
        </p:spPr>
      </p:pic>
      <p:pic>
        <p:nvPicPr>
          <p:cNvPr id="47" name="Рисунок 7">
            <a:extLst>
              <a:ext uri="{FF2B5EF4-FFF2-40B4-BE49-F238E27FC236}">
                <a16:creationId xmlns:a16="http://schemas.microsoft.com/office/drawing/2014/main" id="{88F1AA69-7C19-2944-0B36-A62CA0A6C32E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02" y="866652"/>
            <a:ext cx="8467402" cy="8467402"/>
          </a:xfrm>
          <a:prstGeom prst="rect">
            <a:avLst/>
          </a:prstGeom>
        </p:spPr>
      </p:pic>
      <p:pic>
        <p:nvPicPr>
          <p:cNvPr id="48" name="Рисунок 8">
            <a:extLst>
              <a:ext uri="{FF2B5EF4-FFF2-40B4-BE49-F238E27FC236}">
                <a16:creationId xmlns:a16="http://schemas.microsoft.com/office/drawing/2014/main" id="{D57C92C3-B07F-7EC4-D28F-175F8C1721F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20" y="889374"/>
            <a:ext cx="8487399" cy="8487399"/>
          </a:xfrm>
          <a:prstGeom prst="rect">
            <a:avLst/>
          </a:prstGeom>
        </p:spPr>
      </p:pic>
      <p:pic>
        <p:nvPicPr>
          <p:cNvPr id="49" name="Рисунок 9">
            <a:extLst>
              <a:ext uri="{FF2B5EF4-FFF2-40B4-BE49-F238E27FC236}">
                <a16:creationId xmlns:a16="http://schemas.microsoft.com/office/drawing/2014/main" id="{C761F468-E20A-4E24-95A6-2978192EBC91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38" y="901455"/>
            <a:ext cx="8522637" cy="8522637"/>
          </a:xfrm>
          <a:prstGeom prst="rect">
            <a:avLst/>
          </a:prstGeom>
        </p:spPr>
      </p:pic>
      <p:pic>
        <p:nvPicPr>
          <p:cNvPr id="50" name="Рисунок 10">
            <a:extLst>
              <a:ext uri="{FF2B5EF4-FFF2-40B4-BE49-F238E27FC236}">
                <a16:creationId xmlns:a16="http://schemas.microsoft.com/office/drawing/2014/main" id="{9BCE6346-1B4B-2E6F-DA21-49748756B05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363" y="879092"/>
            <a:ext cx="8538012" cy="8538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824970" y="1497485"/>
            <a:ext cx="9959340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105" dirty="0">
                <a:latin typeface="Goethe FF Clan" panose="020B0506030101020104" pitchFamily="34" charset="0"/>
              </a:rPr>
              <a:t>Was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40" dirty="0">
                <a:latin typeface="Goethe FF Clan" panose="020B0506030101020104" pitchFamily="34" charset="0"/>
              </a:rPr>
              <a:t>haben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55" dirty="0">
                <a:latin typeface="Goethe FF Clan" panose="020B0506030101020104" pitchFamily="34" charset="0"/>
              </a:rPr>
              <a:t>diese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70" dirty="0">
                <a:latin typeface="Goethe FF Clan" panose="020B0506030101020104" pitchFamily="34" charset="0"/>
              </a:rPr>
              <a:t>Sätze</a:t>
            </a:r>
            <a:r>
              <a:rPr sz="4400" spc="-10" dirty="0">
                <a:latin typeface="Goethe FF Clan" panose="020B0506030101020104" pitchFamily="34" charset="0"/>
              </a:rPr>
              <a:t> </a:t>
            </a:r>
            <a:r>
              <a:rPr sz="4400" spc="110" dirty="0">
                <a:latin typeface="Goethe FF Clan" panose="020B0506030101020104" pitchFamily="34" charset="0"/>
              </a:rPr>
              <a:t>gemeinsam?</a:t>
            </a:r>
          </a:p>
        </p:txBody>
      </p:sp>
      <p:sp>
        <p:nvSpPr>
          <p:cNvPr id="3" name="object 3"/>
          <p:cNvSpPr txBox="1"/>
          <p:nvPr/>
        </p:nvSpPr>
        <p:spPr>
          <a:xfrm rot="120000">
            <a:off x="1285861" y="6885445"/>
            <a:ext cx="8160066" cy="478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10"/>
              </a:lnSpc>
            </a:pPr>
            <a:r>
              <a:rPr sz="4800" b="1" baseline="14264" dirty="0">
                <a:latin typeface="Goethe FF Clan" panose="020B0506030101020104" pitchFamily="34" charset="0"/>
                <a:cs typeface="Calibri"/>
              </a:rPr>
              <a:t>Mit</a:t>
            </a:r>
            <a:r>
              <a:rPr sz="4800" b="1" spc="-112" baseline="14264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57" baseline="12012" dirty="0">
                <a:latin typeface="Goethe FF Clan" panose="020B0506030101020104" pitchFamily="34" charset="0"/>
                <a:cs typeface="Calibri"/>
              </a:rPr>
              <a:t>den</a:t>
            </a:r>
            <a:r>
              <a:rPr sz="4800" b="1" spc="-112" baseline="1201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65" baseline="10510" dirty="0">
                <a:latin typeface="Goethe FF Clan" panose="020B0506030101020104" pitchFamily="34" charset="0"/>
                <a:cs typeface="Calibri"/>
              </a:rPr>
              <a:t>A</a:t>
            </a:r>
            <a:r>
              <a:rPr sz="4800" b="1" spc="165" baseline="9759" dirty="0">
                <a:latin typeface="Goethe FF Clan" panose="020B0506030101020104" pitchFamily="34" charset="0"/>
                <a:cs typeface="Calibri"/>
              </a:rPr>
              <a:t>ugen</a:t>
            </a:r>
            <a:r>
              <a:rPr sz="4800" b="1" spc="-112" baseline="9759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35" baseline="7507" dirty="0">
                <a:latin typeface="Goethe FF Clan" panose="020B0506030101020104" pitchFamily="34" charset="0"/>
                <a:cs typeface="Calibri"/>
              </a:rPr>
              <a:t>s</a:t>
            </a:r>
            <a:r>
              <a:rPr sz="4800" b="1" spc="135" baseline="6756" dirty="0">
                <a:latin typeface="Goethe FF Clan" panose="020B0506030101020104" pitchFamily="34" charset="0"/>
                <a:cs typeface="Calibri"/>
              </a:rPr>
              <a:t>ehen</a:t>
            </a:r>
            <a:r>
              <a:rPr sz="4800" b="1" spc="-104" baseline="6756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307" baseline="4504" dirty="0">
                <a:latin typeface="Goethe FF Clan" panose="020B0506030101020104" pitchFamily="34" charset="0"/>
                <a:cs typeface="Calibri"/>
              </a:rPr>
              <a:t>wir</a:t>
            </a:r>
            <a:r>
              <a:rPr sz="4800" b="1" spc="-112" baseline="4504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97" baseline="3003" dirty="0">
                <a:latin typeface="Goethe FF Clan" panose="020B0506030101020104" pitchFamily="34" charset="0"/>
                <a:cs typeface="Calibri"/>
              </a:rPr>
              <a:t>Genua</a:t>
            </a:r>
            <a:r>
              <a:rPr sz="4800" b="1" spc="-112" baseline="300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70" dirty="0">
                <a:latin typeface="Goethe FF Clan" panose="020B0506030101020104" pitchFamily="34" charset="0"/>
                <a:cs typeface="Calibri"/>
              </a:rPr>
              <a:t>genau.</a:t>
            </a:r>
            <a:endParaRPr sz="32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657214" y="7958431"/>
            <a:ext cx="7833359" cy="2729865"/>
          </a:xfrm>
          <a:custGeom>
            <a:avLst/>
            <a:gdLst/>
            <a:ahLst/>
            <a:cxnLst/>
            <a:rect l="l" t="t" r="r" b="b"/>
            <a:pathLst>
              <a:path w="7833359" h="2729865">
                <a:moveTo>
                  <a:pt x="7243658" y="0"/>
                </a:moveTo>
                <a:lnTo>
                  <a:pt x="7195929" y="1201"/>
                </a:lnTo>
                <a:lnTo>
                  <a:pt x="7147820" y="6301"/>
                </a:lnTo>
                <a:lnTo>
                  <a:pt x="7099515" y="15416"/>
                </a:lnTo>
                <a:lnTo>
                  <a:pt x="464219" y="1547296"/>
                </a:lnTo>
                <a:lnTo>
                  <a:pt x="416808" y="1560280"/>
                </a:lnTo>
                <a:lnTo>
                  <a:pt x="371332" y="1576786"/>
                </a:lnTo>
                <a:lnTo>
                  <a:pt x="327907" y="1596630"/>
                </a:lnTo>
                <a:lnTo>
                  <a:pt x="286648" y="1619627"/>
                </a:lnTo>
                <a:lnTo>
                  <a:pt x="247672" y="1645591"/>
                </a:lnTo>
                <a:lnTo>
                  <a:pt x="211093" y="1674339"/>
                </a:lnTo>
                <a:lnTo>
                  <a:pt x="177027" y="1705685"/>
                </a:lnTo>
                <a:lnTo>
                  <a:pt x="145590" y="1739445"/>
                </a:lnTo>
                <a:lnTo>
                  <a:pt x="116897" y="1775434"/>
                </a:lnTo>
                <a:lnTo>
                  <a:pt x="91063" y="1813466"/>
                </a:lnTo>
                <a:lnTo>
                  <a:pt x="68205" y="1853357"/>
                </a:lnTo>
                <a:lnTo>
                  <a:pt x="48437" y="1894922"/>
                </a:lnTo>
                <a:lnTo>
                  <a:pt x="31875" y="1937977"/>
                </a:lnTo>
                <a:lnTo>
                  <a:pt x="18635" y="1982336"/>
                </a:lnTo>
                <a:lnTo>
                  <a:pt x="8832" y="2027815"/>
                </a:lnTo>
                <a:lnTo>
                  <a:pt x="2582" y="2074229"/>
                </a:lnTo>
                <a:lnTo>
                  <a:pt x="0" y="2121393"/>
                </a:lnTo>
                <a:lnTo>
                  <a:pt x="1201" y="2169122"/>
                </a:lnTo>
                <a:lnTo>
                  <a:pt x="6301" y="2217231"/>
                </a:lnTo>
                <a:lnTo>
                  <a:pt x="15416" y="2265536"/>
                </a:lnTo>
                <a:lnTo>
                  <a:pt x="28399" y="2312947"/>
                </a:lnTo>
                <a:lnTo>
                  <a:pt x="44904" y="2358424"/>
                </a:lnTo>
                <a:lnTo>
                  <a:pt x="64747" y="2401849"/>
                </a:lnTo>
                <a:lnTo>
                  <a:pt x="87743" y="2443107"/>
                </a:lnTo>
                <a:lnTo>
                  <a:pt x="113707" y="2482084"/>
                </a:lnTo>
                <a:lnTo>
                  <a:pt x="142455" y="2518662"/>
                </a:lnTo>
                <a:lnTo>
                  <a:pt x="173801" y="2552728"/>
                </a:lnTo>
                <a:lnTo>
                  <a:pt x="207561" y="2584165"/>
                </a:lnTo>
                <a:lnTo>
                  <a:pt x="243550" y="2612858"/>
                </a:lnTo>
                <a:lnTo>
                  <a:pt x="281582" y="2638692"/>
                </a:lnTo>
                <a:lnTo>
                  <a:pt x="321474" y="2661550"/>
                </a:lnTo>
                <a:lnTo>
                  <a:pt x="363040" y="2681318"/>
                </a:lnTo>
                <a:lnTo>
                  <a:pt x="406095" y="2697880"/>
                </a:lnTo>
                <a:lnTo>
                  <a:pt x="450455" y="2711120"/>
                </a:lnTo>
                <a:lnTo>
                  <a:pt x="495934" y="2720923"/>
                </a:lnTo>
                <a:lnTo>
                  <a:pt x="542349" y="2727173"/>
                </a:lnTo>
                <a:lnTo>
                  <a:pt x="589513" y="2729756"/>
                </a:lnTo>
                <a:lnTo>
                  <a:pt x="637242" y="2728554"/>
                </a:lnTo>
                <a:lnTo>
                  <a:pt x="685351" y="2723454"/>
                </a:lnTo>
                <a:lnTo>
                  <a:pt x="733656" y="2714339"/>
                </a:lnTo>
                <a:lnTo>
                  <a:pt x="7368952" y="1182459"/>
                </a:lnTo>
                <a:lnTo>
                  <a:pt x="7416363" y="1169476"/>
                </a:lnTo>
                <a:lnTo>
                  <a:pt x="7461839" y="1152971"/>
                </a:lnTo>
                <a:lnTo>
                  <a:pt x="7505264" y="1133128"/>
                </a:lnTo>
                <a:lnTo>
                  <a:pt x="7546523" y="1110132"/>
                </a:lnTo>
                <a:lnTo>
                  <a:pt x="7585499" y="1084168"/>
                </a:lnTo>
                <a:lnTo>
                  <a:pt x="7622078" y="1055420"/>
                </a:lnTo>
                <a:lnTo>
                  <a:pt x="7656144" y="1024074"/>
                </a:lnTo>
                <a:lnTo>
                  <a:pt x="7687581" y="990314"/>
                </a:lnTo>
                <a:lnTo>
                  <a:pt x="7716274" y="954325"/>
                </a:lnTo>
                <a:lnTo>
                  <a:pt x="7742108" y="916293"/>
                </a:lnTo>
                <a:lnTo>
                  <a:pt x="7764966" y="876401"/>
                </a:lnTo>
                <a:lnTo>
                  <a:pt x="7784734" y="834835"/>
                </a:lnTo>
                <a:lnTo>
                  <a:pt x="7801296" y="791780"/>
                </a:lnTo>
                <a:lnTo>
                  <a:pt x="7814536" y="747420"/>
                </a:lnTo>
                <a:lnTo>
                  <a:pt x="7824339" y="701941"/>
                </a:lnTo>
                <a:lnTo>
                  <a:pt x="7830589" y="655527"/>
                </a:lnTo>
                <a:lnTo>
                  <a:pt x="7833172" y="608362"/>
                </a:lnTo>
                <a:lnTo>
                  <a:pt x="7831970" y="560633"/>
                </a:lnTo>
                <a:lnTo>
                  <a:pt x="7826870" y="512524"/>
                </a:lnTo>
                <a:lnTo>
                  <a:pt x="7817755" y="464219"/>
                </a:lnTo>
                <a:lnTo>
                  <a:pt x="7804771" y="416809"/>
                </a:lnTo>
                <a:lnTo>
                  <a:pt x="7788265" y="371334"/>
                </a:lnTo>
                <a:lnTo>
                  <a:pt x="7768421" y="327909"/>
                </a:lnTo>
                <a:lnTo>
                  <a:pt x="7745424" y="286652"/>
                </a:lnTo>
                <a:lnTo>
                  <a:pt x="7719459" y="247676"/>
                </a:lnTo>
                <a:lnTo>
                  <a:pt x="7690711" y="211097"/>
                </a:lnTo>
                <a:lnTo>
                  <a:pt x="7659365" y="177031"/>
                </a:lnTo>
                <a:lnTo>
                  <a:pt x="7625605" y="145594"/>
                </a:lnTo>
                <a:lnTo>
                  <a:pt x="7589617" y="116901"/>
                </a:lnTo>
                <a:lnTo>
                  <a:pt x="7551585" y="91067"/>
                </a:lnTo>
                <a:lnTo>
                  <a:pt x="7511694" y="68208"/>
                </a:lnTo>
                <a:lnTo>
                  <a:pt x="7470128" y="48439"/>
                </a:lnTo>
                <a:lnTo>
                  <a:pt x="7427073" y="31877"/>
                </a:lnTo>
                <a:lnTo>
                  <a:pt x="7382714" y="18637"/>
                </a:lnTo>
                <a:lnTo>
                  <a:pt x="7337235" y="8833"/>
                </a:lnTo>
                <a:lnTo>
                  <a:pt x="7290822" y="2582"/>
                </a:lnTo>
                <a:lnTo>
                  <a:pt x="72436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 rot="20880000">
            <a:off x="12169698" y="9173478"/>
            <a:ext cx="6834933" cy="459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00"/>
              </a:lnSpc>
            </a:pPr>
            <a:r>
              <a:rPr sz="4800" b="1" spc="157" baseline="-6006" dirty="0">
                <a:latin typeface="Goethe FF Clan" panose="020B0506030101020104" pitchFamily="34" charset="0"/>
                <a:cs typeface="Calibri"/>
              </a:rPr>
              <a:t>Max</a:t>
            </a:r>
            <a:r>
              <a:rPr sz="4800" b="1" spc="-225" baseline="-6006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20" baseline="-3753" dirty="0">
                <a:latin typeface="Goethe FF Clan" panose="020B0506030101020104" pitchFamily="34" charset="0"/>
                <a:cs typeface="Calibri"/>
              </a:rPr>
              <a:t>mac</a:t>
            </a:r>
            <a:r>
              <a:rPr sz="4800" b="1" spc="120" baseline="-2252" dirty="0">
                <a:latin typeface="Goethe FF Clan" panose="020B0506030101020104" pitchFamily="34" charset="0"/>
                <a:cs typeface="Calibri"/>
              </a:rPr>
              <a:t>h</a:t>
            </a:r>
            <a:r>
              <a:rPr sz="4800" b="1" spc="120" baseline="-1501" dirty="0">
                <a:latin typeface="Goethe FF Clan" panose="020B0506030101020104" pitchFamily="34" charset="0"/>
                <a:cs typeface="Calibri"/>
              </a:rPr>
              <a:t>t</a:t>
            </a:r>
            <a:r>
              <a:rPr sz="4800" b="1" spc="-120" baseline="-150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45" dirty="0">
                <a:latin typeface="Goethe FF Clan" panose="020B0506030101020104" pitchFamily="34" charset="0"/>
                <a:cs typeface="Calibri"/>
              </a:rPr>
              <a:t>Wachsmas</a:t>
            </a:r>
            <a:r>
              <a:rPr sz="4800" b="1" spc="67" baseline="3753" dirty="0">
                <a:latin typeface="Goethe FF Clan" panose="020B0506030101020104" pitchFamily="34" charset="0"/>
                <a:cs typeface="Calibri"/>
              </a:rPr>
              <a:t>k</a:t>
            </a:r>
            <a:r>
              <a:rPr sz="4800" b="1" spc="67" baseline="4504" dirty="0">
                <a:latin typeface="Goethe FF Clan" panose="020B0506030101020104" pitchFamily="34" charset="0"/>
                <a:cs typeface="Calibri"/>
              </a:rPr>
              <a:t>en</a:t>
            </a:r>
            <a:r>
              <a:rPr sz="4800" b="1" spc="67" baseline="5255" dirty="0">
                <a:latin typeface="Goethe FF Clan" panose="020B0506030101020104" pitchFamily="34" charset="0"/>
                <a:cs typeface="Calibri"/>
              </a:rPr>
              <a:t>w</a:t>
            </a:r>
            <a:r>
              <a:rPr sz="4800" b="1" spc="67" baseline="6006" dirty="0">
                <a:latin typeface="Goethe FF Clan" panose="020B0506030101020104" pitchFamily="34" charset="0"/>
                <a:cs typeface="Calibri"/>
              </a:rPr>
              <a:t>ach</a:t>
            </a:r>
            <a:r>
              <a:rPr sz="4800" b="1" spc="67" baseline="7507" dirty="0">
                <a:latin typeface="Goethe FF Clan" panose="020B0506030101020104" pitchFamily="34" charset="0"/>
                <a:cs typeface="Calibri"/>
              </a:rPr>
              <a:t>s</a:t>
            </a:r>
            <a:r>
              <a:rPr sz="4800" b="1" spc="67" baseline="8258" dirty="0">
                <a:latin typeface="Goethe FF Clan" panose="020B0506030101020104" pitchFamily="34" charset="0"/>
                <a:cs typeface="Calibri"/>
              </a:rPr>
              <a:t>.</a:t>
            </a:r>
            <a:endParaRPr sz="4800" baseline="8258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261534" y="5841641"/>
            <a:ext cx="8700135" cy="1920239"/>
          </a:xfrm>
          <a:custGeom>
            <a:avLst/>
            <a:gdLst/>
            <a:ahLst/>
            <a:cxnLst/>
            <a:rect l="l" t="t" r="r" b="b"/>
            <a:pathLst>
              <a:path w="8700135" h="1920240">
                <a:moveTo>
                  <a:pt x="8092771" y="0"/>
                </a:moveTo>
                <a:lnTo>
                  <a:pt x="8043690" y="2730"/>
                </a:lnTo>
                <a:lnTo>
                  <a:pt x="541447" y="725117"/>
                </a:lnTo>
                <a:lnTo>
                  <a:pt x="492746" y="731801"/>
                </a:lnTo>
                <a:lnTo>
                  <a:pt x="445505" y="742231"/>
                </a:lnTo>
                <a:lnTo>
                  <a:pt x="399862" y="756237"/>
                </a:lnTo>
                <a:lnTo>
                  <a:pt x="355955" y="773652"/>
                </a:lnTo>
                <a:lnTo>
                  <a:pt x="313923" y="794308"/>
                </a:lnTo>
                <a:lnTo>
                  <a:pt x="273905" y="818036"/>
                </a:lnTo>
                <a:lnTo>
                  <a:pt x="236040" y="844668"/>
                </a:lnTo>
                <a:lnTo>
                  <a:pt x="200465" y="874035"/>
                </a:lnTo>
                <a:lnTo>
                  <a:pt x="167320" y="905971"/>
                </a:lnTo>
                <a:lnTo>
                  <a:pt x="136743" y="940306"/>
                </a:lnTo>
                <a:lnTo>
                  <a:pt x="108873" y="976873"/>
                </a:lnTo>
                <a:lnTo>
                  <a:pt x="83849" y="1015503"/>
                </a:lnTo>
                <a:lnTo>
                  <a:pt x="61809" y="1056028"/>
                </a:lnTo>
                <a:lnTo>
                  <a:pt x="42892" y="1098280"/>
                </a:lnTo>
                <a:lnTo>
                  <a:pt x="27236" y="1142090"/>
                </a:lnTo>
                <a:lnTo>
                  <a:pt x="14980" y="1187291"/>
                </a:lnTo>
                <a:lnTo>
                  <a:pt x="6263" y="1233714"/>
                </a:lnTo>
                <a:lnTo>
                  <a:pt x="1223" y="1281192"/>
                </a:lnTo>
                <a:lnTo>
                  <a:pt x="0" y="1329555"/>
                </a:lnTo>
                <a:lnTo>
                  <a:pt x="2730" y="1378636"/>
                </a:lnTo>
                <a:lnTo>
                  <a:pt x="9415" y="1427336"/>
                </a:lnTo>
                <a:lnTo>
                  <a:pt x="19844" y="1474578"/>
                </a:lnTo>
                <a:lnTo>
                  <a:pt x="33851" y="1520221"/>
                </a:lnTo>
                <a:lnTo>
                  <a:pt x="51266" y="1564128"/>
                </a:lnTo>
                <a:lnTo>
                  <a:pt x="71921" y="1606160"/>
                </a:lnTo>
                <a:lnTo>
                  <a:pt x="95649" y="1646177"/>
                </a:lnTo>
                <a:lnTo>
                  <a:pt x="122281" y="1684043"/>
                </a:lnTo>
                <a:lnTo>
                  <a:pt x="151649" y="1719617"/>
                </a:lnTo>
                <a:lnTo>
                  <a:pt x="183585" y="1752762"/>
                </a:lnTo>
                <a:lnTo>
                  <a:pt x="217920" y="1783338"/>
                </a:lnTo>
                <a:lnTo>
                  <a:pt x="254487" y="1811208"/>
                </a:lnTo>
                <a:lnTo>
                  <a:pt x="293117" y="1836231"/>
                </a:lnTo>
                <a:lnTo>
                  <a:pt x="333642" y="1858271"/>
                </a:lnTo>
                <a:lnTo>
                  <a:pt x="375893" y="1877188"/>
                </a:lnTo>
                <a:lnTo>
                  <a:pt x="419704" y="1892843"/>
                </a:lnTo>
                <a:lnTo>
                  <a:pt x="464905" y="1905097"/>
                </a:lnTo>
                <a:lnTo>
                  <a:pt x="511328" y="1913813"/>
                </a:lnTo>
                <a:lnTo>
                  <a:pt x="558805" y="1918852"/>
                </a:lnTo>
                <a:lnTo>
                  <a:pt x="607169" y="1920074"/>
                </a:lnTo>
                <a:lnTo>
                  <a:pt x="656250" y="1917342"/>
                </a:lnTo>
                <a:lnTo>
                  <a:pt x="8158492" y="1194966"/>
                </a:lnTo>
                <a:lnTo>
                  <a:pt x="8207193" y="1188282"/>
                </a:lnTo>
                <a:lnTo>
                  <a:pt x="8254434" y="1177852"/>
                </a:lnTo>
                <a:lnTo>
                  <a:pt x="8300077" y="1163846"/>
                </a:lnTo>
                <a:lnTo>
                  <a:pt x="8343984" y="1146431"/>
                </a:lnTo>
                <a:lnTo>
                  <a:pt x="8386016" y="1125775"/>
                </a:lnTo>
                <a:lnTo>
                  <a:pt x="8426034" y="1102047"/>
                </a:lnTo>
                <a:lnTo>
                  <a:pt x="8463900" y="1075415"/>
                </a:lnTo>
                <a:lnTo>
                  <a:pt x="8499474" y="1046047"/>
                </a:lnTo>
                <a:lnTo>
                  <a:pt x="8532619" y="1014112"/>
                </a:lnTo>
                <a:lnTo>
                  <a:pt x="8563196" y="979776"/>
                </a:lnTo>
                <a:lnTo>
                  <a:pt x="8591066" y="943210"/>
                </a:lnTo>
                <a:lnTo>
                  <a:pt x="8616090" y="904580"/>
                </a:lnTo>
                <a:lnTo>
                  <a:pt x="8638130" y="864055"/>
                </a:lnTo>
                <a:lnTo>
                  <a:pt x="8657048" y="821803"/>
                </a:lnTo>
                <a:lnTo>
                  <a:pt x="8672703" y="777993"/>
                </a:lnTo>
                <a:lnTo>
                  <a:pt x="8684959" y="732792"/>
                </a:lnTo>
                <a:lnTo>
                  <a:pt x="8693676" y="686369"/>
                </a:lnTo>
                <a:lnTo>
                  <a:pt x="8698716" y="638891"/>
                </a:lnTo>
                <a:lnTo>
                  <a:pt x="8699940" y="590528"/>
                </a:lnTo>
                <a:lnTo>
                  <a:pt x="8697209" y="541447"/>
                </a:lnTo>
                <a:lnTo>
                  <a:pt x="8690525" y="492746"/>
                </a:lnTo>
                <a:lnTo>
                  <a:pt x="8680095" y="445505"/>
                </a:lnTo>
                <a:lnTo>
                  <a:pt x="8666089" y="399862"/>
                </a:lnTo>
                <a:lnTo>
                  <a:pt x="8648674" y="355955"/>
                </a:lnTo>
                <a:lnTo>
                  <a:pt x="8628018" y="313923"/>
                </a:lnTo>
                <a:lnTo>
                  <a:pt x="8604290" y="273905"/>
                </a:lnTo>
                <a:lnTo>
                  <a:pt x="8577658" y="236040"/>
                </a:lnTo>
                <a:lnTo>
                  <a:pt x="8548290" y="200465"/>
                </a:lnTo>
                <a:lnTo>
                  <a:pt x="8516355" y="167320"/>
                </a:lnTo>
                <a:lnTo>
                  <a:pt x="8482019" y="136743"/>
                </a:lnTo>
                <a:lnTo>
                  <a:pt x="8445453" y="108873"/>
                </a:lnTo>
                <a:lnTo>
                  <a:pt x="8406823" y="83849"/>
                </a:lnTo>
                <a:lnTo>
                  <a:pt x="8366298" y="61809"/>
                </a:lnTo>
                <a:lnTo>
                  <a:pt x="8324046" y="42892"/>
                </a:lnTo>
                <a:lnTo>
                  <a:pt x="8280235" y="27236"/>
                </a:lnTo>
                <a:lnTo>
                  <a:pt x="8235035" y="14980"/>
                </a:lnTo>
                <a:lnTo>
                  <a:pt x="8188611" y="6263"/>
                </a:lnTo>
                <a:lnTo>
                  <a:pt x="8141134" y="1223"/>
                </a:lnTo>
                <a:lnTo>
                  <a:pt x="809277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 rot="21300000">
            <a:off x="10801753" y="6635419"/>
            <a:ext cx="7614945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29"/>
              </a:lnSpc>
            </a:pPr>
            <a:r>
              <a:rPr sz="4800" b="1" spc="202" baseline="-2252" dirty="0">
                <a:latin typeface="Goethe FF Clan" panose="020B0506030101020104" pitchFamily="34" charset="0"/>
                <a:cs typeface="Calibri"/>
              </a:rPr>
              <a:t>Der</a:t>
            </a:r>
            <a:r>
              <a:rPr sz="4800" b="1" spc="-52" baseline="-225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20" baseline="-1501" dirty="0">
                <a:latin typeface="Goethe FF Clan" panose="020B0506030101020104" pitchFamily="34" charset="0"/>
                <a:cs typeface="Calibri"/>
              </a:rPr>
              <a:t>Monds</a:t>
            </a:r>
            <a:r>
              <a:rPr sz="3200" b="1" spc="80" dirty="0">
                <a:latin typeface="Goethe FF Clan" panose="020B0506030101020104" pitchFamily="34" charset="0"/>
                <a:cs typeface="Calibri"/>
              </a:rPr>
              <a:t>chein</a:t>
            </a:r>
            <a:r>
              <a:rPr sz="3200" b="1" spc="-3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57" baseline="1501" dirty="0">
                <a:latin typeface="Goethe FF Clan" panose="020B0506030101020104" pitchFamily="34" charset="0"/>
                <a:cs typeface="Calibri"/>
              </a:rPr>
              <a:t>schien</a:t>
            </a:r>
            <a:r>
              <a:rPr sz="4800" b="1" spc="-44" baseline="1501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42" baseline="3003" dirty="0">
                <a:latin typeface="Goethe FF Clan" panose="020B0506030101020104" pitchFamily="34" charset="0"/>
                <a:cs typeface="Calibri"/>
              </a:rPr>
              <a:t>schon</a:t>
            </a:r>
            <a:r>
              <a:rPr sz="4800" b="1" spc="-52" baseline="300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75" baseline="4504" dirty="0">
                <a:latin typeface="Goethe FF Clan" panose="020B0506030101020104" pitchFamily="34" charset="0"/>
                <a:cs typeface="Calibri"/>
              </a:rPr>
              <a:t>schön.</a:t>
            </a:r>
            <a:endParaRPr sz="4800" baseline="4504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53162" y="8055297"/>
            <a:ext cx="12014200" cy="1622425"/>
          </a:xfrm>
          <a:custGeom>
            <a:avLst/>
            <a:gdLst/>
            <a:ahLst/>
            <a:cxnLst/>
            <a:rect l="l" t="t" r="r" b="b"/>
            <a:pathLst>
              <a:path w="12014200" h="1622425">
                <a:moveTo>
                  <a:pt x="11441270" y="55"/>
                </a:moveTo>
                <a:lnTo>
                  <a:pt x="11392113" y="0"/>
                </a:lnTo>
                <a:lnTo>
                  <a:pt x="574903" y="425013"/>
                </a:lnTo>
                <a:lnTo>
                  <a:pt x="525902" y="428925"/>
                </a:lnTo>
                <a:lnTo>
                  <a:pt x="478146" y="436658"/>
                </a:lnTo>
                <a:lnTo>
                  <a:pt x="431782" y="448054"/>
                </a:lnTo>
                <a:lnTo>
                  <a:pt x="386958" y="462951"/>
                </a:lnTo>
                <a:lnTo>
                  <a:pt x="343822" y="481190"/>
                </a:lnTo>
                <a:lnTo>
                  <a:pt x="302523" y="502610"/>
                </a:lnTo>
                <a:lnTo>
                  <a:pt x="263208" y="527052"/>
                </a:lnTo>
                <a:lnTo>
                  <a:pt x="226025" y="554355"/>
                </a:lnTo>
                <a:lnTo>
                  <a:pt x="191122" y="584360"/>
                </a:lnTo>
                <a:lnTo>
                  <a:pt x="158648" y="616906"/>
                </a:lnTo>
                <a:lnTo>
                  <a:pt x="128749" y="651834"/>
                </a:lnTo>
                <a:lnTo>
                  <a:pt x="101575" y="688982"/>
                </a:lnTo>
                <a:lnTo>
                  <a:pt x="77272" y="728192"/>
                </a:lnTo>
                <a:lnTo>
                  <a:pt x="55990" y="769303"/>
                </a:lnTo>
                <a:lnTo>
                  <a:pt x="37875" y="812156"/>
                </a:lnTo>
                <a:lnTo>
                  <a:pt x="23076" y="856589"/>
                </a:lnTo>
                <a:lnTo>
                  <a:pt x="11742" y="902443"/>
                </a:lnTo>
                <a:lnTo>
                  <a:pt x="4018" y="949558"/>
                </a:lnTo>
                <a:lnTo>
                  <a:pt x="55" y="997774"/>
                </a:lnTo>
                <a:lnTo>
                  <a:pt x="0" y="1046931"/>
                </a:lnTo>
                <a:lnTo>
                  <a:pt x="3913" y="1095932"/>
                </a:lnTo>
                <a:lnTo>
                  <a:pt x="11648" y="1143689"/>
                </a:lnTo>
                <a:lnTo>
                  <a:pt x="23044" y="1190053"/>
                </a:lnTo>
                <a:lnTo>
                  <a:pt x="37943" y="1234877"/>
                </a:lnTo>
                <a:lnTo>
                  <a:pt x="56182" y="1278012"/>
                </a:lnTo>
                <a:lnTo>
                  <a:pt x="77604" y="1319311"/>
                </a:lnTo>
                <a:lnTo>
                  <a:pt x="102046" y="1358626"/>
                </a:lnTo>
                <a:lnTo>
                  <a:pt x="129350" y="1395809"/>
                </a:lnTo>
                <a:lnTo>
                  <a:pt x="159355" y="1430712"/>
                </a:lnTo>
                <a:lnTo>
                  <a:pt x="191902" y="1463187"/>
                </a:lnTo>
                <a:lnTo>
                  <a:pt x="226830" y="1493085"/>
                </a:lnTo>
                <a:lnTo>
                  <a:pt x="263979" y="1520260"/>
                </a:lnTo>
                <a:lnTo>
                  <a:pt x="303189" y="1544562"/>
                </a:lnTo>
                <a:lnTo>
                  <a:pt x="344300" y="1565845"/>
                </a:lnTo>
                <a:lnTo>
                  <a:pt x="387153" y="1583959"/>
                </a:lnTo>
                <a:lnTo>
                  <a:pt x="431586" y="1598758"/>
                </a:lnTo>
                <a:lnTo>
                  <a:pt x="477440" y="1610093"/>
                </a:lnTo>
                <a:lnTo>
                  <a:pt x="524555" y="1617816"/>
                </a:lnTo>
                <a:lnTo>
                  <a:pt x="572771" y="1621779"/>
                </a:lnTo>
                <a:lnTo>
                  <a:pt x="621928" y="1621835"/>
                </a:lnTo>
                <a:lnTo>
                  <a:pt x="11439128" y="1196822"/>
                </a:lnTo>
                <a:lnTo>
                  <a:pt x="11488130" y="1192910"/>
                </a:lnTo>
                <a:lnTo>
                  <a:pt x="11535888" y="1185176"/>
                </a:lnTo>
                <a:lnTo>
                  <a:pt x="11582253" y="1173781"/>
                </a:lnTo>
                <a:lnTo>
                  <a:pt x="11627077" y="1158884"/>
                </a:lnTo>
                <a:lnTo>
                  <a:pt x="11670213" y="1140645"/>
                </a:lnTo>
                <a:lnTo>
                  <a:pt x="11711513" y="1119225"/>
                </a:lnTo>
                <a:lnTo>
                  <a:pt x="11750828" y="1094783"/>
                </a:lnTo>
                <a:lnTo>
                  <a:pt x="11788010" y="1067479"/>
                </a:lnTo>
                <a:lnTo>
                  <a:pt x="11822913" y="1037474"/>
                </a:lnTo>
                <a:lnTo>
                  <a:pt x="11855387" y="1004928"/>
                </a:lnTo>
                <a:lnTo>
                  <a:pt x="11885285" y="970001"/>
                </a:lnTo>
                <a:lnTo>
                  <a:pt x="11912459" y="932852"/>
                </a:lnTo>
                <a:lnTo>
                  <a:pt x="11936761" y="893642"/>
                </a:lnTo>
                <a:lnTo>
                  <a:pt x="11958043" y="852531"/>
                </a:lnTo>
                <a:lnTo>
                  <a:pt x="11976157" y="809679"/>
                </a:lnTo>
                <a:lnTo>
                  <a:pt x="11990956" y="765246"/>
                </a:lnTo>
                <a:lnTo>
                  <a:pt x="12002290" y="719391"/>
                </a:lnTo>
                <a:lnTo>
                  <a:pt x="12010013" y="672276"/>
                </a:lnTo>
                <a:lnTo>
                  <a:pt x="12013976" y="624060"/>
                </a:lnTo>
                <a:lnTo>
                  <a:pt x="12014032" y="574903"/>
                </a:lnTo>
                <a:lnTo>
                  <a:pt x="12010120" y="525902"/>
                </a:lnTo>
                <a:lnTo>
                  <a:pt x="12002386" y="478146"/>
                </a:lnTo>
                <a:lnTo>
                  <a:pt x="11990991" y="431782"/>
                </a:lnTo>
                <a:lnTo>
                  <a:pt x="11976094" y="386958"/>
                </a:lnTo>
                <a:lnTo>
                  <a:pt x="11957855" y="343822"/>
                </a:lnTo>
                <a:lnTo>
                  <a:pt x="11936434" y="302523"/>
                </a:lnTo>
                <a:lnTo>
                  <a:pt x="11911993" y="263208"/>
                </a:lnTo>
                <a:lnTo>
                  <a:pt x="11884689" y="226025"/>
                </a:lnTo>
                <a:lnTo>
                  <a:pt x="11854684" y="191122"/>
                </a:lnTo>
                <a:lnTo>
                  <a:pt x="11822138" y="158648"/>
                </a:lnTo>
                <a:lnTo>
                  <a:pt x="11787211" y="128749"/>
                </a:lnTo>
                <a:lnTo>
                  <a:pt x="11750062" y="101575"/>
                </a:lnTo>
                <a:lnTo>
                  <a:pt x="11710852" y="77272"/>
                </a:lnTo>
                <a:lnTo>
                  <a:pt x="11669741" y="55990"/>
                </a:lnTo>
                <a:lnTo>
                  <a:pt x="11626889" y="37875"/>
                </a:lnTo>
                <a:lnTo>
                  <a:pt x="11582456" y="23076"/>
                </a:lnTo>
                <a:lnTo>
                  <a:pt x="11536601" y="11742"/>
                </a:lnTo>
                <a:lnTo>
                  <a:pt x="11489486" y="4018"/>
                </a:lnTo>
                <a:lnTo>
                  <a:pt x="11441270" y="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00">
              <a:latin typeface="Goethe FF Clan" panose="020B05060301010201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 rot="21480000">
            <a:off x="1604283" y="8699749"/>
            <a:ext cx="10903637" cy="459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35"/>
              </a:lnSpc>
            </a:pPr>
            <a:r>
              <a:rPr sz="4800" b="1" spc="82" baseline="-3003" dirty="0">
                <a:latin typeface="Goethe FF Clan" panose="020B0506030101020104" pitchFamily="34" charset="0"/>
                <a:cs typeface="Calibri"/>
              </a:rPr>
              <a:t>Wenn</a:t>
            </a:r>
            <a:r>
              <a:rPr sz="4800" b="1" spc="-22" baseline="-3003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217" baseline="-2252" dirty="0">
                <a:latin typeface="Goethe FF Clan" panose="020B0506030101020104" pitchFamily="34" charset="0"/>
                <a:cs typeface="Calibri"/>
              </a:rPr>
              <a:t>der</a:t>
            </a:r>
            <a:r>
              <a:rPr sz="4800" b="1" spc="-15" baseline="-225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262" baseline="-2252" dirty="0">
                <a:latin typeface="Goethe FF Clan" panose="020B0506030101020104" pitchFamily="34" charset="0"/>
                <a:cs typeface="Calibri"/>
              </a:rPr>
              <a:t>Benz</a:t>
            </a:r>
            <a:r>
              <a:rPr sz="4800" b="1" spc="-15" baseline="-2252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4800" b="1" spc="104" baseline="-1501" dirty="0">
                <a:latin typeface="Goethe FF Clan" panose="020B0506030101020104" pitchFamily="34" charset="0"/>
                <a:cs typeface="Calibri"/>
              </a:rPr>
              <a:t>brems</a:t>
            </a:r>
            <a:r>
              <a:rPr sz="3200" b="1" spc="70" dirty="0">
                <a:latin typeface="Goethe FF Clan" panose="020B0506030101020104" pitchFamily="34" charset="0"/>
                <a:cs typeface="Calibri"/>
              </a:rPr>
              <a:t>t,</a:t>
            </a:r>
            <a:r>
              <a:rPr sz="3200" b="1" spc="-1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90" dirty="0">
                <a:latin typeface="Goethe FF Clan" panose="020B0506030101020104" pitchFamily="34" charset="0"/>
                <a:cs typeface="Calibri"/>
              </a:rPr>
              <a:t>brennt</a:t>
            </a:r>
            <a:r>
              <a:rPr sz="3200" b="1" spc="-10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145" dirty="0">
                <a:latin typeface="Goethe FF Clan" panose="020B0506030101020104" pitchFamily="34" charset="0"/>
                <a:cs typeface="Calibri"/>
              </a:rPr>
              <a:t>das</a:t>
            </a:r>
            <a:r>
              <a:rPr sz="3200" b="1" spc="-15" dirty="0">
                <a:latin typeface="Goethe FF Clan" panose="020B0506030101020104" pitchFamily="34" charset="0"/>
                <a:cs typeface="Calibri"/>
              </a:rPr>
              <a:t> </a:t>
            </a:r>
            <a:r>
              <a:rPr sz="3200" b="1" spc="145" dirty="0">
                <a:latin typeface="Goethe FF Clan" panose="020B0506030101020104" pitchFamily="34" charset="0"/>
                <a:cs typeface="Calibri"/>
              </a:rPr>
              <a:t>Benz-</a:t>
            </a:r>
            <a:r>
              <a:rPr sz="3200" b="1" spc="80" dirty="0">
                <a:latin typeface="Goethe FF Clan" panose="020B0506030101020104" pitchFamily="34" charset="0"/>
                <a:cs typeface="Calibri"/>
              </a:rPr>
              <a:t>Br</a:t>
            </a:r>
            <a:r>
              <a:rPr sz="4800" b="1" spc="120" baseline="1501" dirty="0">
                <a:latin typeface="Goethe FF Clan" panose="020B0506030101020104" pitchFamily="34" charset="0"/>
                <a:cs typeface="Calibri"/>
              </a:rPr>
              <a:t>emslich</a:t>
            </a:r>
            <a:r>
              <a:rPr sz="4800" b="1" spc="120" baseline="2252" dirty="0">
                <a:latin typeface="Goethe FF Clan" panose="020B0506030101020104" pitchFamily="34" charset="0"/>
                <a:cs typeface="Calibri"/>
              </a:rPr>
              <a:t>t.</a:t>
            </a:r>
            <a:endParaRPr sz="4800" baseline="2252">
              <a:latin typeface="Goethe FF Clan" panose="020B0506030101020104" pitchFamily="34" charset="0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036434" y="3272130"/>
            <a:ext cx="6299200" cy="1872614"/>
            <a:chOff x="7036434" y="3272130"/>
            <a:chExt cx="6299200" cy="1872614"/>
          </a:xfrm>
        </p:grpSpPr>
        <p:sp>
          <p:nvSpPr>
            <p:cNvPr id="11" name="object 11"/>
            <p:cNvSpPr/>
            <p:nvPr/>
          </p:nvSpPr>
          <p:spPr>
            <a:xfrm>
              <a:off x="7301787" y="3272130"/>
              <a:ext cx="6033770" cy="1605915"/>
            </a:xfrm>
            <a:custGeom>
              <a:avLst/>
              <a:gdLst/>
              <a:ahLst/>
              <a:cxnLst/>
              <a:rect l="l" t="t" r="r" b="b"/>
              <a:pathLst>
                <a:path w="6033769" h="1605914">
                  <a:moveTo>
                    <a:pt x="6033742" y="0"/>
                  </a:moveTo>
                  <a:lnTo>
                    <a:pt x="0" y="0"/>
                  </a:lnTo>
                  <a:lnTo>
                    <a:pt x="0" y="1605814"/>
                  </a:lnTo>
                  <a:lnTo>
                    <a:pt x="6033742" y="1605814"/>
                  </a:lnTo>
                  <a:lnTo>
                    <a:pt x="6033742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 sz="1400">
                <a:latin typeface="Goethe FF Clan" panose="020B0506030101020104" pitchFamily="34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036434" y="3539159"/>
              <a:ext cx="6031230" cy="1605280"/>
            </a:xfrm>
            <a:custGeom>
              <a:avLst/>
              <a:gdLst/>
              <a:ahLst/>
              <a:cxnLst/>
              <a:rect l="l" t="t" r="r" b="b"/>
              <a:pathLst>
                <a:path w="6031230" h="1605279">
                  <a:moveTo>
                    <a:pt x="5228741" y="0"/>
                  </a:moveTo>
                  <a:lnTo>
                    <a:pt x="802488" y="0"/>
                  </a:lnTo>
                  <a:lnTo>
                    <a:pt x="753603" y="1464"/>
                  </a:lnTo>
                  <a:lnTo>
                    <a:pt x="705492" y="5802"/>
                  </a:lnTo>
                  <a:lnTo>
                    <a:pt x="658240" y="12929"/>
                  </a:lnTo>
                  <a:lnTo>
                    <a:pt x="611930" y="22761"/>
                  </a:lnTo>
                  <a:lnTo>
                    <a:pt x="566647" y="35214"/>
                  </a:lnTo>
                  <a:lnTo>
                    <a:pt x="522474" y="50205"/>
                  </a:lnTo>
                  <a:lnTo>
                    <a:pt x="479496" y="67650"/>
                  </a:lnTo>
                  <a:lnTo>
                    <a:pt x="437795" y="87464"/>
                  </a:lnTo>
                  <a:lnTo>
                    <a:pt x="397457" y="109563"/>
                  </a:lnTo>
                  <a:lnTo>
                    <a:pt x="358565" y="133864"/>
                  </a:lnTo>
                  <a:lnTo>
                    <a:pt x="321203" y="160283"/>
                  </a:lnTo>
                  <a:lnTo>
                    <a:pt x="285455" y="188735"/>
                  </a:lnTo>
                  <a:lnTo>
                    <a:pt x="251405" y="219137"/>
                  </a:lnTo>
                  <a:lnTo>
                    <a:pt x="219137" y="251405"/>
                  </a:lnTo>
                  <a:lnTo>
                    <a:pt x="188735" y="285455"/>
                  </a:lnTo>
                  <a:lnTo>
                    <a:pt x="160283" y="321203"/>
                  </a:lnTo>
                  <a:lnTo>
                    <a:pt x="133864" y="358565"/>
                  </a:lnTo>
                  <a:lnTo>
                    <a:pt x="109563" y="397457"/>
                  </a:lnTo>
                  <a:lnTo>
                    <a:pt x="87464" y="437795"/>
                  </a:lnTo>
                  <a:lnTo>
                    <a:pt x="67650" y="479496"/>
                  </a:lnTo>
                  <a:lnTo>
                    <a:pt x="50205" y="522474"/>
                  </a:lnTo>
                  <a:lnTo>
                    <a:pt x="35214" y="566647"/>
                  </a:lnTo>
                  <a:lnTo>
                    <a:pt x="22761" y="611930"/>
                  </a:lnTo>
                  <a:lnTo>
                    <a:pt x="12929" y="658240"/>
                  </a:lnTo>
                  <a:lnTo>
                    <a:pt x="5802" y="705492"/>
                  </a:lnTo>
                  <a:lnTo>
                    <a:pt x="1464" y="753603"/>
                  </a:lnTo>
                  <a:lnTo>
                    <a:pt x="0" y="802488"/>
                  </a:lnTo>
                  <a:lnTo>
                    <a:pt x="1464" y="851373"/>
                  </a:lnTo>
                  <a:lnTo>
                    <a:pt x="5802" y="899484"/>
                  </a:lnTo>
                  <a:lnTo>
                    <a:pt x="12929" y="946736"/>
                  </a:lnTo>
                  <a:lnTo>
                    <a:pt x="22761" y="993046"/>
                  </a:lnTo>
                  <a:lnTo>
                    <a:pt x="35214" y="1038329"/>
                  </a:lnTo>
                  <a:lnTo>
                    <a:pt x="50205" y="1082502"/>
                  </a:lnTo>
                  <a:lnTo>
                    <a:pt x="67650" y="1125481"/>
                  </a:lnTo>
                  <a:lnTo>
                    <a:pt x="87464" y="1167181"/>
                  </a:lnTo>
                  <a:lnTo>
                    <a:pt x="109563" y="1207519"/>
                  </a:lnTo>
                  <a:lnTo>
                    <a:pt x="133864" y="1246411"/>
                  </a:lnTo>
                  <a:lnTo>
                    <a:pt x="160283" y="1283773"/>
                  </a:lnTo>
                  <a:lnTo>
                    <a:pt x="188735" y="1319521"/>
                  </a:lnTo>
                  <a:lnTo>
                    <a:pt x="219137" y="1353571"/>
                  </a:lnTo>
                  <a:lnTo>
                    <a:pt x="251405" y="1385839"/>
                  </a:lnTo>
                  <a:lnTo>
                    <a:pt x="285455" y="1416241"/>
                  </a:lnTo>
                  <a:lnTo>
                    <a:pt x="321203" y="1444694"/>
                  </a:lnTo>
                  <a:lnTo>
                    <a:pt x="358565" y="1471112"/>
                  </a:lnTo>
                  <a:lnTo>
                    <a:pt x="397457" y="1495413"/>
                  </a:lnTo>
                  <a:lnTo>
                    <a:pt x="437795" y="1517513"/>
                  </a:lnTo>
                  <a:lnTo>
                    <a:pt x="479496" y="1537327"/>
                  </a:lnTo>
                  <a:lnTo>
                    <a:pt x="522474" y="1554771"/>
                  </a:lnTo>
                  <a:lnTo>
                    <a:pt x="566647" y="1569762"/>
                  </a:lnTo>
                  <a:lnTo>
                    <a:pt x="611930" y="1582215"/>
                  </a:lnTo>
                  <a:lnTo>
                    <a:pt x="658240" y="1592048"/>
                  </a:lnTo>
                  <a:lnTo>
                    <a:pt x="705492" y="1599175"/>
                  </a:lnTo>
                  <a:lnTo>
                    <a:pt x="753603" y="1603512"/>
                  </a:lnTo>
                  <a:lnTo>
                    <a:pt x="802488" y="1604977"/>
                  </a:lnTo>
                  <a:lnTo>
                    <a:pt x="5228741" y="1604977"/>
                  </a:lnTo>
                  <a:lnTo>
                    <a:pt x="5277626" y="1603512"/>
                  </a:lnTo>
                  <a:lnTo>
                    <a:pt x="5325737" y="1599175"/>
                  </a:lnTo>
                  <a:lnTo>
                    <a:pt x="5372989" y="1592048"/>
                  </a:lnTo>
                  <a:lnTo>
                    <a:pt x="5419299" y="1582215"/>
                  </a:lnTo>
                  <a:lnTo>
                    <a:pt x="5464582" y="1569762"/>
                  </a:lnTo>
                  <a:lnTo>
                    <a:pt x="5508755" y="1554771"/>
                  </a:lnTo>
                  <a:lnTo>
                    <a:pt x="5551733" y="1537327"/>
                  </a:lnTo>
                  <a:lnTo>
                    <a:pt x="5593434" y="1517513"/>
                  </a:lnTo>
                  <a:lnTo>
                    <a:pt x="5633772" y="1495413"/>
                  </a:lnTo>
                  <a:lnTo>
                    <a:pt x="5672664" y="1471112"/>
                  </a:lnTo>
                  <a:lnTo>
                    <a:pt x="5710026" y="1444694"/>
                  </a:lnTo>
                  <a:lnTo>
                    <a:pt x="5745774" y="1416241"/>
                  </a:lnTo>
                  <a:lnTo>
                    <a:pt x="5779824" y="1385839"/>
                  </a:lnTo>
                  <a:lnTo>
                    <a:pt x="5812092" y="1353571"/>
                  </a:lnTo>
                  <a:lnTo>
                    <a:pt x="5842494" y="1319521"/>
                  </a:lnTo>
                  <a:lnTo>
                    <a:pt x="5870946" y="1283773"/>
                  </a:lnTo>
                  <a:lnTo>
                    <a:pt x="5897365" y="1246411"/>
                  </a:lnTo>
                  <a:lnTo>
                    <a:pt x="5921666" y="1207519"/>
                  </a:lnTo>
                  <a:lnTo>
                    <a:pt x="5943765" y="1167181"/>
                  </a:lnTo>
                  <a:lnTo>
                    <a:pt x="5963579" y="1125481"/>
                  </a:lnTo>
                  <a:lnTo>
                    <a:pt x="5981024" y="1082502"/>
                  </a:lnTo>
                  <a:lnTo>
                    <a:pt x="5996015" y="1038329"/>
                  </a:lnTo>
                  <a:lnTo>
                    <a:pt x="6008468" y="993046"/>
                  </a:lnTo>
                  <a:lnTo>
                    <a:pt x="6018300" y="946736"/>
                  </a:lnTo>
                  <a:lnTo>
                    <a:pt x="6025427" y="899484"/>
                  </a:lnTo>
                  <a:lnTo>
                    <a:pt x="6029765" y="851373"/>
                  </a:lnTo>
                  <a:lnTo>
                    <a:pt x="6031229" y="802488"/>
                  </a:lnTo>
                  <a:lnTo>
                    <a:pt x="6029765" y="753603"/>
                  </a:lnTo>
                  <a:lnTo>
                    <a:pt x="6025427" y="705492"/>
                  </a:lnTo>
                  <a:lnTo>
                    <a:pt x="6018300" y="658240"/>
                  </a:lnTo>
                  <a:lnTo>
                    <a:pt x="6008468" y="611930"/>
                  </a:lnTo>
                  <a:lnTo>
                    <a:pt x="5996015" y="566647"/>
                  </a:lnTo>
                  <a:lnTo>
                    <a:pt x="5981024" y="522474"/>
                  </a:lnTo>
                  <a:lnTo>
                    <a:pt x="5963579" y="479496"/>
                  </a:lnTo>
                  <a:lnTo>
                    <a:pt x="5943765" y="437795"/>
                  </a:lnTo>
                  <a:lnTo>
                    <a:pt x="5921666" y="397457"/>
                  </a:lnTo>
                  <a:lnTo>
                    <a:pt x="5897365" y="358565"/>
                  </a:lnTo>
                  <a:lnTo>
                    <a:pt x="5870946" y="321203"/>
                  </a:lnTo>
                  <a:lnTo>
                    <a:pt x="5842494" y="285455"/>
                  </a:lnTo>
                  <a:lnTo>
                    <a:pt x="5812092" y="251405"/>
                  </a:lnTo>
                  <a:lnTo>
                    <a:pt x="5779824" y="219137"/>
                  </a:lnTo>
                  <a:lnTo>
                    <a:pt x="5745774" y="188735"/>
                  </a:lnTo>
                  <a:lnTo>
                    <a:pt x="5710026" y="160283"/>
                  </a:lnTo>
                  <a:lnTo>
                    <a:pt x="5672664" y="133864"/>
                  </a:lnTo>
                  <a:lnTo>
                    <a:pt x="5633772" y="109563"/>
                  </a:lnTo>
                  <a:lnTo>
                    <a:pt x="5593434" y="87464"/>
                  </a:lnTo>
                  <a:lnTo>
                    <a:pt x="5551733" y="67650"/>
                  </a:lnTo>
                  <a:lnTo>
                    <a:pt x="5508755" y="50205"/>
                  </a:lnTo>
                  <a:lnTo>
                    <a:pt x="5464582" y="35214"/>
                  </a:lnTo>
                  <a:lnTo>
                    <a:pt x="5419299" y="22761"/>
                  </a:lnTo>
                  <a:lnTo>
                    <a:pt x="5372989" y="12929"/>
                  </a:lnTo>
                  <a:lnTo>
                    <a:pt x="5325737" y="5802"/>
                  </a:lnTo>
                  <a:lnTo>
                    <a:pt x="5277626" y="1464"/>
                  </a:lnTo>
                  <a:lnTo>
                    <a:pt x="52287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00">
                <a:latin typeface="Goethe FF Clan" panose="020B0506030101020104" pitchFamily="34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911176" y="3947907"/>
            <a:ext cx="4262120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b="1" spc="155" dirty="0">
                <a:latin typeface="Goethe FF Clan" panose="020B0506030101020104" pitchFamily="34" charset="0"/>
                <a:cs typeface="Calibri"/>
              </a:rPr>
              <a:t>Zungenbrecher</a:t>
            </a:r>
            <a:endParaRPr sz="4400" dirty="0">
              <a:latin typeface="Goethe FF Clan" panose="020B0506030101020104" pitchFamily="34" charset="0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430673" y="1290968"/>
            <a:ext cx="4842296" cy="505795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824970" y="10802446"/>
            <a:ext cx="209232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10" dirty="0">
                <a:solidFill>
                  <a:srgbClr val="5AC5F2"/>
                </a:solidFill>
                <a:latin typeface="Goethe FF Clan" panose="020B0506030101020104" pitchFamily="34" charset="0"/>
                <a:cs typeface="Calibri"/>
                <a:hlinkClick r:id="rId4"/>
              </a:rPr>
              <a:t>www.goethe.de/rus/deutschinshorts</a:t>
            </a:r>
            <a:endParaRPr sz="800">
              <a:latin typeface="Goethe FF Clan" panose="020B0506030101020104" pitchFamily="34" charset="0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xfrm>
            <a:off x="17421282" y="10802446"/>
            <a:ext cx="1860550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spc="110" dirty="0">
                <a:latin typeface="Goethe FF Clan" panose="020B0506030101020104" pitchFamily="34" charset="0"/>
              </a:rPr>
              <a:t>©</a:t>
            </a:r>
            <a:r>
              <a:rPr sz="800" spc="114" dirty="0">
                <a:latin typeface="Goethe FF Clan" panose="020B0506030101020104" pitchFamily="34" charset="0"/>
              </a:rPr>
              <a:t> </a:t>
            </a:r>
            <a:r>
              <a:rPr sz="800" spc="80" dirty="0">
                <a:latin typeface="Goethe FF Clan" panose="020B0506030101020104" pitchFamily="34" charset="0"/>
              </a:rPr>
              <a:t>2024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60" dirty="0">
                <a:latin typeface="Goethe FF Clan" panose="020B0506030101020104" pitchFamily="34" charset="0"/>
              </a:rPr>
              <a:t>Goethe-</a:t>
            </a:r>
            <a:r>
              <a:rPr sz="800" spc="45" dirty="0">
                <a:latin typeface="Goethe FF Clan" panose="020B0506030101020104" pitchFamily="34" charset="0"/>
              </a:rPr>
              <a:t>Institut</a:t>
            </a:r>
            <a:r>
              <a:rPr sz="800" spc="120" dirty="0">
                <a:latin typeface="Goethe FF Clan" panose="020B0506030101020104" pitchFamily="34" charset="0"/>
              </a:rPr>
              <a:t> </a:t>
            </a:r>
            <a:r>
              <a:rPr sz="800" spc="45" dirty="0">
                <a:latin typeface="Goethe FF Clan" panose="020B0506030101020104" pitchFamily="34" charset="0"/>
              </a:rPr>
              <a:t>Moskau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07" y="37646"/>
            <a:ext cx="18692394" cy="10002055"/>
            <a:chOff x="0" y="0"/>
            <a:chExt cx="18692394" cy="10002055"/>
          </a:xfrm>
        </p:grpSpPr>
        <p:sp>
          <p:nvSpPr>
            <p:cNvPr id="3" name="object 3"/>
            <p:cNvSpPr/>
            <p:nvPr/>
          </p:nvSpPr>
          <p:spPr>
            <a:xfrm>
              <a:off x="0" y="5929707"/>
              <a:ext cx="2142490" cy="3965575"/>
            </a:xfrm>
            <a:custGeom>
              <a:avLst/>
              <a:gdLst/>
              <a:ahLst/>
              <a:cxnLst/>
              <a:rect l="l" t="t" r="r" b="b"/>
              <a:pathLst>
                <a:path w="2142490" h="3965575">
                  <a:moveTo>
                    <a:pt x="0" y="3965215"/>
                  </a:moveTo>
                  <a:lnTo>
                    <a:pt x="1854685" y="3177950"/>
                  </a:lnTo>
                  <a:lnTo>
                    <a:pt x="1898081" y="3156888"/>
                  </a:lnTo>
                  <a:lnTo>
                    <a:pt x="1938357" y="3132036"/>
                  </a:lnTo>
                  <a:lnTo>
                    <a:pt x="1975386" y="3103704"/>
                  </a:lnTo>
                  <a:lnTo>
                    <a:pt x="2009044" y="3072204"/>
                  </a:lnTo>
                  <a:lnTo>
                    <a:pt x="2039205" y="3037846"/>
                  </a:lnTo>
                  <a:lnTo>
                    <a:pt x="2065744" y="3000940"/>
                  </a:lnTo>
                  <a:lnTo>
                    <a:pt x="2088536" y="2961797"/>
                  </a:lnTo>
                  <a:lnTo>
                    <a:pt x="2107454" y="2920728"/>
                  </a:lnTo>
                  <a:lnTo>
                    <a:pt x="2122373" y="2878044"/>
                  </a:lnTo>
                  <a:lnTo>
                    <a:pt x="2133169" y="2834054"/>
                  </a:lnTo>
                  <a:lnTo>
                    <a:pt x="2139715" y="2789070"/>
                  </a:lnTo>
                  <a:lnTo>
                    <a:pt x="2141886" y="2743402"/>
                  </a:lnTo>
                  <a:lnTo>
                    <a:pt x="2139557" y="2697361"/>
                  </a:lnTo>
                  <a:lnTo>
                    <a:pt x="2132601" y="2651257"/>
                  </a:lnTo>
                  <a:lnTo>
                    <a:pt x="2120895" y="2605402"/>
                  </a:lnTo>
                  <a:lnTo>
                    <a:pt x="2104311" y="2560105"/>
                  </a:lnTo>
                  <a:lnTo>
                    <a:pt x="1139513" y="287200"/>
                  </a:lnTo>
                  <a:lnTo>
                    <a:pt x="1118451" y="243804"/>
                  </a:lnTo>
                  <a:lnTo>
                    <a:pt x="1093599" y="203529"/>
                  </a:lnTo>
                  <a:lnTo>
                    <a:pt x="1065268" y="166499"/>
                  </a:lnTo>
                  <a:lnTo>
                    <a:pt x="1033768" y="132841"/>
                  </a:lnTo>
                  <a:lnTo>
                    <a:pt x="999410" y="102680"/>
                  </a:lnTo>
                  <a:lnTo>
                    <a:pt x="962504" y="76141"/>
                  </a:lnTo>
                  <a:lnTo>
                    <a:pt x="923361" y="53350"/>
                  </a:lnTo>
                  <a:lnTo>
                    <a:pt x="882292" y="34432"/>
                  </a:lnTo>
                  <a:lnTo>
                    <a:pt x="839608" y="19512"/>
                  </a:lnTo>
                  <a:lnTo>
                    <a:pt x="795618" y="8716"/>
                  </a:lnTo>
                  <a:lnTo>
                    <a:pt x="750634" y="2171"/>
                  </a:lnTo>
                  <a:lnTo>
                    <a:pt x="704966" y="0"/>
                  </a:lnTo>
                  <a:lnTo>
                    <a:pt x="658925" y="2329"/>
                  </a:lnTo>
                  <a:lnTo>
                    <a:pt x="612821" y="9284"/>
                  </a:lnTo>
                  <a:lnTo>
                    <a:pt x="566965" y="20991"/>
                  </a:lnTo>
                  <a:lnTo>
                    <a:pt x="521668" y="37574"/>
                  </a:lnTo>
                  <a:lnTo>
                    <a:pt x="0" y="259010"/>
                  </a:lnTo>
                </a:path>
              </a:pathLst>
            </a:custGeom>
            <a:ln w="62825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65078" y="1668315"/>
              <a:ext cx="14809469" cy="8333740"/>
            </a:xfrm>
            <a:custGeom>
              <a:avLst/>
              <a:gdLst/>
              <a:ahLst/>
              <a:cxnLst/>
              <a:rect l="l" t="t" r="r" b="b"/>
              <a:pathLst>
                <a:path w="14809469" h="8333740">
                  <a:moveTo>
                    <a:pt x="14809182" y="0"/>
                  </a:moveTo>
                  <a:lnTo>
                    <a:pt x="0" y="0"/>
                  </a:lnTo>
                  <a:lnTo>
                    <a:pt x="0" y="8333149"/>
                  </a:lnTo>
                  <a:lnTo>
                    <a:pt x="14809182" y="8333149"/>
                  </a:lnTo>
                  <a:lnTo>
                    <a:pt x="14809182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04718" y="2596779"/>
              <a:ext cx="1687676" cy="166788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4351" y="7245245"/>
              <a:ext cx="2630928" cy="260460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945769" y="0"/>
              <a:ext cx="4944110" cy="2988945"/>
            </a:xfrm>
            <a:custGeom>
              <a:avLst/>
              <a:gdLst/>
              <a:ahLst/>
              <a:cxnLst/>
              <a:rect l="l" t="t" r="r" b="b"/>
              <a:pathLst>
                <a:path w="4944109" h="2988945">
                  <a:moveTo>
                    <a:pt x="1700011" y="0"/>
                  </a:moveTo>
                  <a:lnTo>
                    <a:pt x="12092" y="0"/>
                  </a:lnTo>
                  <a:lnTo>
                    <a:pt x="8349" y="43458"/>
                  </a:lnTo>
                  <a:lnTo>
                    <a:pt x="5109" y="90233"/>
                  </a:lnTo>
                  <a:lnTo>
                    <a:pt x="2659" y="136928"/>
                  </a:lnTo>
                  <a:lnTo>
                    <a:pt x="994" y="183537"/>
                  </a:lnTo>
                  <a:lnTo>
                    <a:pt x="109" y="230051"/>
                  </a:lnTo>
                  <a:lnTo>
                    <a:pt x="0" y="276463"/>
                  </a:lnTo>
                  <a:lnTo>
                    <a:pt x="576" y="316818"/>
                  </a:lnTo>
                  <a:lnTo>
                    <a:pt x="2088" y="368948"/>
                  </a:lnTo>
                  <a:lnTo>
                    <a:pt x="4276" y="415006"/>
                  </a:lnTo>
                  <a:lnTo>
                    <a:pt x="7220" y="460930"/>
                  </a:lnTo>
                  <a:lnTo>
                    <a:pt x="10915" y="506713"/>
                  </a:lnTo>
                  <a:lnTo>
                    <a:pt x="15356" y="552346"/>
                  </a:lnTo>
                  <a:lnTo>
                    <a:pt x="20539" y="597822"/>
                  </a:lnTo>
                  <a:lnTo>
                    <a:pt x="26459" y="643133"/>
                  </a:lnTo>
                  <a:lnTo>
                    <a:pt x="33110" y="688272"/>
                  </a:lnTo>
                  <a:lnTo>
                    <a:pt x="40488" y="733230"/>
                  </a:lnTo>
                  <a:lnTo>
                    <a:pt x="48589" y="777999"/>
                  </a:lnTo>
                  <a:lnTo>
                    <a:pt x="57406" y="822572"/>
                  </a:lnTo>
                  <a:lnTo>
                    <a:pt x="66936" y="866942"/>
                  </a:lnTo>
                  <a:lnTo>
                    <a:pt x="77174" y="911099"/>
                  </a:lnTo>
                  <a:lnTo>
                    <a:pt x="88114" y="955037"/>
                  </a:lnTo>
                  <a:lnTo>
                    <a:pt x="99752" y="998747"/>
                  </a:lnTo>
                  <a:lnTo>
                    <a:pt x="112083" y="1042222"/>
                  </a:lnTo>
                  <a:lnTo>
                    <a:pt x="125102" y="1085453"/>
                  </a:lnTo>
                  <a:lnTo>
                    <a:pt x="138804" y="1128434"/>
                  </a:lnTo>
                  <a:lnTo>
                    <a:pt x="153185" y="1171155"/>
                  </a:lnTo>
                  <a:lnTo>
                    <a:pt x="168239" y="1213611"/>
                  </a:lnTo>
                  <a:lnTo>
                    <a:pt x="183962" y="1255791"/>
                  </a:lnTo>
                  <a:lnTo>
                    <a:pt x="200349" y="1297690"/>
                  </a:lnTo>
                  <a:lnTo>
                    <a:pt x="217395" y="1339298"/>
                  </a:lnTo>
                  <a:lnTo>
                    <a:pt x="235095" y="1380608"/>
                  </a:lnTo>
                  <a:lnTo>
                    <a:pt x="253445" y="1421613"/>
                  </a:lnTo>
                  <a:lnTo>
                    <a:pt x="272438" y="1462304"/>
                  </a:lnTo>
                  <a:lnTo>
                    <a:pt x="292072" y="1502674"/>
                  </a:lnTo>
                  <a:lnTo>
                    <a:pt x="312340" y="1542714"/>
                  </a:lnTo>
                  <a:lnTo>
                    <a:pt x="333238" y="1582418"/>
                  </a:lnTo>
                  <a:lnTo>
                    <a:pt x="354761" y="1621776"/>
                  </a:lnTo>
                  <a:lnTo>
                    <a:pt x="376904" y="1660782"/>
                  </a:lnTo>
                  <a:lnTo>
                    <a:pt x="399663" y="1699428"/>
                  </a:lnTo>
                  <a:lnTo>
                    <a:pt x="423032" y="1737705"/>
                  </a:lnTo>
                  <a:lnTo>
                    <a:pt x="447007" y="1775606"/>
                  </a:lnTo>
                  <a:lnTo>
                    <a:pt x="471583" y="1813123"/>
                  </a:lnTo>
                  <a:lnTo>
                    <a:pt x="496754" y="1850248"/>
                  </a:lnTo>
                  <a:lnTo>
                    <a:pt x="522517" y="1886973"/>
                  </a:lnTo>
                  <a:lnTo>
                    <a:pt x="548866" y="1923291"/>
                  </a:lnTo>
                  <a:lnTo>
                    <a:pt x="575796" y="1959194"/>
                  </a:lnTo>
                  <a:lnTo>
                    <a:pt x="603303" y="1994674"/>
                  </a:lnTo>
                  <a:lnTo>
                    <a:pt x="631381" y="2029723"/>
                  </a:lnTo>
                  <a:lnTo>
                    <a:pt x="660027" y="2064333"/>
                  </a:lnTo>
                  <a:lnTo>
                    <a:pt x="689234" y="2098497"/>
                  </a:lnTo>
                  <a:lnTo>
                    <a:pt x="718998" y="2132206"/>
                  </a:lnTo>
                  <a:lnTo>
                    <a:pt x="749315" y="2165453"/>
                  </a:lnTo>
                  <a:lnTo>
                    <a:pt x="780179" y="2198230"/>
                  </a:lnTo>
                  <a:lnTo>
                    <a:pt x="811586" y="2230529"/>
                  </a:lnTo>
                  <a:lnTo>
                    <a:pt x="843530" y="2262343"/>
                  </a:lnTo>
                  <a:lnTo>
                    <a:pt x="876008" y="2293663"/>
                  </a:lnTo>
                  <a:lnTo>
                    <a:pt x="909013" y="2324481"/>
                  </a:lnTo>
                  <a:lnTo>
                    <a:pt x="942541" y="2354791"/>
                  </a:lnTo>
                  <a:lnTo>
                    <a:pt x="976588" y="2384584"/>
                  </a:lnTo>
                  <a:lnTo>
                    <a:pt x="1011148" y="2413851"/>
                  </a:lnTo>
                  <a:lnTo>
                    <a:pt x="1046217" y="2442587"/>
                  </a:lnTo>
                  <a:lnTo>
                    <a:pt x="1081790" y="2470782"/>
                  </a:lnTo>
                  <a:lnTo>
                    <a:pt x="1117862" y="2498428"/>
                  </a:lnTo>
                  <a:lnTo>
                    <a:pt x="1154427" y="2525519"/>
                  </a:lnTo>
                  <a:lnTo>
                    <a:pt x="1191482" y="2552045"/>
                  </a:lnTo>
                  <a:lnTo>
                    <a:pt x="1229021" y="2578000"/>
                  </a:lnTo>
                  <a:lnTo>
                    <a:pt x="1267040" y="2603376"/>
                  </a:lnTo>
                  <a:lnTo>
                    <a:pt x="1305534" y="2628164"/>
                  </a:lnTo>
                  <a:lnTo>
                    <a:pt x="1344497" y="2652357"/>
                  </a:lnTo>
                  <a:lnTo>
                    <a:pt x="1383925" y="2675947"/>
                  </a:lnTo>
                  <a:lnTo>
                    <a:pt x="1423813" y="2698926"/>
                  </a:lnTo>
                  <a:lnTo>
                    <a:pt x="1464157" y="2721286"/>
                  </a:lnTo>
                  <a:lnTo>
                    <a:pt x="1504951" y="2743020"/>
                  </a:lnTo>
                  <a:lnTo>
                    <a:pt x="1546190" y="2764120"/>
                  </a:lnTo>
                  <a:lnTo>
                    <a:pt x="1587870" y="2784578"/>
                  </a:lnTo>
                  <a:lnTo>
                    <a:pt x="1629986" y="2804385"/>
                  </a:lnTo>
                  <a:lnTo>
                    <a:pt x="1672533" y="2823535"/>
                  </a:lnTo>
                  <a:lnTo>
                    <a:pt x="1715506" y="2842020"/>
                  </a:lnTo>
                  <a:lnTo>
                    <a:pt x="1758901" y="2859831"/>
                  </a:lnTo>
                  <a:lnTo>
                    <a:pt x="1802712" y="2876960"/>
                  </a:lnTo>
                  <a:lnTo>
                    <a:pt x="1846934" y="2893401"/>
                  </a:lnTo>
                  <a:lnTo>
                    <a:pt x="1891564" y="2909145"/>
                  </a:lnTo>
                  <a:lnTo>
                    <a:pt x="1936595" y="2924184"/>
                  </a:lnTo>
                  <a:lnTo>
                    <a:pt x="1982023" y="2938511"/>
                  </a:lnTo>
                  <a:lnTo>
                    <a:pt x="2027843" y="2952117"/>
                  </a:lnTo>
                  <a:lnTo>
                    <a:pt x="2074051" y="2964995"/>
                  </a:lnTo>
                  <a:lnTo>
                    <a:pt x="2120641" y="2977137"/>
                  </a:lnTo>
                  <a:lnTo>
                    <a:pt x="2167609" y="2988536"/>
                  </a:lnTo>
                  <a:lnTo>
                    <a:pt x="2800134" y="275665"/>
                  </a:lnTo>
                  <a:lnTo>
                    <a:pt x="4879556" y="275665"/>
                  </a:lnTo>
                  <a:lnTo>
                    <a:pt x="4884634" y="253970"/>
                  </a:lnTo>
                  <a:lnTo>
                    <a:pt x="2787496" y="253970"/>
                  </a:lnTo>
                  <a:lnTo>
                    <a:pt x="1700011" y="0"/>
                  </a:lnTo>
                  <a:close/>
                </a:path>
                <a:path w="4944109" h="2988945">
                  <a:moveTo>
                    <a:pt x="4879556" y="275665"/>
                  </a:moveTo>
                  <a:lnTo>
                    <a:pt x="2800134" y="275665"/>
                  </a:lnTo>
                  <a:lnTo>
                    <a:pt x="2825011" y="316818"/>
                  </a:lnTo>
                  <a:lnTo>
                    <a:pt x="2850584" y="357541"/>
                  </a:lnTo>
                  <a:lnTo>
                    <a:pt x="2876847" y="397825"/>
                  </a:lnTo>
                  <a:lnTo>
                    <a:pt x="2903794" y="437660"/>
                  </a:lnTo>
                  <a:lnTo>
                    <a:pt x="2931420" y="477036"/>
                  </a:lnTo>
                  <a:lnTo>
                    <a:pt x="2959718" y="515944"/>
                  </a:lnTo>
                  <a:lnTo>
                    <a:pt x="2988682" y="554374"/>
                  </a:lnTo>
                  <a:lnTo>
                    <a:pt x="3018306" y="592316"/>
                  </a:lnTo>
                  <a:lnTo>
                    <a:pt x="3048585" y="629761"/>
                  </a:lnTo>
                  <a:lnTo>
                    <a:pt x="3079513" y="666699"/>
                  </a:lnTo>
                  <a:lnTo>
                    <a:pt x="3111083" y="703121"/>
                  </a:lnTo>
                  <a:lnTo>
                    <a:pt x="3143290" y="739016"/>
                  </a:lnTo>
                  <a:lnTo>
                    <a:pt x="3176128" y="774375"/>
                  </a:lnTo>
                  <a:lnTo>
                    <a:pt x="3209590" y="809189"/>
                  </a:lnTo>
                  <a:lnTo>
                    <a:pt x="3243672" y="843447"/>
                  </a:lnTo>
                  <a:lnTo>
                    <a:pt x="3278367" y="877141"/>
                  </a:lnTo>
                  <a:lnTo>
                    <a:pt x="3313669" y="910260"/>
                  </a:lnTo>
                  <a:lnTo>
                    <a:pt x="3349572" y="942794"/>
                  </a:lnTo>
                  <a:lnTo>
                    <a:pt x="3386070" y="974735"/>
                  </a:lnTo>
                  <a:lnTo>
                    <a:pt x="3423158" y="1006072"/>
                  </a:lnTo>
                  <a:lnTo>
                    <a:pt x="3460829" y="1036796"/>
                  </a:lnTo>
                  <a:lnTo>
                    <a:pt x="3499078" y="1066897"/>
                  </a:lnTo>
                  <a:lnTo>
                    <a:pt x="3537898" y="1096366"/>
                  </a:lnTo>
                  <a:lnTo>
                    <a:pt x="3577284" y="1125192"/>
                  </a:lnTo>
                  <a:lnTo>
                    <a:pt x="3617230" y="1153366"/>
                  </a:lnTo>
                  <a:lnTo>
                    <a:pt x="3657729" y="1180879"/>
                  </a:lnTo>
                  <a:lnTo>
                    <a:pt x="3698777" y="1207720"/>
                  </a:lnTo>
                  <a:lnTo>
                    <a:pt x="3740366" y="1233881"/>
                  </a:lnTo>
                  <a:lnTo>
                    <a:pt x="3782492" y="1259351"/>
                  </a:lnTo>
                  <a:lnTo>
                    <a:pt x="3825148" y="1284121"/>
                  </a:lnTo>
                  <a:lnTo>
                    <a:pt x="3868328" y="1308181"/>
                  </a:lnTo>
                  <a:lnTo>
                    <a:pt x="3912026" y="1331521"/>
                  </a:lnTo>
                  <a:lnTo>
                    <a:pt x="3956237" y="1354132"/>
                  </a:lnTo>
                  <a:lnTo>
                    <a:pt x="4000954" y="1376004"/>
                  </a:lnTo>
                  <a:lnTo>
                    <a:pt x="4046171" y="1397128"/>
                  </a:lnTo>
                  <a:lnTo>
                    <a:pt x="4091884" y="1417494"/>
                  </a:lnTo>
                  <a:lnTo>
                    <a:pt x="4138085" y="1437091"/>
                  </a:lnTo>
                  <a:lnTo>
                    <a:pt x="4184768" y="1455912"/>
                  </a:lnTo>
                  <a:lnTo>
                    <a:pt x="4231929" y="1473945"/>
                  </a:lnTo>
                  <a:lnTo>
                    <a:pt x="4279560" y="1491181"/>
                  </a:lnTo>
                  <a:lnTo>
                    <a:pt x="4327657" y="1507610"/>
                  </a:lnTo>
                  <a:lnTo>
                    <a:pt x="4376212" y="1523224"/>
                  </a:lnTo>
                  <a:lnTo>
                    <a:pt x="4425221" y="1538011"/>
                  </a:lnTo>
                  <a:lnTo>
                    <a:pt x="4474677" y="1551963"/>
                  </a:lnTo>
                  <a:lnTo>
                    <a:pt x="4524574" y="1565070"/>
                  </a:lnTo>
                  <a:lnTo>
                    <a:pt x="4574907" y="1577322"/>
                  </a:lnTo>
                  <a:lnTo>
                    <a:pt x="4879556" y="275665"/>
                  </a:lnTo>
                  <a:close/>
                </a:path>
                <a:path w="4944109" h="2988945">
                  <a:moveTo>
                    <a:pt x="4944075" y="0"/>
                  </a:moveTo>
                  <a:lnTo>
                    <a:pt x="2657256" y="0"/>
                  </a:lnTo>
                  <a:lnTo>
                    <a:pt x="2676008" y="40778"/>
                  </a:lnTo>
                  <a:lnTo>
                    <a:pt x="2696862" y="84174"/>
                  </a:lnTo>
                  <a:lnTo>
                    <a:pt x="2718444" y="127200"/>
                  </a:lnTo>
                  <a:lnTo>
                    <a:pt x="2740748" y="169848"/>
                  </a:lnTo>
                  <a:lnTo>
                    <a:pt x="2763767" y="212108"/>
                  </a:lnTo>
                  <a:lnTo>
                    <a:pt x="2787496" y="253970"/>
                  </a:lnTo>
                  <a:lnTo>
                    <a:pt x="4884634" y="253970"/>
                  </a:lnTo>
                  <a:lnTo>
                    <a:pt x="4944075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824970" y="10802446"/>
            <a:ext cx="2092325" cy="18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0" dirty="0">
                <a:solidFill>
                  <a:srgbClr val="5AC5F2"/>
                </a:solidFill>
                <a:latin typeface="Calibri"/>
                <a:cs typeface="Calibri"/>
                <a:hlinkClick r:id="rId7"/>
              </a:rPr>
              <a:t>www.goethe.de/rus/deutschinshorts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10" dirty="0"/>
              <a:t>©</a:t>
            </a:r>
            <a:r>
              <a:rPr spc="114" dirty="0"/>
              <a:t> </a:t>
            </a:r>
            <a:r>
              <a:rPr spc="80" dirty="0"/>
              <a:t>2024</a:t>
            </a:r>
            <a:r>
              <a:rPr spc="120" dirty="0"/>
              <a:t> </a:t>
            </a:r>
            <a:r>
              <a:rPr spc="60" dirty="0"/>
              <a:t>Goethe-</a:t>
            </a:r>
            <a:r>
              <a:rPr spc="45" dirty="0"/>
              <a:t>Institut</a:t>
            </a:r>
            <a:r>
              <a:rPr spc="120" dirty="0"/>
              <a:t> </a:t>
            </a:r>
            <a:r>
              <a:rPr spc="45" dirty="0"/>
              <a:t>Moskau</a:t>
            </a:r>
          </a:p>
        </p:txBody>
      </p:sp>
      <p:pic>
        <p:nvPicPr>
          <p:cNvPr id="14" name="Fischers Fritz">
            <a:hlinkClick r:id="" action="ppaction://media"/>
            <a:extLst>
              <a:ext uri="{FF2B5EF4-FFF2-40B4-BE49-F238E27FC236}">
                <a16:creationId xmlns:a16="http://schemas.microsoft.com/office/drawing/2014/main" id="{CFF60FA9-D23B-EF69-35A7-006EE8687E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3761634" y="2235509"/>
            <a:ext cx="12932697" cy="7274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AC5F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426</Words>
  <Application>Microsoft Office PowerPoint</Application>
  <PresentationFormat>Произвольный</PresentationFormat>
  <Paragraphs>132</Paragraphs>
  <Slides>10</Slides>
  <Notes>8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Aptos</vt:lpstr>
      <vt:lpstr>Calibri</vt:lpstr>
      <vt:lpstr>Goethe FF Clan</vt:lpstr>
      <vt:lpstr>Times New Roman</vt:lpstr>
      <vt:lpstr>Office Theme</vt:lpstr>
      <vt:lpstr>Презентация PowerPoint</vt:lpstr>
      <vt:lpstr> Um eine Fremdsprache zu sprechen, muss man viele Wörter lernen.</vt:lpstr>
      <vt:lpstr>Diese Personen lernen Russisch. Wen möchtet ihr kennenlernen?</vt:lpstr>
      <vt:lpstr>Welchen Laut gibt es im Deutschen?</vt:lpstr>
      <vt:lpstr>Wer oder was hat dieses Bild gemacht?</vt:lpstr>
      <vt:lpstr>Презентация PowerPoint</vt:lpstr>
      <vt:lpstr>Презентация PowerPoint</vt:lpstr>
      <vt:lpstr>Was haben diese Sätze gemeinsam?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Natalja</cp:lastModifiedBy>
  <cp:revision>47</cp:revision>
  <dcterms:created xsi:type="dcterms:W3CDTF">2024-09-17T07:19:21Z</dcterms:created>
  <dcterms:modified xsi:type="dcterms:W3CDTF">2024-09-19T12:05:53Z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2024-09-17T00:00:00Z</vt:filetime>
  </property>
  <property fmtid="{D5CDD505-2E9C-101B-9397-08002B2CF9AE}" pid="5" name="Producer">
    <vt:lpwstr>Adobe PDF Library 15.0</vt:lpwstr>
  </property>
</Properties>
</file>