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65" r:id="rId3"/>
    <p:sldId id="266" r:id="rId4"/>
    <p:sldId id="267" r:id="rId5"/>
    <p:sldId id="270" r:id="rId6"/>
    <p:sldId id="271" r:id="rId7"/>
    <p:sldId id="268" r:id="rId8"/>
    <p:sldId id="269" r:id="rId9"/>
    <p:sldId id="272" r:id="rId10"/>
    <p:sldId id="273" r:id="rId11"/>
    <p:sldId id="274" r:id="rId12"/>
    <p:sldId id="275" r:id="rId13"/>
  </p:sldIdLst>
  <p:sldSz cx="20104100" cy="11309350"/>
  <p:notesSz cx="20104100" cy="11309350"/>
  <p:defaultTextStyle>
    <a:defPPr>
      <a:defRPr lang="ru-RU"/>
    </a:defPPr>
    <a:lvl1pPr marL="0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1pPr>
    <a:lvl2pPr marL="457166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4pPr>
    <a:lvl5pPr marL="1828659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6pPr>
    <a:lvl7pPr marL="2742989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8pPr>
    <a:lvl9pPr marL="3657318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055F"/>
    <a:srgbClr val="A0C814"/>
    <a:srgbClr val="EB6400"/>
    <a:srgbClr val="5AC8F5"/>
    <a:srgbClr val="0039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74"/>
  </p:normalViewPr>
  <p:slideViewPr>
    <p:cSldViewPr>
      <p:cViewPr varScale="1">
        <p:scale>
          <a:sx n="75" d="100"/>
          <a:sy n="75" d="100"/>
        </p:scale>
        <p:origin x="640" y="168"/>
      </p:cViewPr>
      <p:guideLst>
        <p:guide orient="horz" pos="2880"/>
        <p:guide pos="21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75D9F8-D45E-43AE-ACD2-FB4CD4C935CF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460F79-A9AA-4D7C-A307-4EEA844FC0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222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6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59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89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18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941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8489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1903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059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532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170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3685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242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5037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6274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0821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58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31370" y="1497486"/>
            <a:ext cx="18441361" cy="7617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50" b="1" i="0">
                <a:solidFill>
                  <a:schemeClr val="bg1"/>
                </a:solidFill>
                <a:latin typeface="Goethe FF Clan"/>
                <a:cs typeface="Goethe FF Clan"/>
              </a:defRPr>
            </a:lvl1pPr>
          </a:lstStyle>
          <a:p>
            <a:endParaRPr dirty="0"/>
          </a:p>
        </p:txBody>
      </p:sp>
      <p:sp>
        <p:nvSpPr>
          <p:cNvPr id="29" name="Holder 4">
            <a:extLst>
              <a:ext uri="{FF2B5EF4-FFF2-40B4-BE49-F238E27FC236}">
                <a16:creationId xmlns:a16="http://schemas.microsoft.com/office/drawing/2014/main" id="{E3255834-6FA4-474A-B51E-AA2BE1D6D26F}"/>
              </a:ext>
            </a:extLst>
          </p:cNvPr>
          <p:cNvSpPr txBox="1">
            <a:spLocks/>
          </p:cNvSpPr>
          <p:nvPr userDrawn="1"/>
        </p:nvSpPr>
        <p:spPr>
          <a:xfrm>
            <a:off x="8318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25"/>
              </a:spcBef>
            </a:pPr>
            <a:r>
              <a:rPr lang="en-US" b="1" spc="35" dirty="0"/>
              <a:t>www.goethe.de/rus/deutschinshorts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1EAB31E5-AB1D-4286-B546-D99587A799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8000" y="468000"/>
            <a:ext cx="1643063" cy="571500"/>
          </a:xfrm>
          <a:prstGeom prst="rect">
            <a:avLst/>
          </a:prstGeom>
        </p:spPr>
      </p:pic>
      <p:sp>
        <p:nvSpPr>
          <p:cNvPr id="35" name="Holder 4">
            <a:extLst>
              <a:ext uri="{FF2B5EF4-FFF2-40B4-BE49-F238E27FC236}">
                <a16:creationId xmlns:a16="http://schemas.microsoft.com/office/drawing/2014/main" id="{8428D51A-F738-4D8F-BA43-95B540CA489C}"/>
              </a:ext>
            </a:extLst>
          </p:cNvPr>
          <p:cNvSpPr txBox="1">
            <a:spLocks/>
          </p:cNvSpPr>
          <p:nvPr userDrawn="1"/>
        </p:nvSpPr>
        <p:spPr>
          <a:xfrm>
            <a:off x="163004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25"/>
              </a:spcBef>
            </a:pPr>
            <a:r>
              <a:rPr lang="en-US" b="0" spc="35" dirty="0"/>
              <a:t>© 2024 Goethe-</a:t>
            </a:r>
            <a:r>
              <a:rPr lang="en-US" b="0" spc="35" dirty="0" err="1"/>
              <a:t>Institut</a:t>
            </a:r>
            <a:r>
              <a:rPr lang="en-US" b="0" spc="35" dirty="0"/>
              <a:t> </a:t>
            </a:r>
            <a:r>
              <a:rPr lang="en-US" b="0" spc="35" dirty="0" err="1"/>
              <a:t>Moskau</a:t>
            </a:r>
            <a:endParaRPr lang="en-US" b="0" spc="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7">
        <a:defRPr>
          <a:latin typeface="+mn-lt"/>
          <a:ea typeface="+mn-ea"/>
          <a:cs typeface="+mn-cs"/>
        </a:defRPr>
      </a:lvl2pPr>
      <a:lvl3pPr marL="914413">
        <a:defRPr>
          <a:latin typeface="+mn-lt"/>
          <a:ea typeface="+mn-ea"/>
          <a:cs typeface="+mn-cs"/>
        </a:defRPr>
      </a:lvl3pPr>
      <a:lvl4pPr marL="1371620">
        <a:defRPr>
          <a:latin typeface="+mn-lt"/>
          <a:ea typeface="+mn-ea"/>
          <a:cs typeface="+mn-cs"/>
        </a:defRPr>
      </a:lvl4pPr>
      <a:lvl5pPr marL="1828826">
        <a:defRPr>
          <a:latin typeface="+mn-lt"/>
          <a:ea typeface="+mn-ea"/>
          <a:cs typeface="+mn-cs"/>
        </a:defRPr>
      </a:lvl5pPr>
      <a:lvl6pPr marL="2286033">
        <a:defRPr>
          <a:latin typeface="+mn-lt"/>
          <a:ea typeface="+mn-ea"/>
          <a:cs typeface="+mn-cs"/>
        </a:defRPr>
      </a:lvl6pPr>
      <a:lvl7pPr marL="2743238">
        <a:defRPr>
          <a:latin typeface="+mn-lt"/>
          <a:ea typeface="+mn-ea"/>
          <a:cs typeface="+mn-cs"/>
        </a:defRPr>
      </a:lvl7pPr>
      <a:lvl8pPr marL="3200446">
        <a:defRPr>
          <a:latin typeface="+mn-lt"/>
          <a:ea typeface="+mn-ea"/>
          <a:cs typeface="+mn-cs"/>
        </a:defRPr>
      </a:lvl8pPr>
      <a:lvl9pPr marL="3657651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7">
        <a:defRPr>
          <a:latin typeface="+mn-lt"/>
          <a:ea typeface="+mn-ea"/>
          <a:cs typeface="+mn-cs"/>
        </a:defRPr>
      </a:lvl2pPr>
      <a:lvl3pPr marL="914413">
        <a:defRPr>
          <a:latin typeface="+mn-lt"/>
          <a:ea typeface="+mn-ea"/>
          <a:cs typeface="+mn-cs"/>
        </a:defRPr>
      </a:lvl3pPr>
      <a:lvl4pPr marL="1371620">
        <a:defRPr>
          <a:latin typeface="+mn-lt"/>
          <a:ea typeface="+mn-ea"/>
          <a:cs typeface="+mn-cs"/>
        </a:defRPr>
      </a:lvl4pPr>
      <a:lvl5pPr marL="1828826">
        <a:defRPr>
          <a:latin typeface="+mn-lt"/>
          <a:ea typeface="+mn-ea"/>
          <a:cs typeface="+mn-cs"/>
        </a:defRPr>
      </a:lvl5pPr>
      <a:lvl6pPr marL="2286033">
        <a:defRPr>
          <a:latin typeface="+mn-lt"/>
          <a:ea typeface="+mn-ea"/>
          <a:cs typeface="+mn-cs"/>
        </a:defRPr>
      </a:lvl6pPr>
      <a:lvl7pPr marL="2743238">
        <a:defRPr>
          <a:latin typeface="+mn-lt"/>
          <a:ea typeface="+mn-ea"/>
          <a:cs typeface="+mn-cs"/>
        </a:defRPr>
      </a:lvl7pPr>
      <a:lvl8pPr marL="3200446">
        <a:defRPr>
          <a:latin typeface="+mn-lt"/>
          <a:ea typeface="+mn-ea"/>
          <a:cs typeface="+mn-cs"/>
        </a:defRPr>
      </a:lvl8pPr>
      <a:lvl9pPr marL="365765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6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6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object 5">
            <a:extLst>
              <a:ext uri="{FF2B5EF4-FFF2-40B4-BE49-F238E27FC236}">
                <a16:creationId xmlns:a16="http://schemas.microsoft.com/office/drawing/2014/main" id="{D5108777-C596-4D6F-AAC0-4584CD4469D7}"/>
              </a:ext>
            </a:extLst>
          </p:cNvPr>
          <p:cNvSpPr/>
          <p:nvPr/>
        </p:nvSpPr>
        <p:spPr>
          <a:xfrm>
            <a:off x="2911046" y="2785997"/>
            <a:ext cx="5629910" cy="5347970"/>
          </a:xfrm>
          <a:custGeom>
            <a:avLst/>
            <a:gdLst/>
            <a:ahLst/>
            <a:cxnLst/>
            <a:rect l="l" t="t" r="r" b="b"/>
            <a:pathLst>
              <a:path w="5629909" h="5347970">
                <a:moveTo>
                  <a:pt x="5207066" y="0"/>
                </a:moveTo>
                <a:lnTo>
                  <a:pt x="252913" y="162183"/>
                </a:lnTo>
                <a:lnTo>
                  <a:pt x="206052" y="167933"/>
                </a:lnTo>
                <a:lnTo>
                  <a:pt x="162214" y="181526"/>
                </a:lnTo>
                <a:lnTo>
                  <a:pt x="122114" y="202199"/>
                </a:lnTo>
                <a:lnTo>
                  <a:pt x="86466" y="229189"/>
                </a:lnTo>
                <a:lnTo>
                  <a:pt x="55983" y="261735"/>
                </a:lnTo>
                <a:lnTo>
                  <a:pt x="31381" y="299073"/>
                </a:lnTo>
                <a:lnTo>
                  <a:pt x="13374" y="340441"/>
                </a:lnTo>
                <a:lnTo>
                  <a:pt x="2675" y="385077"/>
                </a:lnTo>
                <a:lnTo>
                  <a:pt x="0" y="432217"/>
                </a:lnTo>
                <a:lnTo>
                  <a:pt x="152634" y="5094483"/>
                </a:lnTo>
                <a:lnTo>
                  <a:pt x="158383" y="5141344"/>
                </a:lnTo>
                <a:lnTo>
                  <a:pt x="171976" y="5185182"/>
                </a:lnTo>
                <a:lnTo>
                  <a:pt x="192649" y="5225282"/>
                </a:lnTo>
                <a:lnTo>
                  <a:pt x="219639" y="5260931"/>
                </a:lnTo>
                <a:lnTo>
                  <a:pt x="252184" y="5291413"/>
                </a:lnTo>
                <a:lnTo>
                  <a:pt x="289521" y="5316015"/>
                </a:lnTo>
                <a:lnTo>
                  <a:pt x="330887" y="5334023"/>
                </a:lnTo>
                <a:lnTo>
                  <a:pt x="375520" y="5344721"/>
                </a:lnTo>
                <a:lnTo>
                  <a:pt x="422657" y="5347397"/>
                </a:lnTo>
                <a:lnTo>
                  <a:pt x="5376810" y="5185213"/>
                </a:lnTo>
                <a:lnTo>
                  <a:pt x="5423671" y="5179464"/>
                </a:lnTo>
                <a:lnTo>
                  <a:pt x="5467510" y="5165871"/>
                </a:lnTo>
                <a:lnTo>
                  <a:pt x="5507611" y="5145198"/>
                </a:lnTo>
                <a:lnTo>
                  <a:pt x="5543261" y="5118207"/>
                </a:lnTo>
                <a:lnTo>
                  <a:pt x="5573744" y="5085661"/>
                </a:lnTo>
                <a:lnTo>
                  <a:pt x="5598346" y="5048323"/>
                </a:lnTo>
                <a:lnTo>
                  <a:pt x="5616353" y="5006955"/>
                </a:lnTo>
                <a:lnTo>
                  <a:pt x="5627051" y="4962320"/>
                </a:lnTo>
                <a:lnTo>
                  <a:pt x="5629723" y="4915180"/>
                </a:lnTo>
                <a:lnTo>
                  <a:pt x="5477100" y="252913"/>
                </a:lnTo>
                <a:lnTo>
                  <a:pt x="5471347" y="206052"/>
                </a:lnTo>
                <a:lnTo>
                  <a:pt x="5457752" y="162214"/>
                </a:lnTo>
                <a:lnTo>
                  <a:pt x="5437077" y="122114"/>
                </a:lnTo>
                <a:lnTo>
                  <a:pt x="5410086" y="86466"/>
                </a:lnTo>
                <a:lnTo>
                  <a:pt x="5377540" y="55983"/>
                </a:lnTo>
                <a:lnTo>
                  <a:pt x="5340203" y="31381"/>
                </a:lnTo>
                <a:lnTo>
                  <a:pt x="5298836" y="13374"/>
                </a:lnTo>
                <a:lnTo>
                  <a:pt x="5254203" y="2675"/>
                </a:lnTo>
                <a:lnTo>
                  <a:pt x="5207066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3320000" algn="ctr" rotWithShape="0">
              <a:srgbClr val="EB6400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6" name="object 6">
            <a:extLst>
              <a:ext uri="{FF2B5EF4-FFF2-40B4-BE49-F238E27FC236}">
                <a16:creationId xmlns:a16="http://schemas.microsoft.com/office/drawing/2014/main" id="{B5BD2276-390A-4A86-952B-2E7BECA8C89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26501" y="3871290"/>
            <a:ext cx="4607313" cy="3612185"/>
          </a:xfrm>
          <a:prstGeom prst="rect">
            <a:avLst/>
          </a:prstGeom>
        </p:spPr>
      </p:pic>
      <p:sp>
        <p:nvSpPr>
          <p:cNvPr id="47" name="object 7">
            <a:extLst>
              <a:ext uri="{FF2B5EF4-FFF2-40B4-BE49-F238E27FC236}">
                <a16:creationId xmlns:a16="http://schemas.microsoft.com/office/drawing/2014/main" id="{55482ED3-0930-4AB8-92EF-08EAAEA46D92}"/>
              </a:ext>
            </a:extLst>
          </p:cNvPr>
          <p:cNvSpPr/>
          <p:nvPr/>
        </p:nvSpPr>
        <p:spPr>
          <a:xfrm>
            <a:off x="3694556" y="8565183"/>
            <a:ext cx="4062729" cy="1482090"/>
          </a:xfrm>
          <a:custGeom>
            <a:avLst/>
            <a:gdLst/>
            <a:ahLst/>
            <a:cxnLst/>
            <a:rect l="l" t="t" r="r" b="b"/>
            <a:pathLst>
              <a:path w="4062729" h="1482090">
                <a:moveTo>
                  <a:pt x="3371625" y="0"/>
                </a:moveTo>
                <a:lnTo>
                  <a:pt x="691078" y="0"/>
                </a:lnTo>
                <a:lnTo>
                  <a:pt x="643762" y="1594"/>
                </a:lnTo>
                <a:lnTo>
                  <a:pt x="597302" y="6308"/>
                </a:lnTo>
                <a:lnTo>
                  <a:pt x="551801" y="14040"/>
                </a:lnTo>
                <a:lnTo>
                  <a:pt x="507361" y="24685"/>
                </a:lnTo>
                <a:lnTo>
                  <a:pt x="464086" y="38142"/>
                </a:lnTo>
                <a:lnTo>
                  <a:pt x="422078" y="54308"/>
                </a:lnTo>
                <a:lnTo>
                  <a:pt x="381441" y="73078"/>
                </a:lnTo>
                <a:lnTo>
                  <a:pt x="342276" y="94351"/>
                </a:lnTo>
                <a:lnTo>
                  <a:pt x="304688" y="118024"/>
                </a:lnTo>
                <a:lnTo>
                  <a:pt x="268780" y="143994"/>
                </a:lnTo>
                <a:lnTo>
                  <a:pt x="234653" y="172157"/>
                </a:lnTo>
                <a:lnTo>
                  <a:pt x="202411" y="202411"/>
                </a:lnTo>
                <a:lnTo>
                  <a:pt x="172157" y="234653"/>
                </a:lnTo>
                <a:lnTo>
                  <a:pt x="143994" y="268780"/>
                </a:lnTo>
                <a:lnTo>
                  <a:pt x="118024" y="304688"/>
                </a:lnTo>
                <a:lnTo>
                  <a:pt x="94351" y="342276"/>
                </a:lnTo>
                <a:lnTo>
                  <a:pt x="73078" y="381441"/>
                </a:lnTo>
                <a:lnTo>
                  <a:pt x="54308" y="422078"/>
                </a:lnTo>
                <a:lnTo>
                  <a:pt x="38142" y="464086"/>
                </a:lnTo>
                <a:lnTo>
                  <a:pt x="24685" y="507361"/>
                </a:lnTo>
                <a:lnTo>
                  <a:pt x="14040" y="551801"/>
                </a:lnTo>
                <a:lnTo>
                  <a:pt x="6308" y="597302"/>
                </a:lnTo>
                <a:lnTo>
                  <a:pt x="1594" y="643762"/>
                </a:lnTo>
                <a:lnTo>
                  <a:pt x="0" y="691078"/>
                </a:lnTo>
                <a:lnTo>
                  <a:pt x="0" y="790394"/>
                </a:lnTo>
                <a:lnTo>
                  <a:pt x="1594" y="837710"/>
                </a:lnTo>
                <a:lnTo>
                  <a:pt x="6308" y="884170"/>
                </a:lnTo>
                <a:lnTo>
                  <a:pt x="14040" y="929671"/>
                </a:lnTo>
                <a:lnTo>
                  <a:pt x="24685" y="974111"/>
                </a:lnTo>
                <a:lnTo>
                  <a:pt x="38142" y="1017386"/>
                </a:lnTo>
                <a:lnTo>
                  <a:pt x="54308" y="1059394"/>
                </a:lnTo>
                <a:lnTo>
                  <a:pt x="73078" y="1100032"/>
                </a:lnTo>
                <a:lnTo>
                  <a:pt x="94351" y="1139196"/>
                </a:lnTo>
                <a:lnTo>
                  <a:pt x="118024" y="1176784"/>
                </a:lnTo>
                <a:lnTo>
                  <a:pt x="143994" y="1212693"/>
                </a:lnTo>
                <a:lnTo>
                  <a:pt x="172157" y="1246819"/>
                </a:lnTo>
                <a:lnTo>
                  <a:pt x="202411" y="1279061"/>
                </a:lnTo>
                <a:lnTo>
                  <a:pt x="234653" y="1309315"/>
                </a:lnTo>
                <a:lnTo>
                  <a:pt x="268780" y="1337479"/>
                </a:lnTo>
                <a:lnTo>
                  <a:pt x="304688" y="1363448"/>
                </a:lnTo>
                <a:lnTo>
                  <a:pt x="342276" y="1387121"/>
                </a:lnTo>
                <a:lnTo>
                  <a:pt x="381441" y="1408394"/>
                </a:lnTo>
                <a:lnTo>
                  <a:pt x="422078" y="1427165"/>
                </a:lnTo>
                <a:lnTo>
                  <a:pt x="464086" y="1443330"/>
                </a:lnTo>
                <a:lnTo>
                  <a:pt x="507361" y="1456787"/>
                </a:lnTo>
                <a:lnTo>
                  <a:pt x="551801" y="1467433"/>
                </a:lnTo>
                <a:lnTo>
                  <a:pt x="597302" y="1475164"/>
                </a:lnTo>
                <a:lnTo>
                  <a:pt x="643762" y="1479878"/>
                </a:lnTo>
                <a:lnTo>
                  <a:pt x="691078" y="1481473"/>
                </a:lnTo>
                <a:lnTo>
                  <a:pt x="3371625" y="1481473"/>
                </a:lnTo>
                <a:lnTo>
                  <a:pt x="3418940" y="1479878"/>
                </a:lnTo>
                <a:lnTo>
                  <a:pt x="3465400" y="1475164"/>
                </a:lnTo>
                <a:lnTo>
                  <a:pt x="3510902" y="1467433"/>
                </a:lnTo>
                <a:lnTo>
                  <a:pt x="3555341" y="1456787"/>
                </a:lnTo>
                <a:lnTo>
                  <a:pt x="3598617" y="1443330"/>
                </a:lnTo>
                <a:lnTo>
                  <a:pt x="3640624" y="1427165"/>
                </a:lnTo>
                <a:lnTo>
                  <a:pt x="3681262" y="1408394"/>
                </a:lnTo>
                <a:lnTo>
                  <a:pt x="3720426" y="1387121"/>
                </a:lnTo>
                <a:lnTo>
                  <a:pt x="3758014" y="1363448"/>
                </a:lnTo>
                <a:lnTo>
                  <a:pt x="3793923" y="1337479"/>
                </a:lnTo>
                <a:lnTo>
                  <a:pt x="3828050" y="1309315"/>
                </a:lnTo>
                <a:lnTo>
                  <a:pt x="3860292" y="1279061"/>
                </a:lnTo>
                <a:lnTo>
                  <a:pt x="3890546" y="1246819"/>
                </a:lnTo>
                <a:lnTo>
                  <a:pt x="3918709" y="1212693"/>
                </a:lnTo>
                <a:lnTo>
                  <a:pt x="3944678" y="1176784"/>
                </a:lnTo>
                <a:lnTo>
                  <a:pt x="3968351" y="1139196"/>
                </a:lnTo>
                <a:lnTo>
                  <a:pt x="3989624" y="1100032"/>
                </a:lnTo>
                <a:lnTo>
                  <a:pt x="4008395" y="1059394"/>
                </a:lnTo>
                <a:lnTo>
                  <a:pt x="4024560" y="1017386"/>
                </a:lnTo>
                <a:lnTo>
                  <a:pt x="4038017" y="974111"/>
                </a:lnTo>
                <a:lnTo>
                  <a:pt x="4048663" y="929671"/>
                </a:lnTo>
                <a:lnTo>
                  <a:pt x="4056394" y="884170"/>
                </a:lnTo>
                <a:lnTo>
                  <a:pt x="4061109" y="837710"/>
                </a:lnTo>
                <a:lnTo>
                  <a:pt x="4062703" y="790394"/>
                </a:lnTo>
                <a:lnTo>
                  <a:pt x="4062703" y="691078"/>
                </a:lnTo>
                <a:lnTo>
                  <a:pt x="4061109" y="643762"/>
                </a:lnTo>
                <a:lnTo>
                  <a:pt x="4056394" y="597302"/>
                </a:lnTo>
                <a:lnTo>
                  <a:pt x="4048663" y="551801"/>
                </a:lnTo>
                <a:lnTo>
                  <a:pt x="4038017" y="507361"/>
                </a:lnTo>
                <a:lnTo>
                  <a:pt x="4024560" y="464086"/>
                </a:lnTo>
                <a:lnTo>
                  <a:pt x="4008395" y="422078"/>
                </a:lnTo>
                <a:lnTo>
                  <a:pt x="3989624" y="381441"/>
                </a:lnTo>
                <a:lnTo>
                  <a:pt x="3968351" y="342276"/>
                </a:lnTo>
                <a:lnTo>
                  <a:pt x="3944678" y="304688"/>
                </a:lnTo>
                <a:lnTo>
                  <a:pt x="3918709" y="268780"/>
                </a:lnTo>
                <a:lnTo>
                  <a:pt x="3890546" y="234653"/>
                </a:lnTo>
                <a:lnTo>
                  <a:pt x="3860292" y="202411"/>
                </a:lnTo>
                <a:lnTo>
                  <a:pt x="3828050" y="172157"/>
                </a:lnTo>
                <a:lnTo>
                  <a:pt x="3793923" y="143994"/>
                </a:lnTo>
                <a:lnTo>
                  <a:pt x="3758014" y="118024"/>
                </a:lnTo>
                <a:lnTo>
                  <a:pt x="3720426" y="94351"/>
                </a:lnTo>
                <a:lnTo>
                  <a:pt x="3681262" y="73078"/>
                </a:lnTo>
                <a:lnTo>
                  <a:pt x="3640624" y="54308"/>
                </a:lnTo>
                <a:lnTo>
                  <a:pt x="3598617" y="38142"/>
                </a:lnTo>
                <a:lnTo>
                  <a:pt x="3555341" y="24685"/>
                </a:lnTo>
                <a:lnTo>
                  <a:pt x="3510902" y="14040"/>
                </a:lnTo>
                <a:lnTo>
                  <a:pt x="3465400" y="6308"/>
                </a:lnTo>
                <a:lnTo>
                  <a:pt x="3418940" y="1594"/>
                </a:lnTo>
                <a:lnTo>
                  <a:pt x="337162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10">
            <a:extLst>
              <a:ext uri="{FF2B5EF4-FFF2-40B4-BE49-F238E27FC236}">
                <a16:creationId xmlns:a16="http://schemas.microsoft.com/office/drawing/2014/main" id="{239CCE49-F83D-4DB7-B3DA-5061A13C1E3A}"/>
              </a:ext>
            </a:extLst>
          </p:cNvPr>
          <p:cNvSpPr/>
          <p:nvPr/>
        </p:nvSpPr>
        <p:spPr>
          <a:xfrm>
            <a:off x="10052062" y="2492086"/>
            <a:ext cx="6997700" cy="5444490"/>
          </a:xfrm>
          <a:custGeom>
            <a:avLst/>
            <a:gdLst/>
            <a:ahLst/>
            <a:cxnLst/>
            <a:rect l="l" t="t" r="r" b="b"/>
            <a:pathLst>
              <a:path w="6997700" h="5444490">
                <a:moveTo>
                  <a:pt x="317372" y="0"/>
                </a:moveTo>
                <a:lnTo>
                  <a:pt x="270303" y="3700"/>
                </a:lnTo>
                <a:lnTo>
                  <a:pt x="225914" y="15368"/>
                </a:lnTo>
                <a:lnTo>
                  <a:pt x="184949" y="34273"/>
                </a:lnTo>
                <a:lnTo>
                  <a:pt x="148158" y="59683"/>
                </a:lnTo>
                <a:lnTo>
                  <a:pt x="116285" y="90868"/>
                </a:lnTo>
                <a:lnTo>
                  <a:pt x="90078" y="127097"/>
                </a:lnTo>
                <a:lnTo>
                  <a:pt x="70283" y="167638"/>
                </a:lnTo>
                <a:lnTo>
                  <a:pt x="57648" y="211761"/>
                </a:lnTo>
                <a:lnTo>
                  <a:pt x="52919" y="258735"/>
                </a:lnTo>
                <a:lnTo>
                  <a:pt x="0" y="5109949"/>
                </a:lnTo>
                <a:lnTo>
                  <a:pt x="3703" y="5157017"/>
                </a:lnTo>
                <a:lnTo>
                  <a:pt x="15372" y="5201407"/>
                </a:lnTo>
                <a:lnTo>
                  <a:pt x="34278" y="5242371"/>
                </a:lnTo>
                <a:lnTo>
                  <a:pt x="59688" y="5279163"/>
                </a:lnTo>
                <a:lnTo>
                  <a:pt x="90873" y="5311036"/>
                </a:lnTo>
                <a:lnTo>
                  <a:pt x="127102" y="5337243"/>
                </a:lnTo>
                <a:lnTo>
                  <a:pt x="167644" y="5357037"/>
                </a:lnTo>
                <a:lnTo>
                  <a:pt x="211769" y="5369672"/>
                </a:lnTo>
                <a:lnTo>
                  <a:pt x="258746" y="5374401"/>
                </a:lnTo>
                <a:lnTo>
                  <a:pt x="6680341" y="5444452"/>
                </a:lnTo>
                <a:lnTo>
                  <a:pt x="6727406" y="5440751"/>
                </a:lnTo>
                <a:lnTo>
                  <a:pt x="6771793" y="5429083"/>
                </a:lnTo>
                <a:lnTo>
                  <a:pt x="6812756" y="5410178"/>
                </a:lnTo>
                <a:lnTo>
                  <a:pt x="6849546" y="5384768"/>
                </a:lnTo>
                <a:lnTo>
                  <a:pt x="6881418" y="5353583"/>
                </a:lnTo>
                <a:lnTo>
                  <a:pt x="6907625" y="5317354"/>
                </a:lnTo>
                <a:lnTo>
                  <a:pt x="6927419" y="5276813"/>
                </a:lnTo>
                <a:lnTo>
                  <a:pt x="6940054" y="5232690"/>
                </a:lnTo>
                <a:lnTo>
                  <a:pt x="6944783" y="5185716"/>
                </a:lnTo>
                <a:lnTo>
                  <a:pt x="6997703" y="334502"/>
                </a:lnTo>
                <a:lnTo>
                  <a:pt x="6994002" y="287434"/>
                </a:lnTo>
                <a:lnTo>
                  <a:pt x="6982334" y="243044"/>
                </a:lnTo>
                <a:lnTo>
                  <a:pt x="6963430" y="202080"/>
                </a:lnTo>
                <a:lnTo>
                  <a:pt x="6938019" y="165288"/>
                </a:lnTo>
                <a:lnTo>
                  <a:pt x="6906834" y="133415"/>
                </a:lnTo>
                <a:lnTo>
                  <a:pt x="6870606" y="107208"/>
                </a:lnTo>
                <a:lnTo>
                  <a:pt x="6830064" y="87414"/>
                </a:lnTo>
                <a:lnTo>
                  <a:pt x="6785941" y="74779"/>
                </a:lnTo>
                <a:lnTo>
                  <a:pt x="6738967" y="70050"/>
                </a:lnTo>
                <a:lnTo>
                  <a:pt x="317372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2700000" algn="ctr" rotWithShape="0">
              <a:srgbClr val="A0C814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3" name="object 11">
            <a:extLst>
              <a:ext uri="{FF2B5EF4-FFF2-40B4-BE49-F238E27FC236}">
                <a16:creationId xmlns:a16="http://schemas.microsoft.com/office/drawing/2014/main" id="{0E35416E-FC7B-4CE3-B39C-5D670ABD9B8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307676" y="2671155"/>
            <a:ext cx="6566572" cy="4964964"/>
          </a:xfrm>
          <a:prstGeom prst="rect">
            <a:avLst/>
          </a:prstGeom>
        </p:spPr>
      </p:pic>
      <p:pic>
        <p:nvPicPr>
          <p:cNvPr id="54" name="object 12">
            <a:extLst>
              <a:ext uri="{FF2B5EF4-FFF2-40B4-BE49-F238E27FC236}">
                <a16:creationId xmlns:a16="http://schemas.microsoft.com/office/drawing/2014/main" id="{92538726-99FE-415A-BEF5-486DDC0B841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720739" y="4359275"/>
            <a:ext cx="2545689" cy="2512802"/>
          </a:xfrm>
          <a:prstGeom prst="rect">
            <a:avLst/>
          </a:prstGeom>
        </p:spPr>
      </p:pic>
      <p:sp>
        <p:nvSpPr>
          <p:cNvPr id="55" name="object 13">
            <a:extLst>
              <a:ext uri="{FF2B5EF4-FFF2-40B4-BE49-F238E27FC236}">
                <a16:creationId xmlns:a16="http://schemas.microsoft.com/office/drawing/2014/main" id="{48C78DF0-D22A-40B1-82FD-1968CBC63172}"/>
              </a:ext>
            </a:extLst>
          </p:cNvPr>
          <p:cNvSpPr txBox="1"/>
          <p:nvPr/>
        </p:nvSpPr>
        <p:spPr>
          <a:xfrm>
            <a:off x="4995963" y="8724357"/>
            <a:ext cx="1439545" cy="11576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sz="3700" b="1" spc="5" dirty="0">
                <a:latin typeface="Goethe FF Clan"/>
                <a:cs typeface="Goethe FF Clan"/>
              </a:rPr>
              <a:t>F</a:t>
            </a:r>
            <a:r>
              <a:rPr sz="3700" b="1" spc="-120" dirty="0">
                <a:latin typeface="Goethe FF Clan"/>
                <a:cs typeface="Goethe FF Clan"/>
              </a:rPr>
              <a:t> </a:t>
            </a:r>
            <a:r>
              <a:rPr sz="3700" b="1" spc="5" dirty="0">
                <a:latin typeface="Goethe FF Clan"/>
                <a:cs typeface="Goethe FF Clan"/>
              </a:rPr>
              <a:t>=</a:t>
            </a:r>
            <a:r>
              <a:rPr sz="3700" b="1" spc="-120" dirty="0">
                <a:latin typeface="Goethe FF Clan"/>
                <a:cs typeface="Goethe FF Clan"/>
              </a:rPr>
              <a:t> </a:t>
            </a:r>
            <a:r>
              <a:rPr sz="3700" b="1" spc="-100" dirty="0">
                <a:latin typeface="Goethe FF Clan"/>
                <a:cs typeface="Goethe FF Clan"/>
              </a:rPr>
              <a:t>Wo</a:t>
            </a:r>
            <a:endParaRPr sz="3700" dirty="0">
              <a:latin typeface="Goethe FF Clan"/>
              <a:cs typeface="Goethe FF Clan"/>
            </a:endParaRPr>
          </a:p>
          <a:p>
            <a:pPr marL="10795" algn="ctr">
              <a:lnSpc>
                <a:spcPct val="100000"/>
              </a:lnSpc>
              <a:spcBef>
                <a:spcPts val="20"/>
              </a:spcBef>
            </a:pPr>
            <a:r>
              <a:rPr sz="3700" b="1" spc="5" dirty="0">
                <a:latin typeface="Goethe FF Clan"/>
                <a:cs typeface="Goethe FF Clan"/>
              </a:rPr>
              <a:t>o</a:t>
            </a:r>
            <a:r>
              <a:rPr sz="3700" b="1" spc="-105" dirty="0">
                <a:latin typeface="Goethe FF Clan"/>
                <a:cs typeface="Goethe FF Clan"/>
              </a:rPr>
              <a:t> </a:t>
            </a:r>
            <a:r>
              <a:rPr sz="3700" b="1" spc="5" dirty="0">
                <a:latin typeface="Goethe FF Clan"/>
                <a:cs typeface="Goethe FF Clan"/>
              </a:rPr>
              <a:t>=</a:t>
            </a:r>
            <a:r>
              <a:rPr sz="3700" b="1" spc="-100" dirty="0">
                <a:latin typeface="Goethe FF Clan"/>
                <a:cs typeface="Goethe FF Clan"/>
              </a:rPr>
              <a:t> </a:t>
            </a:r>
            <a:r>
              <a:rPr sz="3700" b="1" dirty="0">
                <a:latin typeface="Goethe FF Clan"/>
                <a:cs typeface="Goethe FF Clan"/>
              </a:rPr>
              <a:t>t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56" name="object 14">
            <a:extLst>
              <a:ext uri="{FF2B5EF4-FFF2-40B4-BE49-F238E27FC236}">
                <a16:creationId xmlns:a16="http://schemas.microsoft.com/office/drawing/2014/main" id="{12B7DB9F-5869-46E7-AE40-7589BDBCE0CE}"/>
              </a:ext>
            </a:extLst>
          </p:cNvPr>
          <p:cNvSpPr/>
          <p:nvPr/>
        </p:nvSpPr>
        <p:spPr>
          <a:xfrm>
            <a:off x="12154799" y="8565183"/>
            <a:ext cx="4062729" cy="1482090"/>
          </a:xfrm>
          <a:custGeom>
            <a:avLst/>
            <a:gdLst/>
            <a:ahLst/>
            <a:cxnLst/>
            <a:rect l="l" t="t" r="r" b="b"/>
            <a:pathLst>
              <a:path w="4062730" h="1482090">
                <a:moveTo>
                  <a:pt x="3371625" y="0"/>
                </a:moveTo>
                <a:lnTo>
                  <a:pt x="691078" y="0"/>
                </a:lnTo>
                <a:lnTo>
                  <a:pt x="643762" y="1594"/>
                </a:lnTo>
                <a:lnTo>
                  <a:pt x="597302" y="6308"/>
                </a:lnTo>
                <a:lnTo>
                  <a:pt x="551801" y="14040"/>
                </a:lnTo>
                <a:lnTo>
                  <a:pt x="507361" y="24685"/>
                </a:lnTo>
                <a:lnTo>
                  <a:pt x="464086" y="38142"/>
                </a:lnTo>
                <a:lnTo>
                  <a:pt x="422078" y="54308"/>
                </a:lnTo>
                <a:lnTo>
                  <a:pt x="381441" y="73078"/>
                </a:lnTo>
                <a:lnTo>
                  <a:pt x="342276" y="94351"/>
                </a:lnTo>
                <a:lnTo>
                  <a:pt x="304688" y="118024"/>
                </a:lnTo>
                <a:lnTo>
                  <a:pt x="268780" y="143994"/>
                </a:lnTo>
                <a:lnTo>
                  <a:pt x="234653" y="172157"/>
                </a:lnTo>
                <a:lnTo>
                  <a:pt x="202411" y="202411"/>
                </a:lnTo>
                <a:lnTo>
                  <a:pt x="172157" y="234653"/>
                </a:lnTo>
                <a:lnTo>
                  <a:pt x="143994" y="268780"/>
                </a:lnTo>
                <a:lnTo>
                  <a:pt x="118024" y="304688"/>
                </a:lnTo>
                <a:lnTo>
                  <a:pt x="94351" y="342276"/>
                </a:lnTo>
                <a:lnTo>
                  <a:pt x="73078" y="381441"/>
                </a:lnTo>
                <a:lnTo>
                  <a:pt x="54308" y="422078"/>
                </a:lnTo>
                <a:lnTo>
                  <a:pt x="38142" y="464086"/>
                </a:lnTo>
                <a:lnTo>
                  <a:pt x="24685" y="507361"/>
                </a:lnTo>
                <a:lnTo>
                  <a:pt x="14040" y="551801"/>
                </a:lnTo>
                <a:lnTo>
                  <a:pt x="6308" y="597302"/>
                </a:lnTo>
                <a:lnTo>
                  <a:pt x="1594" y="643762"/>
                </a:lnTo>
                <a:lnTo>
                  <a:pt x="0" y="691078"/>
                </a:lnTo>
                <a:lnTo>
                  <a:pt x="0" y="790394"/>
                </a:lnTo>
                <a:lnTo>
                  <a:pt x="1594" y="837710"/>
                </a:lnTo>
                <a:lnTo>
                  <a:pt x="6308" y="884170"/>
                </a:lnTo>
                <a:lnTo>
                  <a:pt x="14040" y="929671"/>
                </a:lnTo>
                <a:lnTo>
                  <a:pt x="24685" y="974111"/>
                </a:lnTo>
                <a:lnTo>
                  <a:pt x="38142" y="1017386"/>
                </a:lnTo>
                <a:lnTo>
                  <a:pt x="54308" y="1059394"/>
                </a:lnTo>
                <a:lnTo>
                  <a:pt x="73078" y="1100032"/>
                </a:lnTo>
                <a:lnTo>
                  <a:pt x="94351" y="1139196"/>
                </a:lnTo>
                <a:lnTo>
                  <a:pt x="118024" y="1176784"/>
                </a:lnTo>
                <a:lnTo>
                  <a:pt x="143994" y="1212693"/>
                </a:lnTo>
                <a:lnTo>
                  <a:pt x="172157" y="1246819"/>
                </a:lnTo>
                <a:lnTo>
                  <a:pt x="202411" y="1279061"/>
                </a:lnTo>
                <a:lnTo>
                  <a:pt x="234653" y="1309315"/>
                </a:lnTo>
                <a:lnTo>
                  <a:pt x="268780" y="1337479"/>
                </a:lnTo>
                <a:lnTo>
                  <a:pt x="304688" y="1363448"/>
                </a:lnTo>
                <a:lnTo>
                  <a:pt x="342276" y="1387121"/>
                </a:lnTo>
                <a:lnTo>
                  <a:pt x="381441" y="1408394"/>
                </a:lnTo>
                <a:lnTo>
                  <a:pt x="422078" y="1427165"/>
                </a:lnTo>
                <a:lnTo>
                  <a:pt x="464086" y="1443330"/>
                </a:lnTo>
                <a:lnTo>
                  <a:pt x="507361" y="1456787"/>
                </a:lnTo>
                <a:lnTo>
                  <a:pt x="551801" y="1467433"/>
                </a:lnTo>
                <a:lnTo>
                  <a:pt x="597302" y="1475164"/>
                </a:lnTo>
                <a:lnTo>
                  <a:pt x="643762" y="1479878"/>
                </a:lnTo>
                <a:lnTo>
                  <a:pt x="691078" y="1481473"/>
                </a:lnTo>
                <a:lnTo>
                  <a:pt x="3371625" y="1481473"/>
                </a:lnTo>
                <a:lnTo>
                  <a:pt x="3418940" y="1479878"/>
                </a:lnTo>
                <a:lnTo>
                  <a:pt x="3465400" y="1475164"/>
                </a:lnTo>
                <a:lnTo>
                  <a:pt x="3510902" y="1467433"/>
                </a:lnTo>
                <a:lnTo>
                  <a:pt x="3555341" y="1456787"/>
                </a:lnTo>
                <a:lnTo>
                  <a:pt x="3598617" y="1443330"/>
                </a:lnTo>
                <a:lnTo>
                  <a:pt x="3640624" y="1427165"/>
                </a:lnTo>
                <a:lnTo>
                  <a:pt x="3681262" y="1408394"/>
                </a:lnTo>
                <a:lnTo>
                  <a:pt x="3720426" y="1387121"/>
                </a:lnTo>
                <a:lnTo>
                  <a:pt x="3758014" y="1363448"/>
                </a:lnTo>
                <a:lnTo>
                  <a:pt x="3793923" y="1337479"/>
                </a:lnTo>
                <a:lnTo>
                  <a:pt x="3828050" y="1309315"/>
                </a:lnTo>
                <a:lnTo>
                  <a:pt x="3860292" y="1279061"/>
                </a:lnTo>
                <a:lnTo>
                  <a:pt x="3890546" y="1246819"/>
                </a:lnTo>
                <a:lnTo>
                  <a:pt x="3918709" y="1212693"/>
                </a:lnTo>
                <a:lnTo>
                  <a:pt x="3944678" y="1176784"/>
                </a:lnTo>
                <a:lnTo>
                  <a:pt x="3968351" y="1139196"/>
                </a:lnTo>
                <a:lnTo>
                  <a:pt x="3989624" y="1100032"/>
                </a:lnTo>
                <a:lnTo>
                  <a:pt x="4008395" y="1059394"/>
                </a:lnTo>
                <a:lnTo>
                  <a:pt x="4024560" y="1017386"/>
                </a:lnTo>
                <a:lnTo>
                  <a:pt x="4038017" y="974111"/>
                </a:lnTo>
                <a:lnTo>
                  <a:pt x="4048663" y="929671"/>
                </a:lnTo>
                <a:lnTo>
                  <a:pt x="4056394" y="884170"/>
                </a:lnTo>
                <a:lnTo>
                  <a:pt x="4061109" y="837710"/>
                </a:lnTo>
                <a:lnTo>
                  <a:pt x="4062703" y="790394"/>
                </a:lnTo>
                <a:lnTo>
                  <a:pt x="4062703" y="691078"/>
                </a:lnTo>
                <a:lnTo>
                  <a:pt x="4061109" y="643762"/>
                </a:lnTo>
                <a:lnTo>
                  <a:pt x="4056394" y="597302"/>
                </a:lnTo>
                <a:lnTo>
                  <a:pt x="4048663" y="551801"/>
                </a:lnTo>
                <a:lnTo>
                  <a:pt x="4038017" y="507361"/>
                </a:lnTo>
                <a:lnTo>
                  <a:pt x="4024560" y="464086"/>
                </a:lnTo>
                <a:lnTo>
                  <a:pt x="4008395" y="422078"/>
                </a:lnTo>
                <a:lnTo>
                  <a:pt x="3989624" y="381441"/>
                </a:lnTo>
                <a:lnTo>
                  <a:pt x="3968351" y="342276"/>
                </a:lnTo>
                <a:lnTo>
                  <a:pt x="3944678" y="304688"/>
                </a:lnTo>
                <a:lnTo>
                  <a:pt x="3918709" y="268780"/>
                </a:lnTo>
                <a:lnTo>
                  <a:pt x="3890546" y="234653"/>
                </a:lnTo>
                <a:lnTo>
                  <a:pt x="3860292" y="202411"/>
                </a:lnTo>
                <a:lnTo>
                  <a:pt x="3828050" y="172157"/>
                </a:lnTo>
                <a:lnTo>
                  <a:pt x="3793923" y="143994"/>
                </a:lnTo>
                <a:lnTo>
                  <a:pt x="3758014" y="118024"/>
                </a:lnTo>
                <a:lnTo>
                  <a:pt x="3720426" y="94351"/>
                </a:lnTo>
                <a:lnTo>
                  <a:pt x="3681262" y="73078"/>
                </a:lnTo>
                <a:lnTo>
                  <a:pt x="3640624" y="54308"/>
                </a:lnTo>
                <a:lnTo>
                  <a:pt x="3598617" y="38142"/>
                </a:lnTo>
                <a:lnTo>
                  <a:pt x="3555341" y="24685"/>
                </a:lnTo>
                <a:lnTo>
                  <a:pt x="3510902" y="14040"/>
                </a:lnTo>
                <a:lnTo>
                  <a:pt x="3465400" y="6308"/>
                </a:lnTo>
                <a:lnTo>
                  <a:pt x="3418940" y="1594"/>
                </a:lnTo>
                <a:lnTo>
                  <a:pt x="337162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15">
            <a:extLst>
              <a:ext uri="{FF2B5EF4-FFF2-40B4-BE49-F238E27FC236}">
                <a16:creationId xmlns:a16="http://schemas.microsoft.com/office/drawing/2014/main" id="{9FE0BB5D-149D-4068-8D91-F1DAA9DCE44A}"/>
              </a:ext>
            </a:extLst>
          </p:cNvPr>
          <p:cNvSpPr txBox="1"/>
          <p:nvPr/>
        </p:nvSpPr>
        <p:spPr>
          <a:xfrm>
            <a:off x="13864256" y="8724357"/>
            <a:ext cx="622935" cy="11576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42900" indent="-330835">
              <a:lnSpc>
                <a:spcPct val="100000"/>
              </a:lnSpc>
              <a:spcBef>
                <a:spcPts val="110"/>
              </a:spcBef>
              <a:buChar char="–"/>
              <a:tabLst>
                <a:tab pos="343535" algn="l"/>
              </a:tabLst>
            </a:pPr>
            <a:r>
              <a:rPr sz="3700" b="1" spc="5" dirty="0">
                <a:latin typeface="Goethe FF Clan"/>
                <a:cs typeface="Goethe FF Clan"/>
              </a:rPr>
              <a:t>k</a:t>
            </a:r>
            <a:endParaRPr sz="3700">
              <a:latin typeface="Goethe FF Clan"/>
              <a:cs typeface="Goethe FF Clan"/>
            </a:endParaRPr>
          </a:p>
          <a:p>
            <a:pPr marL="354330" indent="-330835">
              <a:lnSpc>
                <a:spcPct val="100000"/>
              </a:lnSpc>
              <a:spcBef>
                <a:spcPts val="20"/>
              </a:spcBef>
              <a:buChar char="–"/>
              <a:tabLst>
                <a:tab pos="354965" algn="l"/>
              </a:tabLst>
            </a:pPr>
            <a:r>
              <a:rPr sz="3700" b="1" spc="5" dirty="0">
                <a:latin typeface="Goethe FF Clan"/>
                <a:cs typeface="Goethe FF Clan"/>
              </a:rPr>
              <a:t>e</a:t>
            </a:r>
            <a:endParaRPr sz="3700">
              <a:latin typeface="Goethe FF Clan"/>
              <a:cs typeface="Goethe FF Clan"/>
            </a:endParaRPr>
          </a:p>
        </p:txBody>
      </p:sp>
      <p:sp>
        <p:nvSpPr>
          <p:cNvPr id="58" name="object 16">
            <a:extLst>
              <a:ext uri="{FF2B5EF4-FFF2-40B4-BE49-F238E27FC236}">
                <a16:creationId xmlns:a16="http://schemas.microsoft.com/office/drawing/2014/main" id="{35F9963E-A59B-4336-A0BA-4C67149BF3F7}"/>
              </a:ext>
            </a:extLst>
          </p:cNvPr>
          <p:cNvSpPr/>
          <p:nvPr/>
        </p:nvSpPr>
        <p:spPr>
          <a:xfrm>
            <a:off x="0" y="3667739"/>
            <a:ext cx="2466340" cy="4688205"/>
          </a:xfrm>
          <a:custGeom>
            <a:avLst/>
            <a:gdLst/>
            <a:ahLst/>
            <a:cxnLst/>
            <a:rect l="l" t="t" r="r" b="b"/>
            <a:pathLst>
              <a:path w="2466340" h="4688205">
                <a:moveTo>
                  <a:pt x="894948" y="0"/>
                </a:moveTo>
                <a:lnTo>
                  <a:pt x="854840" y="30212"/>
                </a:lnTo>
                <a:lnTo>
                  <a:pt x="814555" y="60153"/>
                </a:lnTo>
                <a:lnTo>
                  <a:pt x="733458" y="119219"/>
                </a:lnTo>
                <a:lnTo>
                  <a:pt x="651670" y="177192"/>
                </a:lnTo>
                <a:lnTo>
                  <a:pt x="569202" y="234069"/>
                </a:lnTo>
                <a:lnTo>
                  <a:pt x="486066" y="289843"/>
                </a:lnTo>
                <a:lnTo>
                  <a:pt x="402274" y="344512"/>
                </a:lnTo>
                <a:lnTo>
                  <a:pt x="317837" y="398071"/>
                </a:lnTo>
                <a:lnTo>
                  <a:pt x="232767" y="450515"/>
                </a:lnTo>
                <a:lnTo>
                  <a:pt x="147076" y="501839"/>
                </a:lnTo>
                <a:lnTo>
                  <a:pt x="60776" y="552040"/>
                </a:lnTo>
                <a:lnTo>
                  <a:pt x="0" y="586471"/>
                </a:lnTo>
                <a:lnTo>
                  <a:pt x="0" y="4687679"/>
                </a:lnTo>
                <a:lnTo>
                  <a:pt x="96131" y="4647062"/>
                </a:lnTo>
                <a:lnTo>
                  <a:pt x="188342" y="4609526"/>
                </a:lnTo>
                <a:lnTo>
                  <a:pt x="281022" y="4573167"/>
                </a:lnTo>
                <a:lnTo>
                  <a:pt x="374161" y="4537988"/>
                </a:lnTo>
                <a:lnTo>
                  <a:pt x="467747" y="4503996"/>
                </a:lnTo>
                <a:lnTo>
                  <a:pt x="561769" y="4471194"/>
                </a:lnTo>
                <a:lnTo>
                  <a:pt x="656214" y="4439586"/>
                </a:lnTo>
                <a:lnTo>
                  <a:pt x="751072" y="4409176"/>
                </a:lnTo>
                <a:lnTo>
                  <a:pt x="846331" y="4379971"/>
                </a:lnTo>
                <a:lnTo>
                  <a:pt x="941980" y="4351972"/>
                </a:lnTo>
                <a:lnTo>
                  <a:pt x="1038006" y="4325186"/>
                </a:lnTo>
                <a:lnTo>
                  <a:pt x="1134399" y="4299616"/>
                </a:lnTo>
                <a:lnTo>
                  <a:pt x="1231146" y="4275267"/>
                </a:lnTo>
                <a:lnTo>
                  <a:pt x="1328237" y="4252143"/>
                </a:lnTo>
                <a:lnTo>
                  <a:pt x="1425660" y="4230249"/>
                </a:lnTo>
                <a:lnTo>
                  <a:pt x="1572391" y="4199723"/>
                </a:lnTo>
                <a:lnTo>
                  <a:pt x="1719804" y="4171988"/>
                </a:lnTo>
                <a:lnTo>
                  <a:pt x="1867860" y="4147058"/>
                </a:lnTo>
                <a:lnTo>
                  <a:pt x="2016521" y="4124950"/>
                </a:lnTo>
                <a:lnTo>
                  <a:pt x="2165746" y="4105677"/>
                </a:lnTo>
                <a:lnTo>
                  <a:pt x="2315498" y="4089255"/>
                </a:lnTo>
                <a:lnTo>
                  <a:pt x="2465738" y="4075697"/>
                </a:lnTo>
                <a:lnTo>
                  <a:pt x="2435022" y="4035348"/>
                </a:lnTo>
                <a:lnTo>
                  <a:pt x="2404586" y="3994818"/>
                </a:lnTo>
                <a:lnTo>
                  <a:pt x="2374430" y="3954111"/>
                </a:lnTo>
                <a:lnTo>
                  <a:pt x="2344554" y="3913227"/>
                </a:lnTo>
                <a:lnTo>
                  <a:pt x="2314960" y="3872167"/>
                </a:lnTo>
                <a:lnTo>
                  <a:pt x="2285647" y="3830935"/>
                </a:lnTo>
                <a:lnTo>
                  <a:pt x="2256616" y="3789530"/>
                </a:lnTo>
                <a:lnTo>
                  <a:pt x="2227869" y="3747954"/>
                </a:lnTo>
                <a:lnTo>
                  <a:pt x="2199404" y="3706209"/>
                </a:lnTo>
                <a:lnTo>
                  <a:pt x="2171224" y="3664297"/>
                </a:lnTo>
                <a:lnTo>
                  <a:pt x="2143328" y="3622218"/>
                </a:lnTo>
                <a:lnTo>
                  <a:pt x="2115717" y="3579974"/>
                </a:lnTo>
                <a:lnTo>
                  <a:pt x="2088392" y="3537568"/>
                </a:lnTo>
                <a:lnTo>
                  <a:pt x="2061353" y="3494999"/>
                </a:lnTo>
                <a:lnTo>
                  <a:pt x="2034601" y="3452270"/>
                </a:lnTo>
                <a:lnTo>
                  <a:pt x="2008136" y="3409382"/>
                </a:lnTo>
                <a:lnTo>
                  <a:pt x="1981960" y="3366337"/>
                </a:lnTo>
                <a:lnTo>
                  <a:pt x="1956072" y="3323136"/>
                </a:lnTo>
                <a:lnTo>
                  <a:pt x="1930473" y="3279781"/>
                </a:lnTo>
                <a:lnTo>
                  <a:pt x="1905163" y="3236273"/>
                </a:lnTo>
                <a:lnTo>
                  <a:pt x="1880144" y="3192613"/>
                </a:lnTo>
                <a:lnTo>
                  <a:pt x="1855416" y="3148804"/>
                </a:lnTo>
                <a:lnTo>
                  <a:pt x="1830979" y="3104846"/>
                </a:lnTo>
                <a:lnTo>
                  <a:pt x="1806834" y="3060741"/>
                </a:lnTo>
                <a:lnTo>
                  <a:pt x="1782981" y="3016490"/>
                </a:lnTo>
                <a:lnTo>
                  <a:pt x="1759422" y="2972095"/>
                </a:lnTo>
                <a:lnTo>
                  <a:pt x="1736156" y="2927558"/>
                </a:lnTo>
                <a:lnTo>
                  <a:pt x="1713185" y="2882880"/>
                </a:lnTo>
                <a:lnTo>
                  <a:pt x="1690508" y="2838062"/>
                </a:lnTo>
                <a:lnTo>
                  <a:pt x="1668127" y="2793106"/>
                </a:lnTo>
                <a:lnTo>
                  <a:pt x="1646042" y="2748014"/>
                </a:lnTo>
                <a:lnTo>
                  <a:pt x="1624253" y="2702786"/>
                </a:lnTo>
                <a:lnTo>
                  <a:pt x="1602761" y="2657425"/>
                </a:lnTo>
                <a:lnTo>
                  <a:pt x="1581567" y="2611931"/>
                </a:lnTo>
                <a:lnTo>
                  <a:pt x="1560671" y="2566307"/>
                </a:lnTo>
                <a:lnTo>
                  <a:pt x="1540074" y="2520553"/>
                </a:lnTo>
                <a:lnTo>
                  <a:pt x="1519777" y="2474672"/>
                </a:lnTo>
                <a:lnTo>
                  <a:pt x="1499779" y="2428664"/>
                </a:lnTo>
                <a:lnTo>
                  <a:pt x="1480082" y="2382532"/>
                </a:lnTo>
                <a:lnTo>
                  <a:pt x="1460686" y="2336277"/>
                </a:lnTo>
                <a:lnTo>
                  <a:pt x="1441592" y="2289899"/>
                </a:lnTo>
                <a:lnTo>
                  <a:pt x="1422800" y="2243401"/>
                </a:lnTo>
                <a:lnTo>
                  <a:pt x="1404310" y="2196785"/>
                </a:lnTo>
                <a:lnTo>
                  <a:pt x="1386124" y="2150051"/>
                </a:lnTo>
                <a:lnTo>
                  <a:pt x="1368242" y="2103201"/>
                </a:lnTo>
                <a:lnTo>
                  <a:pt x="1350665" y="2056236"/>
                </a:lnTo>
                <a:lnTo>
                  <a:pt x="1333392" y="2009159"/>
                </a:lnTo>
                <a:lnTo>
                  <a:pt x="1316426" y="1961970"/>
                </a:lnTo>
                <a:lnTo>
                  <a:pt x="1299765" y="1914671"/>
                </a:lnTo>
                <a:lnTo>
                  <a:pt x="1283411" y="1867264"/>
                </a:lnTo>
                <a:lnTo>
                  <a:pt x="1267365" y="1819749"/>
                </a:lnTo>
                <a:lnTo>
                  <a:pt x="1251627" y="1772129"/>
                </a:lnTo>
                <a:lnTo>
                  <a:pt x="1236197" y="1724405"/>
                </a:lnTo>
                <a:lnTo>
                  <a:pt x="1221076" y="1676579"/>
                </a:lnTo>
                <a:lnTo>
                  <a:pt x="1206265" y="1628651"/>
                </a:lnTo>
                <a:lnTo>
                  <a:pt x="1191764" y="1580624"/>
                </a:lnTo>
                <a:lnTo>
                  <a:pt x="1177574" y="1532498"/>
                </a:lnTo>
                <a:lnTo>
                  <a:pt x="1163695" y="1484276"/>
                </a:lnTo>
                <a:lnTo>
                  <a:pt x="1150128" y="1435959"/>
                </a:lnTo>
                <a:lnTo>
                  <a:pt x="1136874" y="1387548"/>
                </a:lnTo>
                <a:lnTo>
                  <a:pt x="1123933" y="1339045"/>
                </a:lnTo>
                <a:lnTo>
                  <a:pt x="1111305" y="1290450"/>
                </a:lnTo>
                <a:lnTo>
                  <a:pt x="1098992" y="1241767"/>
                </a:lnTo>
                <a:lnTo>
                  <a:pt x="1086993" y="1192996"/>
                </a:lnTo>
                <a:lnTo>
                  <a:pt x="1075310" y="1144139"/>
                </a:lnTo>
                <a:lnTo>
                  <a:pt x="1063942" y="1095196"/>
                </a:lnTo>
                <a:lnTo>
                  <a:pt x="1052892" y="1046171"/>
                </a:lnTo>
                <a:lnTo>
                  <a:pt x="1042158" y="997063"/>
                </a:lnTo>
                <a:lnTo>
                  <a:pt x="1031742" y="947875"/>
                </a:lnTo>
                <a:lnTo>
                  <a:pt x="1021644" y="898609"/>
                </a:lnTo>
                <a:lnTo>
                  <a:pt x="1011865" y="849264"/>
                </a:lnTo>
                <a:lnTo>
                  <a:pt x="1002405" y="799844"/>
                </a:lnTo>
                <a:lnTo>
                  <a:pt x="993265" y="750350"/>
                </a:lnTo>
                <a:lnTo>
                  <a:pt x="984446" y="700782"/>
                </a:lnTo>
                <a:lnTo>
                  <a:pt x="975948" y="651143"/>
                </a:lnTo>
                <a:lnTo>
                  <a:pt x="967771" y="601434"/>
                </a:lnTo>
                <a:lnTo>
                  <a:pt x="959917" y="551656"/>
                </a:lnTo>
                <a:lnTo>
                  <a:pt x="952385" y="501811"/>
                </a:lnTo>
                <a:lnTo>
                  <a:pt x="945177" y="451901"/>
                </a:lnTo>
                <a:lnTo>
                  <a:pt x="938293" y="401926"/>
                </a:lnTo>
                <a:lnTo>
                  <a:pt x="931733" y="351889"/>
                </a:lnTo>
                <a:lnTo>
                  <a:pt x="925498" y="301791"/>
                </a:lnTo>
                <a:lnTo>
                  <a:pt x="919589" y="251633"/>
                </a:lnTo>
                <a:lnTo>
                  <a:pt x="914006" y="201417"/>
                </a:lnTo>
                <a:lnTo>
                  <a:pt x="908750" y="151144"/>
                </a:lnTo>
                <a:lnTo>
                  <a:pt x="903821" y="100816"/>
                </a:lnTo>
                <a:lnTo>
                  <a:pt x="899221" y="50434"/>
                </a:lnTo>
                <a:lnTo>
                  <a:pt x="894948" y="0"/>
                </a:lnTo>
                <a:close/>
              </a:path>
            </a:pathLst>
          </a:custGeom>
          <a:solidFill>
            <a:srgbClr val="81005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17">
            <a:extLst>
              <a:ext uri="{FF2B5EF4-FFF2-40B4-BE49-F238E27FC236}">
                <a16:creationId xmlns:a16="http://schemas.microsoft.com/office/drawing/2014/main" id="{FC8C87E3-4368-4939-AD95-171EE336D69B}"/>
              </a:ext>
            </a:extLst>
          </p:cNvPr>
          <p:cNvSpPr/>
          <p:nvPr/>
        </p:nvSpPr>
        <p:spPr>
          <a:xfrm>
            <a:off x="8936690" y="0"/>
            <a:ext cx="3510279" cy="1945005"/>
          </a:xfrm>
          <a:custGeom>
            <a:avLst/>
            <a:gdLst/>
            <a:ahLst/>
            <a:cxnLst/>
            <a:rect l="l" t="t" r="r" b="b"/>
            <a:pathLst>
              <a:path w="3510279" h="1945005">
                <a:moveTo>
                  <a:pt x="1755129" y="1944652"/>
                </a:moveTo>
                <a:lnTo>
                  <a:pt x="1803440" y="1944000"/>
                </a:lnTo>
                <a:lnTo>
                  <a:pt x="1851428" y="1942055"/>
                </a:lnTo>
                <a:lnTo>
                  <a:pt x="1899077" y="1938834"/>
                </a:lnTo>
                <a:lnTo>
                  <a:pt x="1946370" y="1934353"/>
                </a:lnTo>
                <a:lnTo>
                  <a:pt x="1993290" y="1928630"/>
                </a:lnTo>
                <a:lnTo>
                  <a:pt x="2039821" y="1921680"/>
                </a:lnTo>
                <a:lnTo>
                  <a:pt x="2085945" y="1913521"/>
                </a:lnTo>
                <a:lnTo>
                  <a:pt x="2131646" y="1904170"/>
                </a:lnTo>
                <a:lnTo>
                  <a:pt x="2176907" y="1893643"/>
                </a:lnTo>
                <a:lnTo>
                  <a:pt x="2221712" y="1881957"/>
                </a:lnTo>
                <a:lnTo>
                  <a:pt x="2266044" y="1869128"/>
                </a:lnTo>
                <a:lnTo>
                  <a:pt x="2309886" y="1855174"/>
                </a:lnTo>
                <a:lnTo>
                  <a:pt x="2353221" y="1840111"/>
                </a:lnTo>
                <a:lnTo>
                  <a:pt x="2396033" y="1823956"/>
                </a:lnTo>
                <a:lnTo>
                  <a:pt x="2438305" y="1806725"/>
                </a:lnTo>
                <a:lnTo>
                  <a:pt x="2480020" y="1788436"/>
                </a:lnTo>
                <a:lnTo>
                  <a:pt x="2521162" y="1769104"/>
                </a:lnTo>
                <a:lnTo>
                  <a:pt x="2561713" y="1748748"/>
                </a:lnTo>
                <a:lnTo>
                  <a:pt x="2601657" y="1727382"/>
                </a:lnTo>
                <a:lnTo>
                  <a:pt x="2640977" y="1705025"/>
                </a:lnTo>
                <a:lnTo>
                  <a:pt x="2679657" y="1681693"/>
                </a:lnTo>
                <a:lnTo>
                  <a:pt x="2717680" y="1657403"/>
                </a:lnTo>
                <a:lnTo>
                  <a:pt x="2755028" y="1632171"/>
                </a:lnTo>
                <a:lnTo>
                  <a:pt x="2791686" y="1606014"/>
                </a:lnTo>
                <a:lnTo>
                  <a:pt x="2827637" y="1578949"/>
                </a:lnTo>
                <a:lnTo>
                  <a:pt x="2862863" y="1550992"/>
                </a:lnTo>
                <a:lnTo>
                  <a:pt x="2897349" y="1522161"/>
                </a:lnTo>
                <a:lnTo>
                  <a:pt x="2931077" y="1492472"/>
                </a:lnTo>
                <a:lnTo>
                  <a:pt x="2964031" y="1461941"/>
                </a:lnTo>
                <a:lnTo>
                  <a:pt x="2996194" y="1430586"/>
                </a:lnTo>
                <a:lnTo>
                  <a:pt x="3027549" y="1398424"/>
                </a:lnTo>
                <a:lnTo>
                  <a:pt x="3058079" y="1365470"/>
                </a:lnTo>
                <a:lnTo>
                  <a:pt x="3087768" y="1331742"/>
                </a:lnTo>
                <a:lnTo>
                  <a:pt x="3116599" y="1297256"/>
                </a:lnTo>
                <a:lnTo>
                  <a:pt x="3144556" y="1262030"/>
                </a:lnTo>
                <a:lnTo>
                  <a:pt x="3171621" y="1226079"/>
                </a:lnTo>
                <a:lnTo>
                  <a:pt x="3197778" y="1189421"/>
                </a:lnTo>
                <a:lnTo>
                  <a:pt x="3223010" y="1152072"/>
                </a:lnTo>
                <a:lnTo>
                  <a:pt x="3247300" y="1114050"/>
                </a:lnTo>
                <a:lnTo>
                  <a:pt x="3270633" y="1075370"/>
                </a:lnTo>
                <a:lnTo>
                  <a:pt x="3292990" y="1036049"/>
                </a:lnTo>
                <a:lnTo>
                  <a:pt x="3314355" y="996105"/>
                </a:lnTo>
                <a:lnTo>
                  <a:pt x="3334711" y="955554"/>
                </a:lnTo>
                <a:lnTo>
                  <a:pt x="3354043" y="914413"/>
                </a:lnTo>
                <a:lnTo>
                  <a:pt x="3372332" y="872698"/>
                </a:lnTo>
                <a:lnTo>
                  <a:pt x="3389563" y="830426"/>
                </a:lnTo>
                <a:lnTo>
                  <a:pt x="3405718" y="787614"/>
                </a:lnTo>
                <a:lnTo>
                  <a:pt x="3420781" y="744279"/>
                </a:lnTo>
                <a:lnTo>
                  <a:pt x="3434736" y="700437"/>
                </a:lnTo>
                <a:lnTo>
                  <a:pt x="3447564" y="656105"/>
                </a:lnTo>
                <a:lnTo>
                  <a:pt x="3459250" y="611300"/>
                </a:lnTo>
                <a:lnTo>
                  <a:pt x="3469777" y="566039"/>
                </a:lnTo>
                <a:lnTo>
                  <a:pt x="3479129" y="520337"/>
                </a:lnTo>
                <a:lnTo>
                  <a:pt x="3487287" y="474213"/>
                </a:lnTo>
                <a:lnTo>
                  <a:pt x="3494237" y="427683"/>
                </a:lnTo>
                <a:lnTo>
                  <a:pt x="3499960" y="380763"/>
                </a:lnTo>
                <a:lnTo>
                  <a:pt x="3504441" y="333470"/>
                </a:lnTo>
                <a:lnTo>
                  <a:pt x="3507662" y="285821"/>
                </a:lnTo>
                <a:lnTo>
                  <a:pt x="3509607" y="237833"/>
                </a:lnTo>
                <a:lnTo>
                  <a:pt x="3510259" y="189522"/>
                </a:lnTo>
                <a:lnTo>
                  <a:pt x="3509607" y="141211"/>
                </a:lnTo>
                <a:lnTo>
                  <a:pt x="3507662" y="93223"/>
                </a:lnTo>
                <a:lnTo>
                  <a:pt x="3504441" y="45574"/>
                </a:lnTo>
                <a:lnTo>
                  <a:pt x="3500123" y="0"/>
                </a:lnTo>
              </a:path>
              <a:path w="3510279" h="1945005">
                <a:moveTo>
                  <a:pt x="10136" y="0"/>
                </a:moveTo>
                <a:lnTo>
                  <a:pt x="5818" y="45574"/>
                </a:lnTo>
                <a:lnTo>
                  <a:pt x="2597" y="93223"/>
                </a:lnTo>
                <a:lnTo>
                  <a:pt x="652" y="141211"/>
                </a:lnTo>
                <a:lnTo>
                  <a:pt x="0" y="189522"/>
                </a:lnTo>
                <a:lnTo>
                  <a:pt x="652" y="237833"/>
                </a:lnTo>
                <a:lnTo>
                  <a:pt x="2597" y="285821"/>
                </a:lnTo>
                <a:lnTo>
                  <a:pt x="5818" y="333470"/>
                </a:lnTo>
                <a:lnTo>
                  <a:pt x="10298" y="380763"/>
                </a:lnTo>
                <a:lnTo>
                  <a:pt x="16022" y="427683"/>
                </a:lnTo>
                <a:lnTo>
                  <a:pt x="22971" y="474213"/>
                </a:lnTo>
                <a:lnTo>
                  <a:pt x="31130" y="520337"/>
                </a:lnTo>
                <a:lnTo>
                  <a:pt x="40481" y="566039"/>
                </a:lnTo>
                <a:lnTo>
                  <a:pt x="51008" y="611300"/>
                </a:lnTo>
                <a:lnTo>
                  <a:pt x="62694" y="656105"/>
                </a:lnTo>
                <a:lnTo>
                  <a:pt x="75523" y="700437"/>
                </a:lnTo>
                <a:lnTo>
                  <a:pt x="89477" y="744279"/>
                </a:lnTo>
                <a:lnTo>
                  <a:pt x="104540" y="787614"/>
                </a:lnTo>
                <a:lnTo>
                  <a:pt x="120696" y="830426"/>
                </a:lnTo>
                <a:lnTo>
                  <a:pt x="137926" y="872698"/>
                </a:lnTo>
                <a:lnTo>
                  <a:pt x="156216" y="914413"/>
                </a:lnTo>
                <a:lnTo>
                  <a:pt x="175547" y="955554"/>
                </a:lnTo>
                <a:lnTo>
                  <a:pt x="195904" y="996105"/>
                </a:lnTo>
                <a:lnTo>
                  <a:pt x="217269" y="1036049"/>
                </a:lnTo>
                <a:lnTo>
                  <a:pt x="239626" y="1075370"/>
                </a:lnTo>
                <a:lnTo>
                  <a:pt x="262958" y="1114050"/>
                </a:lnTo>
                <a:lnTo>
                  <a:pt x="287249" y="1152072"/>
                </a:lnTo>
                <a:lnTo>
                  <a:pt x="312481" y="1189421"/>
                </a:lnTo>
                <a:lnTo>
                  <a:pt x="338638" y="1226079"/>
                </a:lnTo>
                <a:lnTo>
                  <a:pt x="365703" y="1262030"/>
                </a:lnTo>
                <a:lnTo>
                  <a:pt x="393659" y="1297256"/>
                </a:lnTo>
                <a:lnTo>
                  <a:pt x="422490" y="1331742"/>
                </a:lnTo>
                <a:lnTo>
                  <a:pt x="452180" y="1365470"/>
                </a:lnTo>
                <a:lnTo>
                  <a:pt x="482710" y="1398424"/>
                </a:lnTo>
                <a:lnTo>
                  <a:pt x="514065" y="1430586"/>
                </a:lnTo>
                <a:lnTo>
                  <a:pt x="546228" y="1461941"/>
                </a:lnTo>
                <a:lnTo>
                  <a:pt x="579181" y="1492472"/>
                </a:lnTo>
                <a:lnTo>
                  <a:pt x="612910" y="1522161"/>
                </a:lnTo>
                <a:lnTo>
                  <a:pt x="647395" y="1550992"/>
                </a:lnTo>
                <a:lnTo>
                  <a:pt x="682622" y="1578949"/>
                </a:lnTo>
                <a:lnTo>
                  <a:pt x="718572" y="1606014"/>
                </a:lnTo>
                <a:lnTo>
                  <a:pt x="755230" y="1632171"/>
                </a:lnTo>
                <a:lnTo>
                  <a:pt x="792579" y="1657403"/>
                </a:lnTo>
                <a:lnTo>
                  <a:pt x="830602" y="1681693"/>
                </a:lnTo>
                <a:lnTo>
                  <a:pt x="869282" y="1705025"/>
                </a:lnTo>
                <a:lnTo>
                  <a:pt x="908602" y="1727382"/>
                </a:lnTo>
                <a:lnTo>
                  <a:pt x="948546" y="1748748"/>
                </a:lnTo>
                <a:lnTo>
                  <a:pt x="989097" y="1769104"/>
                </a:lnTo>
                <a:lnTo>
                  <a:pt x="1030238" y="1788436"/>
                </a:lnTo>
                <a:lnTo>
                  <a:pt x="1071953" y="1806725"/>
                </a:lnTo>
                <a:lnTo>
                  <a:pt x="1114225" y="1823956"/>
                </a:lnTo>
                <a:lnTo>
                  <a:pt x="1157037" y="1840111"/>
                </a:lnTo>
                <a:lnTo>
                  <a:pt x="1200372" y="1855174"/>
                </a:lnTo>
                <a:lnTo>
                  <a:pt x="1244214" y="1869128"/>
                </a:lnTo>
                <a:lnTo>
                  <a:pt x="1288546" y="1881957"/>
                </a:lnTo>
                <a:lnTo>
                  <a:pt x="1333351" y="1893643"/>
                </a:lnTo>
                <a:lnTo>
                  <a:pt x="1378613" y="1904170"/>
                </a:lnTo>
                <a:lnTo>
                  <a:pt x="1424314" y="1913521"/>
                </a:lnTo>
                <a:lnTo>
                  <a:pt x="1470438" y="1921680"/>
                </a:lnTo>
                <a:lnTo>
                  <a:pt x="1516969" y="1928630"/>
                </a:lnTo>
                <a:lnTo>
                  <a:pt x="1563889" y="1934353"/>
                </a:lnTo>
                <a:lnTo>
                  <a:pt x="1611181" y="1938834"/>
                </a:lnTo>
                <a:lnTo>
                  <a:pt x="1658830" y="1942055"/>
                </a:lnTo>
                <a:lnTo>
                  <a:pt x="1706818" y="1944000"/>
                </a:lnTo>
                <a:lnTo>
                  <a:pt x="1755129" y="1944652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2">
            <a:extLst>
              <a:ext uri="{FF2B5EF4-FFF2-40B4-BE49-F238E27FC236}">
                <a16:creationId xmlns:a16="http://schemas.microsoft.com/office/drawing/2014/main" id="{8734F8DA-0803-45F1-AA11-B52C2B80B6EA}"/>
              </a:ext>
            </a:extLst>
          </p:cNvPr>
          <p:cNvSpPr txBox="1"/>
          <p:nvPr/>
        </p:nvSpPr>
        <p:spPr>
          <a:xfrm>
            <a:off x="773999" y="1497486"/>
            <a:ext cx="7259815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n-US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Welches Wort </a:t>
            </a:r>
            <a:r>
              <a:rPr lang="en-US" sz="4949" b="1" spc="-55" dirty="0" err="1">
                <a:solidFill>
                  <a:srgbClr val="FFFFFF"/>
                </a:solidFill>
                <a:latin typeface="Goethe FF Clan"/>
                <a:cs typeface="Goethe FF Clan"/>
              </a:rPr>
              <a:t>ist</a:t>
            </a:r>
            <a:r>
              <a:rPr lang="en-US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 das?</a:t>
            </a:r>
            <a:endParaRPr sz="4949" dirty="0">
              <a:latin typeface="Goethe FF Clan"/>
              <a:cs typeface="Goethe FF Cl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9E7E6163-B662-4043-B5E8-C7AD47D027B0}"/>
              </a:ext>
            </a:extLst>
          </p:cNvPr>
          <p:cNvSpPr txBox="1"/>
          <p:nvPr/>
        </p:nvSpPr>
        <p:spPr>
          <a:xfrm>
            <a:off x="773999" y="1497486"/>
            <a:ext cx="8973251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Glaubt ihr das?</a:t>
            </a:r>
            <a:endParaRPr sz="4949" i="1" dirty="0">
              <a:latin typeface="Goethe FF Clan"/>
              <a:cs typeface="Goethe FF Clan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AC285538-5EFC-4E39-9857-D6A5A4B389DA}"/>
              </a:ext>
            </a:extLst>
          </p:cNvPr>
          <p:cNvSpPr/>
          <p:nvPr/>
        </p:nvSpPr>
        <p:spPr>
          <a:xfrm>
            <a:off x="3258191" y="4759326"/>
            <a:ext cx="12418695" cy="2803525"/>
          </a:xfrm>
          <a:custGeom>
            <a:avLst/>
            <a:gdLst/>
            <a:ahLst/>
            <a:cxnLst/>
            <a:rect l="l" t="t" r="r" b="b"/>
            <a:pathLst>
              <a:path w="12418694" h="2803525">
                <a:moveTo>
                  <a:pt x="11039119" y="0"/>
                </a:moveTo>
                <a:lnTo>
                  <a:pt x="1361099" y="63338"/>
                </a:lnTo>
                <a:lnTo>
                  <a:pt x="1313006" y="64481"/>
                </a:lnTo>
                <a:lnTo>
                  <a:pt x="1265340" y="67261"/>
                </a:lnTo>
                <a:lnTo>
                  <a:pt x="1218127" y="71649"/>
                </a:lnTo>
                <a:lnTo>
                  <a:pt x="1171396" y="77619"/>
                </a:lnTo>
                <a:lnTo>
                  <a:pt x="1125173" y="85143"/>
                </a:lnTo>
                <a:lnTo>
                  <a:pt x="1079484" y="94194"/>
                </a:lnTo>
                <a:lnTo>
                  <a:pt x="1034358" y="104744"/>
                </a:lnTo>
                <a:lnTo>
                  <a:pt x="989820" y="116767"/>
                </a:lnTo>
                <a:lnTo>
                  <a:pt x="945899" y="130234"/>
                </a:lnTo>
                <a:lnTo>
                  <a:pt x="902621" y="145119"/>
                </a:lnTo>
                <a:lnTo>
                  <a:pt x="860012" y="161393"/>
                </a:lnTo>
                <a:lnTo>
                  <a:pt x="818101" y="179031"/>
                </a:lnTo>
                <a:lnTo>
                  <a:pt x="776913" y="198004"/>
                </a:lnTo>
                <a:lnTo>
                  <a:pt x="736476" y="218284"/>
                </a:lnTo>
                <a:lnTo>
                  <a:pt x="696818" y="239846"/>
                </a:lnTo>
                <a:lnTo>
                  <a:pt x="657964" y="262661"/>
                </a:lnTo>
                <a:lnTo>
                  <a:pt x="619942" y="286702"/>
                </a:lnTo>
                <a:lnTo>
                  <a:pt x="582779" y="311941"/>
                </a:lnTo>
                <a:lnTo>
                  <a:pt x="546502" y="338352"/>
                </a:lnTo>
                <a:lnTo>
                  <a:pt x="511138" y="365906"/>
                </a:lnTo>
                <a:lnTo>
                  <a:pt x="476713" y="394578"/>
                </a:lnTo>
                <a:lnTo>
                  <a:pt x="443256" y="424338"/>
                </a:lnTo>
                <a:lnTo>
                  <a:pt x="410792" y="455161"/>
                </a:lnTo>
                <a:lnTo>
                  <a:pt x="379350" y="487018"/>
                </a:lnTo>
                <a:lnTo>
                  <a:pt x="348955" y="519882"/>
                </a:lnTo>
                <a:lnTo>
                  <a:pt x="319635" y="553726"/>
                </a:lnTo>
                <a:lnTo>
                  <a:pt x="291416" y="588522"/>
                </a:lnTo>
                <a:lnTo>
                  <a:pt x="264327" y="624244"/>
                </a:lnTo>
                <a:lnTo>
                  <a:pt x="238393" y="660864"/>
                </a:lnTo>
                <a:lnTo>
                  <a:pt x="213642" y="698354"/>
                </a:lnTo>
                <a:lnTo>
                  <a:pt x="190101" y="736687"/>
                </a:lnTo>
                <a:lnTo>
                  <a:pt x="167797" y="775836"/>
                </a:lnTo>
                <a:lnTo>
                  <a:pt x="146756" y="815773"/>
                </a:lnTo>
                <a:lnTo>
                  <a:pt x="127006" y="856471"/>
                </a:lnTo>
                <a:lnTo>
                  <a:pt x="108574" y="897903"/>
                </a:lnTo>
                <a:lnTo>
                  <a:pt x="91487" y="940042"/>
                </a:lnTo>
                <a:lnTo>
                  <a:pt x="75772" y="982859"/>
                </a:lnTo>
                <a:lnTo>
                  <a:pt x="61455" y="1026328"/>
                </a:lnTo>
                <a:lnTo>
                  <a:pt x="48564" y="1070422"/>
                </a:lnTo>
                <a:lnTo>
                  <a:pt x="37125" y="1115112"/>
                </a:lnTo>
                <a:lnTo>
                  <a:pt x="27167" y="1160372"/>
                </a:lnTo>
                <a:lnTo>
                  <a:pt x="18715" y="1206175"/>
                </a:lnTo>
                <a:lnTo>
                  <a:pt x="11796" y="1252492"/>
                </a:lnTo>
                <a:lnTo>
                  <a:pt x="6439" y="1299297"/>
                </a:lnTo>
                <a:lnTo>
                  <a:pt x="2669" y="1346562"/>
                </a:lnTo>
                <a:lnTo>
                  <a:pt x="513" y="1394260"/>
                </a:lnTo>
                <a:lnTo>
                  <a:pt x="0" y="1442364"/>
                </a:lnTo>
                <a:lnTo>
                  <a:pt x="1143" y="1490457"/>
                </a:lnTo>
                <a:lnTo>
                  <a:pt x="3922" y="1538124"/>
                </a:lnTo>
                <a:lnTo>
                  <a:pt x="8311" y="1585336"/>
                </a:lnTo>
                <a:lnTo>
                  <a:pt x="14281" y="1632068"/>
                </a:lnTo>
                <a:lnTo>
                  <a:pt x="21805" y="1678291"/>
                </a:lnTo>
                <a:lnTo>
                  <a:pt x="30856" y="1723979"/>
                </a:lnTo>
                <a:lnTo>
                  <a:pt x="41406" y="1769106"/>
                </a:lnTo>
                <a:lnTo>
                  <a:pt x="53428" y="1813643"/>
                </a:lnTo>
                <a:lnTo>
                  <a:pt x="66896" y="1857564"/>
                </a:lnTo>
                <a:lnTo>
                  <a:pt x="81780" y="1900843"/>
                </a:lnTo>
                <a:lnTo>
                  <a:pt x="98055" y="1943451"/>
                </a:lnTo>
                <a:lnTo>
                  <a:pt x="115693" y="1985363"/>
                </a:lnTo>
                <a:lnTo>
                  <a:pt x="134665" y="2026550"/>
                </a:lnTo>
                <a:lnTo>
                  <a:pt x="154946" y="2066987"/>
                </a:lnTo>
                <a:lnTo>
                  <a:pt x="176508" y="2106646"/>
                </a:lnTo>
                <a:lnTo>
                  <a:pt x="199323" y="2145499"/>
                </a:lnTo>
                <a:lnTo>
                  <a:pt x="223364" y="2183521"/>
                </a:lnTo>
                <a:lnTo>
                  <a:pt x="248603" y="2220684"/>
                </a:lnTo>
                <a:lnTo>
                  <a:pt x="275014" y="2256961"/>
                </a:lnTo>
                <a:lnTo>
                  <a:pt x="302569" y="2292326"/>
                </a:lnTo>
                <a:lnTo>
                  <a:pt x="331240" y="2326750"/>
                </a:lnTo>
                <a:lnTo>
                  <a:pt x="361001" y="2360207"/>
                </a:lnTo>
                <a:lnTo>
                  <a:pt x="391824" y="2392671"/>
                </a:lnTo>
                <a:lnTo>
                  <a:pt x="423681" y="2424114"/>
                </a:lnTo>
                <a:lnTo>
                  <a:pt x="456545" y="2454509"/>
                </a:lnTo>
                <a:lnTo>
                  <a:pt x="490389" y="2483829"/>
                </a:lnTo>
                <a:lnTo>
                  <a:pt x="525186" y="2512047"/>
                </a:lnTo>
                <a:lnTo>
                  <a:pt x="560908" y="2539137"/>
                </a:lnTo>
                <a:lnTo>
                  <a:pt x="597528" y="2565070"/>
                </a:lnTo>
                <a:lnTo>
                  <a:pt x="635018" y="2589821"/>
                </a:lnTo>
                <a:lnTo>
                  <a:pt x="673351" y="2613362"/>
                </a:lnTo>
                <a:lnTo>
                  <a:pt x="712500" y="2635667"/>
                </a:lnTo>
                <a:lnTo>
                  <a:pt x="752438" y="2656707"/>
                </a:lnTo>
                <a:lnTo>
                  <a:pt x="793137" y="2676457"/>
                </a:lnTo>
                <a:lnTo>
                  <a:pt x="834569" y="2694889"/>
                </a:lnTo>
                <a:lnTo>
                  <a:pt x="876708" y="2711976"/>
                </a:lnTo>
                <a:lnTo>
                  <a:pt x="919526" y="2727692"/>
                </a:lnTo>
                <a:lnTo>
                  <a:pt x="962995" y="2742009"/>
                </a:lnTo>
                <a:lnTo>
                  <a:pt x="1007089" y="2754900"/>
                </a:lnTo>
                <a:lnTo>
                  <a:pt x="1051780" y="2766338"/>
                </a:lnTo>
                <a:lnTo>
                  <a:pt x="1097041" y="2776297"/>
                </a:lnTo>
                <a:lnTo>
                  <a:pt x="1142844" y="2784749"/>
                </a:lnTo>
                <a:lnTo>
                  <a:pt x="1189162" y="2791667"/>
                </a:lnTo>
                <a:lnTo>
                  <a:pt x="1235967" y="2797025"/>
                </a:lnTo>
                <a:lnTo>
                  <a:pt x="1283233" y="2800795"/>
                </a:lnTo>
                <a:lnTo>
                  <a:pt x="1330932" y="2802950"/>
                </a:lnTo>
                <a:lnTo>
                  <a:pt x="1379036" y="2803464"/>
                </a:lnTo>
                <a:lnTo>
                  <a:pt x="11057055" y="2740125"/>
                </a:lnTo>
                <a:lnTo>
                  <a:pt x="11105148" y="2738982"/>
                </a:lnTo>
                <a:lnTo>
                  <a:pt x="11152814" y="2736203"/>
                </a:lnTo>
                <a:lnTo>
                  <a:pt x="11200026" y="2731814"/>
                </a:lnTo>
                <a:lnTo>
                  <a:pt x="11246757" y="2725844"/>
                </a:lnTo>
                <a:lnTo>
                  <a:pt x="11292979" y="2718320"/>
                </a:lnTo>
                <a:lnTo>
                  <a:pt x="11338667" y="2709269"/>
                </a:lnTo>
                <a:lnTo>
                  <a:pt x="11383793" y="2698719"/>
                </a:lnTo>
                <a:lnTo>
                  <a:pt x="11428330" y="2686697"/>
                </a:lnTo>
                <a:lnTo>
                  <a:pt x="11472251" y="2673229"/>
                </a:lnTo>
                <a:lnTo>
                  <a:pt x="11515529" y="2658345"/>
                </a:lnTo>
                <a:lnTo>
                  <a:pt x="11558137" y="2642070"/>
                </a:lnTo>
                <a:lnTo>
                  <a:pt x="11600048" y="2624432"/>
                </a:lnTo>
                <a:lnTo>
                  <a:pt x="11641235" y="2605460"/>
                </a:lnTo>
                <a:lnTo>
                  <a:pt x="11681672" y="2585179"/>
                </a:lnTo>
                <a:lnTo>
                  <a:pt x="11721330" y="2563617"/>
                </a:lnTo>
                <a:lnTo>
                  <a:pt x="11760183" y="2540802"/>
                </a:lnTo>
                <a:lnTo>
                  <a:pt x="11798205" y="2516761"/>
                </a:lnTo>
                <a:lnTo>
                  <a:pt x="11835368" y="2491522"/>
                </a:lnTo>
                <a:lnTo>
                  <a:pt x="11871645" y="2465111"/>
                </a:lnTo>
                <a:lnTo>
                  <a:pt x="11907009" y="2437556"/>
                </a:lnTo>
                <a:lnTo>
                  <a:pt x="11941433" y="2408885"/>
                </a:lnTo>
                <a:lnTo>
                  <a:pt x="11974890" y="2379124"/>
                </a:lnTo>
                <a:lnTo>
                  <a:pt x="12007353" y="2348301"/>
                </a:lnTo>
                <a:lnTo>
                  <a:pt x="12038796" y="2316444"/>
                </a:lnTo>
                <a:lnTo>
                  <a:pt x="12069191" y="2283580"/>
                </a:lnTo>
                <a:lnTo>
                  <a:pt x="12098511" y="2249736"/>
                </a:lnTo>
                <a:lnTo>
                  <a:pt x="12126729" y="2214939"/>
                </a:lnTo>
                <a:lnTo>
                  <a:pt x="12153818" y="2179217"/>
                </a:lnTo>
                <a:lnTo>
                  <a:pt x="12179752" y="2142597"/>
                </a:lnTo>
                <a:lnTo>
                  <a:pt x="12204503" y="2105107"/>
                </a:lnTo>
                <a:lnTo>
                  <a:pt x="12228044" y="2066774"/>
                </a:lnTo>
                <a:lnTo>
                  <a:pt x="12250348" y="2027625"/>
                </a:lnTo>
                <a:lnTo>
                  <a:pt x="12271388" y="1987687"/>
                </a:lnTo>
                <a:lnTo>
                  <a:pt x="12291138" y="1946988"/>
                </a:lnTo>
                <a:lnTo>
                  <a:pt x="12309570" y="1905556"/>
                </a:lnTo>
                <a:lnTo>
                  <a:pt x="12326657" y="1863417"/>
                </a:lnTo>
                <a:lnTo>
                  <a:pt x="12342373" y="1820599"/>
                </a:lnTo>
                <a:lnTo>
                  <a:pt x="12356690" y="1777130"/>
                </a:lnTo>
                <a:lnTo>
                  <a:pt x="12369581" y="1733036"/>
                </a:lnTo>
                <a:lnTo>
                  <a:pt x="12381019" y="1688345"/>
                </a:lnTo>
                <a:lnTo>
                  <a:pt x="12390978" y="1643084"/>
                </a:lnTo>
                <a:lnTo>
                  <a:pt x="12399430" y="1597281"/>
                </a:lnTo>
                <a:lnTo>
                  <a:pt x="12406348" y="1550963"/>
                </a:lnTo>
                <a:lnTo>
                  <a:pt x="12411706" y="1504158"/>
                </a:lnTo>
                <a:lnTo>
                  <a:pt x="12415476" y="1456892"/>
                </a:lnTo>
                <a:lnTo>
                  <a:pt x="12417631" y="1409193"/>
                </a:lnTo>
                <a:lnTo>
                  <a:pt x="12418145" y="1361089"/>
                </a:lnTo>
                <a:lnTo>
                  <a:pt x="12417002" y="1312996"/>
                </a:lnTo>
                <a:lnTo>
                  <a:pt x="12414223" y="1265329"/>
                </a:lnTo>
                <a:lnTo>
                  <a:pt x="12409836" y="1218117"/>
                </a:lnTo>
                <a:lnTo>
                  <a:pt x="12403866" y="1171386"/>
                </a:lnTo>
                <a:lnTo>
                  <a:pt x="12396343" y="1125162"/>
                </a:lnTo>
                <a:lnTo>
                  <a:pt x="12387292" y="1079474"/>
                </a:lnTo>
                <a:lnTo>
                  <a:pt x="12376742" y="1034348"/>
                </a:lnTo>
                <a:lnTo>
                  <a:pt x="12364720" y="989811"/>
                </a:lnTo>
                <a:lnTo>
                  <a:pt x="12351254" y="945890"/>
                </a:lnTo>
                <a:lnTo>
                  <a:pt x="12336369" y="902611"/>
                </a:lnTo>
                <a:lnTo>
                  <a:pt x="12320095" y="860003"/>
                </a:lnTo>
                <a:lnTo>
                  <a:pt x="12302458" y="818092"/>
                </a:lnTo>
                <a:lnTo>
                  <a:pt x="12283486" y="776905"/>
                </a:lnTo>
                <a:lnTo>
                  <a:pt x="12263205" y="736468"/>
                </a:lnTo>
                <a:lnTo>
                  <a:pt x="12241644" y="696810"/>
                </a:lnTo>
                <a:lnTo>
                  <a:pt x="12218829" y="657956"/>
                </a:lnTo>
                <a:lnTo>
                  <a:pt x="12194788" y="619935"/>
                </a:lnTo>
                <a:lnTo>
                  <a:pt x="12169549" y="582772"/>
                </a:lnTo>
                <a:lnTo>
                  <a:pt x="12143139" y="546495"/>
                </a:lnTo>
                <a:lnTo>
                  <a:pt x="12115584" y="511131"/>
                </a:lnTo>
                <a:lnTo>
                  <a:pt x="12086913" y="476707"/>
                </a:lnTo>
                <a:lnTo>
                  <a:pt x="12057152" y="443250"/>
                </a:lnTo>
                <a:lnTo>
                  <a:pt x="12026330" y="410787"/>
                </a:lnTo>
                <a:lnTo>
                  <a:pt x="11994473" y="379344"/>
                </a:lnTo>
                <a:lnTo>
                  <a:pt x="11961609" y="348950"/>
                </a:lnTo>
                <a:lnTo>
                  <a:pt x="11927765" y="319630"/>
                </a:lnTo>
                <a:lnTo>
                  <a:pt x="11892968" y="291412"/>
                </a:lnTo>
                <a:lnTo>
                  <a:pt x="11857246" y="264323"/>
                </a:lnTo>
                <a:lnTo>
                  <a:pt x="11820627" y="238390"/>
                </a:lnTo>
                <a:lnTo>
                  <a:pt x="11783136" y="213639"/>
                </a:lnTo>
                <a:lnTo>
                  <a:pt x="11744803" y="190098"/>
                </a:lnTo>
                <a:lnTo>
                  <a:pt x="11705654" y="167794"/>
                </a:lnTo>
                <a:lnTo>
                  <a:pt x="11665717" y="146754"/>
                </a:lnTo>
                <a:lnTo>
                  <a:pt x="11625018" y="127005"/>
                </a:lnTo>
                <a:lnTo>
                  <a:pt x="11583586" y="108573"/>
                </a:lnTo>
                <a:lnTo>
                  <a:pt x="11541447" y="91486"/>
                </a:lnTo>
                <a:lnTo>
                  <a:pt x="11498629" y="75770"/>
                </a:lnTo>
                <a:lnTo>
                  <a:pt x="11455159" y="61454"/>
                </a:lnTo>
                <a:lnTo>
                  <a:pt x="11411065" y="48563"/>
                </a:lnTo>
                <a:lnTo>
                  <a:pt x="11366375" y="37125"/>
                </a:lnTo>
                <a:lnTo>
                  <a:pt x="11321114" y="27166"/>
                </a:lnTo>
                <a:lnTo>
                  <a:pt x="11275311" y="18714"/>
                </a:lnTo>
                <a:lnTo>
                  <a:pt x="11228993" y="11796"/>
                </a:lnTo>
                <a:lnTo>
                  <a:pt x="11182188" y="6438"/>
                </a:lnTo>
                <a:lnTo>
                  <a:pt x="11134922" y="2668"/>
                </a:lnTo>
                <a:lnTo>
                  <a:pt x="11087223" y="513"/>
                </a:lnTo>
                <a:lnTo>
                  <a:pt x="11039119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3480000" algn="ctr" rotWithShape="0">
              <a:srgbClr val="EB6400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03D5243C-671F-47EE-8FFB-DDB0286DBBE4}"/>
              </a:ext>
            </a:extLst>
          </p:cNvPr>
          <p:cNvSpPr txBox="1"/>
          <p:nvPr/>
        </p:nvSpPr>
        <p:spPr>
          <a:xfrm>
            <a:off x="4251176" y="5024832"/>
            <a:ext cx="10407650" cy="2169160"/>
          </a:xfrm>
          <a:prstGeom prst="rect">
            <a:avLst/>
          </a:prstGeom>
        </p:spPr>
        <p:txBody>
          <a:bodyPr vert="horz" wrap="square" lIns="0" tIns="1543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15"/>
              </a:spcBef>
            </a:pPr>
            <a:r>
              <a:rPr sz="6100" b="1" i="1" spc="-50" dirty="0">
                <a:latin typeface="Goethe FF Clan"/>
                <a:cs typeface="Goethe FF Clan"/>
              </a:rPr>
              <a:t>„Einen</a:t>
            </a:r>
            <a:r>
              <a:rPr sz="6100" b="1" i="1" spc="-200" dirty="0">
                <a:latin typeface="Goethe FF Clan"/>
                <a:cs typeface="Goethe FF Clan"/>
              </a:rPr>
              <a:t> </a:t>
            </a:r>
            <a:r>
              <a:rPr sz="6100" b="1" i="1" spc="-50" dirty="0">
                <a:latin typeface="Goethe FF Clan"/>
                <a:cs typeface="Goethe FF Clan"/>
              </a:rPr>
              <a:t>Ohrwurm</a:t>
            </a:r>
            <a:r>
              <a:rPr sz="6100" b="1" i="1" spc="-195" dirty="0">
                <a:latin typeface="Goethe FF Clan"/>
                <a:cs typeface="Goethe FF Clan"/>
              </a:rPr>
              <a:t> </a:t>
            </a:r>
            <a:r>
              <a:rPr sz="9150" b="1" i="1" spc="-75" baseline="1821" dirty="0">
                <a:latin typeface="Goethe FF Clan"/>
                <a:cs typeface="Goethe FF Clan"/>
              </a:rPr>
              <a:t>haben“</a:t>
            </a:r>
            <a:r>
              <a:rPr sz="9150" b="1" i="1" spc="-292" baseline="1821" dirty="0">
                <a:latin typeface="Goethe FF Clan"/>
                <a:cs typeface="Goethe FF Clan"/>
              </a:rPr>
              <a:t> </a:t>
            </a:r>
            <a:r>
              <a:rPr sz="9150" b="1" spc="-97" baseline="2732" dirty="0">
                <a:latin typeface="Goethe FF Clan"/>
                <a:cs typeface="Goethe FF Clan"/>
              </a:rPr>
              <a:t>heißt</a:t>
            </a:r>
            <a:endParaRPr sz="9150" baseline="2732">
              <a:latin typeface="Goethe FF Clan"/>
              <a:cs typeface="Goethe FF Clan"/>
            </a:endParaRPr>
          </a:p>
          <a:p>
            <a:pPr marL="14604" algn="ctr">
              <a:lnSpc>
                <a:spcPct val="100000"/>
              </a:lnSpc>
              <a:spcBef>
                <a:spcPts val="1120"/>
              </a:spcBef>
            </a:pPr>
            <a:r>
              <a:rPr sz="6100" b="1" i="1" spc="-60" dirty="0">
                <a:latin typeface="Goethe FF Clan"/>
                <a:cs typeface="Goethe FF Clan"/>
              </a:rPr>
              <a:t>„Ohrenschmerzen</a:t>
            </a:r>
            <a:r>
              <a:rPr sz="6100" b="1" i="1" spc="-190" dirty="0">
                <a:latin typeface="Goethe FF Clan"/>
                <a:cs typeface="Goethe FF Clan"/>
              </a:rPr>
              <a:t> </a:t>
            </a:r>
            <a:r>
              <a:rPr sz="9150" b="1" i="1" spc="-89" baseline="2732" dirty="0">
                <a:latin typeface="Goethe FF Clan"/>
                <a:cs typeface="Goethe FF Clan"/>
              </a:rPr>
              <a:t>haben“</a:t>
            </a:r>
            <a:endParaRPr sz="9150" baseline="2732">
              <a:latin typeface="Goethe FF Clan"/>
              <a:cs typeface="Goethe FF Clan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A8AC064E-CC53-4CBE-B54B-7A11CE35B3E0}"/>
              </a:ext>
            </a:extLst>
          </p:cNvPr>
          <p:cNvSpPr/>
          <p:nvPr/>
        </p:nvSpPr>
        <p:spPr>
          <a:xfrm>
            <a:off x="7882139" y="0"/>
            <a:ext cx="4340225" cy="2908300"/>
          </a:xfrm>
          <a:custGeom>
            <a:avLst/>
            <a:gdLst/>
            <a:ahLst/>
            <a:cxnLst/>
            <a:rect l="l" t="t" r="r" b="b"/>
            <a:pathLst>
              <a:path w="4340225" h="2908300">
                <a:moveTo>
                  <a:pt x="3662240" y="0"/>
                </a:moveTo>
                <a:lnTo>
                  <a:pt x="1040969" y="0"/>
                </a:lnTo>
                <a:lnTo>
                  <a:pt x="1026691" y="23054"/>
                </a:lnTo>
                <a:lnTo>
                  <a:pt x="1000142" y="65084"/>
                </a:lnTo>
                <a:lnTo>
                  <a:pt x="973220" y="106876"/>
                </a:lnTo>
                <a:lnTo>
                  <a:pt x="945927" y="148430"/>
                </a:lnTo>
                <a:lnTo>
                  <a:pt x="918264" y="189742"/>
                </a:lnTo>
                <a:lnTo>
                  <a:pt x="890234" y="230809"/>
                </a:lnTo>
                <a:lnTo>
                  <a:pt x="861815" y="271659"/>
                </a:lnTo>
                <a:lnTo>
                  <a:pt x="833074" y="312201"/>
                </a:lnTo>
                <a:lnTo>
                  <a:pt x="803948" y="352521"/>
                </a:lnTo>
                <a:lnTo>
                  <a:pt x="774460" y="392586"/>
                </a:lnTo>
                <a:lnTo>
                  <a:pt x="744612" y="432394"/>
                </a:lnTo>
                <a:lnTo>
                  <a:pt x="714405" y="471943"/>
                </a:lnTo>
                <a:lnTo>
                  <a:pt x="683841" y="511230"/>
                </a:lnTo>
                <a:lnTo>
                  <a:pt x="652922" y="550252"/>
                </a:lnTo>
                <a:lnTo>
                  <a:pt x="621649" y="589008"/>
                </a:lnTo>
                <a:lnTo>
                  <a:pt x="590023" y="627494"/>
                </a:lnTo>
                <a:lnTo>
                  <a:pt x="558046" y="665708"/>
                </a:lnTo>
                <a:lnTo>
                  <a:pt x="525721" y="703647"/>
                </a:lnTo>
                <a:lnTo>
                  <a:pt x="493047" y="741309"/>
                </a:lnTo>
                <a:lnTo>
                  <a:pt x="460028" y="778692"/>
                </a:lnTo>
                <a:lnTo>
                  <a:pt x="426664" y="815793"/>
                </a:lnTo>
                <a:lnTo>
                  <a:pt x="392957" y="852609"/>
                </a:lnTo>
                <a:lnTo>
                  <a:pt x="358909" y="889138"/>
                </a:lnTo>
                <a:lnTo>
                  <a:pt x="324521" y="925377"/>
                </a:lnTo>
                <a:lnTo>
                  <a:pt x="289794" y="961324"/>
                </a:lnTo>
                <a:lnTo>
                  <a:pt x="254732" y="996976"/>
                </a:lnTo>
                <a:lnTo>
                  <a:pt x="219334" y="1032331"/>
                </a:lnTo>
                <a:lnTo>
                  <a:pt x="183602" y="1067387"/>
                </a:lnTo>
                <a:lnTo>
                  <a:pt x="147539" y="1102140"/>
                </a:lnTo>
                <a:lnTo>
                  <a:pt x="111146" y="1136588"/>
                </a:lnTo>
                <a:lnTo>
                  <a:pt x="74424" y="1170729"/>
                </a:lnTo>
                <a:lnTo>
                  <a:pt x="37338" y="1204593"/>
                </a:lnTo>
                <a:lnTo>
                  <a:pt x="0" y="1238079"/>
                </a:lnTo>
                <a:lnTo>
                  <a:pt x="48274" y="1251863"/>
                </a:lnTo>
                <a:lnTo>
                  <a:pt x="144352" y="1280699"/>
                </a:lnTo>
                <a:lnTo>
                  <a:pt x="239785" y="1311216"/>
                </a:lnTo>
                <a:lnTo>
                  <a:pt x="334554" y="1343402"/>
                </a:lnTo>
                <a:lnTo>
                  <a:pt x="381683" y="1360117"/>
                </a:lnTo>
                <a:lnTo>
                  <a:pt x="428638" y="1377243"/>
                </a:lnTo>
                <a:lnTo>
                  <a:pt x="475418" y="1394781"/>
                </a:lnTo>
                <a:lnTo>
                  <a:pt x="522018" y="1412728"/>
                </a:lnTo>
                <a:lnTo>
                  <a:pt x="568437" y="1431082"/>
                </a:lnTo>
                <a:lnTo>
                  <a:pt x="614672" y="1449842"/>
                </a:lnTo>
                <a:lnTo>
                  <a:pt x="660721" y="1469007"/>
                </a:lnTo>
                <a:lnTo>
                  <a:pt x="706581" y="1488575"/>
                </a:lnTo>
                <a:lnTo>
                  <a:pt x="752250" y="1508544"/>
                </a:lnTo>
                <a:lnTo>
                  <a:pt x="797725" y="1528912"/>
                </a:lnTo>
                <a:lnTo>
                  <a:pt x="843004" y="1549679"/>
                </a:lnTo>
                <a:lnTo>
                  <a:pt x="888083" y="1570843"/>
                </a:lnTo>
                <a:lnTo>
                  <a:pt x="932961" y="1592401"/>
                </a:lnTo>
                <a:lnTo>
                  <a:pt x="977636" y="1614353"/>
                </a:lnTo>
                <a:lnTo>
                  <a:pt x="1022103" y="1636696"/>
                </a:lnTo>
                <a:lnTo>
                  <a:pt x="1066362" y="1659430"/>
                </a:lnTo>
                <a:lnTo>
                  <a:pt x="1110409" y="1682552"/>
                </a:lnTo>
                <a:lnTo>
                  <a:pt x="1154242" y="1706062"/>
                </a:lnTo>
                <a:lnTo>
                  <a:pt x="1197859" y="1729957"/>
                </a:lnTo>
                <a:lnTo>
                  <a:pt x="1241256" y="1754236"/>
                </a:lnTo>
                <a:lnTo>
                  <a:pt x="1284432" y="1778897"/>
                </a:lnTo>
                <a:lnTo>
                  <a:pt x="1327384" y="1803939"/>
                </a:lnTo>
                <a:lnTo>
                  <a:pt x="1370109" y="1829360"/>
                </a:lnTo>
                <a:lnTo>
                  <a:pt x="1412605" y="1855159"/>
                </a:lnTo>
                <a:lnTo>
                  <a:pt x="1454869" y="1881334"/>
                </a:lnTo>
                <a:lnTo>
                  <a:pt x="1496899" y="1907883"/>
                </a:lnTo>
                <a:lnTo>
                  <a:pt x="1538692" y="1934805"/>
                </a:lnTo>
                <a:lnTo>
                  <a:pt x="1580246" y="1962099"/>
                </a:lnTo>
                <a:lnTo>
                  <a:pt x="1621558" y="1989762"/>
                </a:lnTo>
                <a:lnTo>
                  <a:pt x="1662626" y="2017793"/>
                </a:lnTo>
                <a:lnTo>
                  <a:pt x="1703447" y="2046191"/>
                </a:lnTo>
                <a:lnTo>
                  <a:pt x="1744018" y="2074954"/>
                </a:lnTo>
                <a:lnTo>
                  <a:pt x="1784338" y="2104080"/>
                </a:lnTo>
                <a:lnTo>
                  <a:pt x="1824403" y="2133568"/>
                </a:lnTo>
                <a:lnTo>
                  <a:pt x="1864211" y="2163417"/>
                </a:lnTo>
                <a:lnTo>
                  <a:pt x="1903760" y="2193624"/>
                </a:lnTo>
                <a:lnTo>
                  <a:pt x="1943047" y="2224188"/>
                </a:lnTo>
                <a:lnTo>
                  <a:pt x="1982070" y="2255107"/>
                </a:lnTo>
                <a:lnTo>
                  <a:pt x="2020825" y="2286381"/>
                </a:lnTo>
                <a:lnTo>
                  <a:pt x="2059311" y="2318007"/>
                </a:lnTo>
                <a:lnTo>
                  <a:pt x="2097525" y="2349984"/>
                </a:lnTo>
                <a:lnTo>
                  <a:pt x="2135464" y="2382309"/>
                </a:lnTo>
                <a:lnTo>
                  <a:pt x="2173126" y="2414983"/>
                </a:lnTo>
                <a:lnTo>
                  <a:pt x="2210508" y="2448002"/>
                </a:lnTo>
                <a:lnTo>
                  <a:pt x="2247609" y="2481366"/>
                </a:lnTo>
                <a:lnTo>
                  <a:pt x="2284424" y="2515073"/>
                </a:lnTo>
                <a:lnTo>
                  <a:pt x="2320953" y="2549121"/>
                </a:lnTo>
                <a:lnTo>
                  <a:pt x="2357192" y="2583509"/>
                </a:lnTo>
                <a:lnTo>
                  <a:pt x="2393138" y="2618235"/>
                </a:lnTo>
                <a:lnTo>
                  <a:pt x="2428790" y="2653298"/>
                </a:lnTo>
                <a:lnTo>
                  <a:pt x="2464144" y="2688696"/>
                </a:lnTo>
                <a:lnTo>
                  <a:pt x="2499199" y="2724427"/>
                </a:lnTo>
                <a:lnTo>
                  <a:pt x="2533951" y="2760489"/>
                </a:lnTo>
                <a:lnTo>
                  <a:pt x="2568399" y="2796883"/>
                </a:lnTo>
                <a:lnTo>
                  <a:pt x="2602539" y="2833604"/>
                </a:lnTo>
                <a:lnTo>
                  <a:pt x="2636369" y="2870653"/>
                </a:lnTo>
                <a:lnTo>
                  <a:pt x="2669887" y="2908028"/>
                </a:lnTo>
                <a:lnTo>
                  <a:pt x="2683671" y="2859754"/>
                </a:lnTo>
                <a:lnTo>
                  <a:pt x="2697879" y="2811636"/>
                </a:lnTo>
                <a:lnTo>
                  <a:pt x="2712508" y="2763677"/>
                </a:lnTo>
                <a:lnTo>
                  <a:pt x="2727558" y="2715879"/>
                </a:lnTo>
                <a:lnTo>
                  <a:pt x="2743026" y="2668244"/>
                </a:lnTo>
                <a:lnTo>
                  <a:pt x="2758912" y="2620776"/>
                </a:lnTo>
                <a:lnTo>
                  <a:pt x="2775212" y="2573476"/>
                </a:lnTo>
                <a:lnTo>
                  <a:pt x="2791927" y="2526348"/>
                </a:lnTo>
                <a:lnTo>
                  <a:pt x="2809054" y="2479393"/>
                </a:lnTo>
                <a:lnTo>
                  <a:pt x="2826591" y="2432614"/>
                </a:lnTo>
                <a:lnTo>
                  <a:pt x="2844538" y="2386015"/>
                </a:lnTo>
                <a:lnTo>
                  <a:pt x="2862892" y="2339596"/>
                </a:lnTo>
                <a:lnTo>
                  <a:pt x="2881653" y="2293361"/>
                </a:lnTo>
                <a:lnTo>
                  <a:pt x="2900817" y="2247313"/>
                </a:lnTo>
                <a:lnTo>
                  <a:pt x="2920385" y="2201453"/>
                </a:lnTo>
                <a:lnTo>
                  <a:pt x="2940353" y="2155784"/>
                </a:lnTo>
                <a:lnTo>
                  <a:pt x="2960722" y="2110310"/>
                </a:lnTo>
                <a:lnTo>
                  <a:pt x="2981488" y="2065032"/>
                </a:lnTo>
                <a:lnTo>
                  <a:pt x="3002651" y="2019952"/>
                </a:lnTo>
                <a:lnTo>
                  <a:pt x="3024209" y="1975075"/>
                </a:lnTo>
                <a:lnTo>
                  <a:pt x="3046161" y="1930401"/>
                </a:lnTo>
                <a:lnTo>
                  <a:pt x="3068504" y="1885933"/>
                </a:lnTo>
                <a:lnTo>
                  <a:pt x="3091237" y="1841675"/>
                </a:lnTo>
                <a:lnTo>
                  <a:pt x="3114359" y="1797628"/>
                </a:lnTo>
                <a:lnTo>
                  <a:pt x="3137868" y="1753795"/>
                </a:lnTo>
                <a:lnTo>
                  <a:pt x="3161763" y="1710179"/>
                </a:lnTo>
                <a:lnTo>
                  <a:pt x="3186041" y="1666782"/>
                </a:lnTo>
                <a:lnTo>
                  <a:pt x="3210702" y="1623606"/>
                </a:lnTo>
                <a:lnTo>
                  <a:pt x="3235743" y="1580655"/>
                </a:lnTo>
                <a:lnTo>
                  <a:pt x="3261164" y="1537930"/>
                </a:lnTo>
                <a:lnTo>
                  <a:pt x="3286962" y="1495434"/>
                </a:lnTo>
                <a:lnTo>
                  <a:pt x="3313137" y="1453170"/>
                </a:lnTo>
                <a:lnTo>
                  <a:pt x="3339686" y="1411140"/>
                </a:lnTo>
                <a:lnTo>
                  <a:pt x="3366607" y="1369347"/>
                </a:lnTo>
                <a:lnTo>
                  <a:pt x="3393900" y="1327793"/>
                </a:lnTo>
                <a:lnTo>
                  <a:pt x="3421563" y="1286481"/>
                </a:lnTo>
                <a:lnTo>
                  <a:pt x="3449594" y="1245414"/>
                </a:lnTo>
                <a:lnTo>
                  <a:pt x="3478015" y="1204560"/>
                </a:lnTo>
                <a:lnTo>
                  <a:pt x="3506754" y="1164021"/>
                </a:lnTo>
                <a:lnTo>
                  <a:pt x="3535880" y="1123701"/>
                </a:lnTo>
                <a:lnTo>
                  <a:pt x="3565367" y="1083636"/>
                </a:lnTo>
                <a:lnTo>
                  <a:pt x="3595215" y="1043828"/>
                </a:lnTo>
                <a:lnTo>
                  <a:pt x="3625422" y="1004279"/>
                </a:lnTo>
                <a:lnTo>
                  <a:pt x="3655985" y="964991"/>
                </a:lnTo>
                <a:lnTo>
                  <a:pt x="3686905" y="925969"/>
                </a:lnTo>
                <a:lnTo>
                  <a:pt x="3718178" y="887213"/>
                </a:lnTo>
                <a:lnTo>
                  <a:pt x="3749804" y="848727"/>
                </a:lnTo>
                <a:lnTo>
                  <a:pt x="3781780" y="810513"/>
                </a:lnTo>
                <a:lnTo>
                  <a:pt x="3814106" y="772573"/>
                </a:lnTo>
                <a:lnTo>
                  <a:pt x="3846779" y="734911"/>
                </a:lnTo>
                <a:lnTo>
                  <a:pt x="3879798" y="697528"/>
                </a:lnTo>
                <a:lnTo>
                  <a:pt x="3913162" y="660427"/>
                </a:lnTo>
                <a:lnTo>
                  <a:pt x="3946869" y="623611"/>
                </a:lnTo>
                <a:lnTo>
                  <a:pt x="3980917" y="587082"/>
                </a:lnTo>
                <a:lnTo>
                  <a:pt x="4015305" y="550843"/>
                </a:lnTo>
                <a:lnTo>
                  <a:pt x="4050031" y="514896"/>
                </a:lnTo>
                <a:lnTo>
                  <a:pt x="4085094" y="479243"/>
                </a:lnTo>
                <a:lnTo>
                  <a:pt x="4120491" y="443888"/>
                </a:lnTo>
                <a:lnTo>
                  <a:pt x="4156223" y="408833"/>
                </a:lnTo>
                <a:lnTo>
                  <a:pt x="4192286" y="374080"/>
                </a:lnTo>
                <a:lnTo>
                  <a:pt x="4228679" y="339631"/>
                </a:lnTo>
                <a:lnTo>
                  <a:pt x="4265401" y="305490"/>
                </a:lnTo>
                <a:lnTo>
                  <a:pt x="4302483" y="271630"/>
                </a:lnTo>
                <a:lnTo>
                  <a:pt x="4339825" y="238140"/>
                </a:lnTo>
                <a:lnTo>
                  <a:pt x="4243430" y="210147"/>
                </a:lnTo>
                <a:lnTo>
                  <a:pt x="4147666" y="180464"/>
                </a:lnTo>
                <a:lnTo>
                  <a:pt x="4052553" y="149105"/>
                </a:lnTo>
                <a:lnTo>
                  <a:pt x="4005247" y="132801"/>
                </a:lnTo>
                <a:lnTo>
                  <a:pt x="3958111" y="116083"/>
                </a:lnTo>
                <a:lnTo>
                  <a:pt x="3911149" y="98952"/>
                </a:lnTo>
                <a:lnTo>
                  <a:pt x="3864362" y="81409"/>
                </a:lnTo>
                <a:lnTo>
                  <a:pt x="3817754" y="63458"/>
                </a:lnTo>
                <a:lnTo>
                  <a:pt x="3771327" y="45098"/>
                </a:lnTo>
                <a:lnTo>
                  <a:pt x="3725083" y="26332"/>
                </a:lnTo>
                <a:lnTo>
                  <a:pt x="3679024" y="7162"/>
                </a:lnTo>
                <a:lnTo>
                  <a:pt x="3662240" y="0"/>
                </a:lnTo>
                <a:close/>
              </a:path>
            </a:pathLst>
          </a:custGeom>
          <a:solidFill>
            <a:srgbClr val="81005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B4959EC-B70F-4EFB-8DD3-909243D42F48}"/>
              </a:ext>
            </a:extLst>
          </p:cNvPr>
          <p:cNvSpPr/>
          <p:nvPr/>
        </p:nvSpPr>
        <p:spPr>
          <a:xfrm>
            <a:off x="18107395" y="4915706"/>
            <a:ext cx="1997075" cy="4882515"/>
          </a:xfrm>
          <a:custGeom>
            <a:avLst/>
            <a:gdLst/>
            <a:ahLst/>
            <a:cxnLst/>
            <a:rect l="l" t="t" r="r" b="b"/>
            <a:pathLst>
              <a:path w="1997075" h="4882515">
                <a:moveTo>
                  <a:pt x="1996705" y="0"/>
                </a:moveTo>
                <a:lnTo>
                  <a:pt x="1955108" y="9561"/>
                </a:lnTo>
                <a:lnTo>
                  <a:pt x="1909763" y="20843"/>
                </a:lnTo>
                <a:lnTo>
                  <a:pt x="1864743" y="32905"/>
                </a:lnTo>
                <a:lnTo>
                  <a:pt x="1820057" y="45738"/>
                </a:lnTo>
                <a:lnTo>
                  <a:pt x="1775713" y="59334"/>
                </a:lnTo>
                <a:lnTo>
                  <a:pt x="1731718" y="73686"/>
                </a:lnTo>
                <a:lnTo>
                  <a:pt x="1688081" y="88785"/>
                </a:lnTo>
                <a:lnTo>
                  <a:pt x="1644810" y="104625"/>
                </a:lnTo>
                <a:lnTo>
                  <a:pt x="1601912" y="121196"/>
                </a:lnTo>
                <a:lnTo>
                  <a:pt x="1559397" y="138492"/>
                </a:lnTo>
                <a:lnTo>
                  <a:pt x="1517271" y="156504"/>
                </a:lnTo>
                <a:lnTo>
                  <a:pt x="1475543" y="175224"/>
                </a:lnTo>
                <a:lnTo>
                  <a:pt x="1434222" y="194645"/>
                </a:lnTo>
                <a:lnTo>
                  <a:pt x="1393314" y="214760"/>
                </a:lnTo>
                <a:lnTo>
                  <a:pt x="1352828" y="235559"/>
                </a:lnTo>
                <a:lnTo>
                  <a:pt x="1312773" y="257036"/>
                </a:lnTo>
                <a:lnTo>
                  <a:pt x="1273155" y="279181"/>
                </a:lnTo>
                <a:lnTo>
                  <a:pt x="1233984" y="301989"/>
                </a:lnTo>
                <a:lnTo>
                  <a:pt x="1195267" y="325450"/>
                </a:lnTo>
                <a:lnTo>
                  <a:pt x="1157012" y="349558"/>
                </a:lnTo>
                <a:lnTo>
                  <a:pt x="1119227" y="374303"/>
                </a:lnTo>
                <a:lnTo>
                  <a:pt x="1081921" y="399679"/>
                </a:lnTo>
                <a:lnTo>
                  <a:pt x="1045101" y="425677"/>
                </a:lnTo>
                <a:lnTo>
                  <a:pt x="1008775" y="452289"/>
                </a:lnTo>
                <a:lnTo>
                  <a:pt x="972952" y="479509"/>
                </a:lnTo>
                <a:lnTo>
                  <a:pt x="937640" y="507327"/>
                </a:lnTo>
                <a:lnTo>
                  <a:pt x="902845" y="535737"/>
                </a:lnTo>
                <a:lnTo>
                  <a:pt x="868578" y="564730"/>
                </a:lnTo>
                <a:lnTo>
                  <a:pt x="834845" y="594298"/>
                </a:lnTo>
                <a:lnTo>
                  <a:pt x="801654" y="624434"/>
                </a:lnTo>
                <a:lnTo>
                  <a:pt x="769014" y="655130"/>
                </a:lnTo>
                <a:lnTo>
                  <a:pt x="736933" y="686378"/>
                </a:lnTo>
                <a:lnTo>
                  <a:pt x="705419" y="718170"/>
                </a:lnTo>
                <a:lnTo>
                  <a:pt x="674479" y="750498"/>
                </a:lnTo>
                <a:lnTo>
                  <a:pt x="644122" y="783355"/>
                </a:lnTo>
                <a:lnTo>
                  <a:pt x="614356" y="816733"/>
                </a:lnTo>
                <a:lnTo>
                  <a:pt x="585189" y="850623"/>
                </a:lnTo>
                <a:lnTo>
                  <a:pt x="556628" y="885019"/>
                </a:lnTo>
                <a:lnTo>
                  <a:pt x="528683" y="919911"/>
                </a:lnTo>
                <a:lnTo>
                  <a:pt x="501360" y="955293"/>
                </a:lnTo>
                <a:lnTo>
                  <a:pt x="474669" y="991157"/>
                </a:lnTo>
                <a:lnTo>
                  <a:pt x="448617" y="1027494"/>
                </a:lnTo>
                <a:lnTo>
                  <a:pt x="423211" y="1064297"/>
                </a:lnTo>
                <a:lnTo>
                  <a:pt x="398461" y="1101558"/>
                </a:lnTo>
                <a:lnTo>
                  <a:pt x="374374" y="1139270"/>
                </a:lnTo>
                <a:lnTo>
                  <a:pt x="350958" y="1177424"/>
                </a:lnTo>
                <a:lnTo>
                  <a:pt x="328222" y="1216012"/>
                </a:lnTo>
                <a:lnTo>
                  <a:pt x="306173" y="1255027"/>
                </a:lnTo>
                <a:lnTo>
                  <a:pt x="284819" y="1294461"/>
                </a:lnTo>
                <a:lnTo>
                  <a:pt x="264168" y="1334306"/>
                </a:lnTo>
                <a:lnTo>
                  <a:pt x="244229" y="1374555"/>
                </a:lnTo>
                <a:lnTo>
                  <a:pt x="225009" y="1415198"/>
                </a:lnTo>
                <a:lnTo>
                  <a:pt x="206517" y="1456230"/>
                </a:lnTo>
                <a:lnTo>
                  <a:pt x="188760" y="1497641"/>
                </a:lnTo>
                <a:lnTo>
                  <a:pt x="171746" y="1539424"/>
                </a:lnTo>
                <a:lnTo>
                  <a:pt x="155485" y="1581571"/>
                </a:lnTo>
                <a:lnTo>
                  <a:pt x="139982" y="1624075"/>
                </a:lnTo>
                <a:lnTo>
                  <a:pt x="125248" y="1666927"/>
                </a:lnTo>
                <a:lnTo>
                  <a:pt x="111289" y="1710119"/>
                </a:lnTo>
                <a:lnTo>
                  <a:pt x="98114" y="1753644"/>
                </a:lnTo>
                <a:lnTo>
                  <a:pt x="85731" y="1797495"/>
                </a:lnTo>
                <a:lnTo>
                  <a:pt x="74147" y="1841662"/>
                </a:lnTo>
                <a:lnTo>
                  <a:pt x="63372" y="1886139"/>
                </a:lnTo>
                <a:lnTo>
                  <a:pt x="53412" y="1930917"/>
                </a:lnTo>
                <a:lnTo>
                  <a:pt x="44276" y="1975989"/>
                </a:lnTo>
                <a:lnTo>
                  <a:pt x="35972" y="2021347"/>
                </a:lnTo>
                <a:lnTo>
                  <a:pt x="28508" y="2066983"/>
                </a:lnTo>
                <a:lnTo>
                  <a:pt x="21892" y="2112889"/>
                </a:lnTo>
                <a:lnTo>
                  <a:pt x="16132" y="2159057"/>
                </a:lnTo>
                <a:lnTo>
                  <a:pt x="11236" y="2205480"/>
                </a:lnTo>
                <a:lnTo>
                  <a:pt x="7212" y="2252149"/>
                </a:lnTo>
                <a:lnTo>
                  <a:pt x="4069" y="2299057"/>
                </a:lnTo>
                <a:lnTo>
                  <a:pt x="1813" y="2346197"/>
                </a:lnTo>
                <a:lnTo>
                  <a:pt x="454" y="2393559"/>
                </a:lnTo>
                <a:lnTo>
                  <a:pt x="0" y="2441137"/>
                </a:lnTo>
                <a:lnTo>
                  <a:pt x="454" y="2488715"/>
                </a:lnTo>
                <a:lnTo>
                  <a:pt x="1813" y="2536077"/>
                </a:lnTo>
                <a:lnTo>
                  <a:pt x="4069" y="2583217"/>
                </a:lnTo>
                <a:lnTo>
                  <a:pt x="7212" y="2630125"/>
                </a:lnTo>
                <a:lnTo>
                  <a:pt x="11236" y="2676794"/>
                </a:lnTo>
                <a:lnTo>
                  <a:pt x="16132" y="2723217"/>
                </a:lnTo>
                <a:lnTo>
                  <a:pt x="21892" y="2769385"/>
                </a:lnTo>
                <a:lnTo>
                  <a:pt x="28508" y="2815291"/>
                </a:lnTo>
                <a:lnTo>
                  <a:pt x="35972" y="2860927"/>
                </a:lnTo>
                <a:lnTo>
                  <a:pt x="44276" y="2906285"/>
                </a:lnTo>
                <a:lnTo>
                  <a:pt x="53412" y="2951357"/>
                </a:lnTo>
                <a:lnTo>
                  <a:pt x="63372" y="2996135"/>
                </a:lnTo>
                <a:lnTo>
                  <a:pt x="74147" y="3040612"/>
                </a:lnTo>
                <a:lnTo>
                  <a:pt x="85731" y="3084779"/>
                </a:lnTo>
                <a:lnTo>
                  <a:pt x="98114" y="3128630"/>
                </a:lnTo>
                <a:lnTo>
                  <a:pt x="111289" y="3172155"/>
                </a:lnTo>
                <a:lnTo>
                  <a:pt x="125248" y="3215347"/>
                </a:lnTo>
                <a:lnTo>
                  <a:pt x="139982" y="3258199"/>
                </a:lnTo>
                <a:lnTo>
                  <a:pt x="155485" y="3300703"/>
                </a:lnTo>
                <a:lnTo>
                  <a:pt x="171746" y="3342850"/>
                </a:lnTo>
                <a:lnTo>
                  <a:pt x="188760" y="3384633"/>
                </a:lnTo>
                <a:lnTo>
                  <a:pt x="206517" y="3426044"/>
                </a:lnTo>
                <a:lnTo>
                  <a:pt x="225009" y="3467076"/>
                </a:lnTo>
                <a:lnTo>
                  <a:pt x="244229" y="3507719"/>
                </a:lnTo>
                <a:lnTo>
                  <a:pt x="264168" y="3547968"/>
                </a:lnTo>
                <a:lnTo>
                  <a:pt x="284819" y="3587813"/>
                </a:lnTo>
                <a:lnTo>
                  <a:pt x="306173" y="3627247"/>
                </a:lnTo>
                <a:lnTo>
                  <a:pt x="328222" y="3666262"/>
                </a:lnTo>
                <a:lnTo>
                  <a:pt x="350958" y="3704850"/>
                </a:lnTo>
                <a:lnTo>
                  <a:pt x="374374" y="3743004"/>
                </a:lnTo>
                <a:lnTo>
                  <a:pt x="398461" y="3780715"/>
                </a:lnTo>
                <a:lnTo>
                  <a:pt x="423211" y="3817977"/>
                </a:lnTo>
                <a:lnTo>
                  <a:pt x="448617" y="3854780"/>
                </a:lnTo>
                <a:lnTo>
                  <a:pt x="474669" y="3891117"/>
                </a:lnTo>
                <a:lnTo>
                  <a:pt x="501360" y="3926981"/>
                </a:lnTo>
                <a:lnTo>
                  <a:pt x="528683" y="3962363"/>
                </a:lnTo>
                <a:lnTo>
                  <a:pt x="556628" y="3997255"/>
                </a:lnTo>
                <a:lnTo>
                  <a:pt x="585189" y="4031651"/>
                </a:lnTo>
                <a:lnTo>
                  <a:pt x="614356" y="4065541"/>
                </a:lnTo>
                <a:lnTo>
                  <a:pt x="644122" y="4098919"/>
                </a:lnTo>
                <a:lnTo>
                  <a:pt x="674479" y="4131775"/>
                </a:lnTo>
                <a:lnTo>
                  <a:pt x="705419" y="4164104"/>
                </a:lnTo>
                <a:lnTo>
                  <a:pt x="736933" y="4195896"/>
                </a:lnTo>
                <a:lnTo>
                  <a:pt x="769014" y="4227144"/>
                </a:lnTo>
                <a:lnTo>
                  <a:pt x="801654" y="4257840"/>
                </a:lnTo>
                <a:lnTo>
                  <a:pt x="834845" y="4287976"/>
                </a:lnTo>
                <a:lnTo>
                  <a:pt x="868578" y="4317544"/>
                </a:lnTo>
                <a:lnTo>
                  <a:pt x="902845" y="4346537"/>
                </a:lnTo>
                <a:lnTo>
                  <a:pt x="937640" y="4374947"/>
                </a:lnTo>
                <a:lnTo>
                  <a:pt x="972952" y="4402765"/>
                </a:lnTo>
                <a:lnTo>
                  <a:pt x="1008775" y="4429985"/>
                </a:lnTo>
                <a:lnTo>
                  <a:pt x="1045101" y="4456597"/>
                </a:lnTo>
                <a:lnTo>
                  <a:pt x="1081921" y="4482595"/>
                </a:lnTo>
                <a:lnTo>
                  <a:pt x="1119227" y="4507971"/>
                </a:lnTo>
                <a:lnTo>
                  <a:pt x="1157012" y="4532716"/>
                </a:lnTo>
                <a:lnTo>
                  <a:pt x="1195267" y="4556824"/>
                </a:lnTo>
                <a:lnTo>
                  <a:pt x="1233984" y="4580285"/>
                </a:lnTo>
                <a:lnTo>
                  <a:pt x="1273155" y="4603092"/>
                </a:lnTo>
                <a:lnTo>
                  <a:pt x="1312773" y="4625238"/>
                </a:lnTo>
                <a:lnTo>
                  <a:pt x="1352828" y="4646715"/>
                </a:lnTo>
                <a:lnTo>
                  <a:pt x="1393314" y="4667514"/>
                </a:lnTo>
                <a:lnTo>
                  <a:pt x="1434222" y="4687628"/>
                </a:lnTo>
                <a:lnTo>
                  <a:pt x="1475543" y="4707050"/>
                </a:lnTo>
                <a:lnTo>
                  <a:pt x="1517271" y="4725770"/>
                </a:lnTo>
                <a:lnTo>
                  <a:pt x="1559397" y="4743782"/>
                </a:lnTo>
                <a:lnTo>
                  <a:pt x="1601912" y="4761078"/>
                </a:lnTo>
                <a:lnTo>
                  <a:pt x="1644810" y="4777649"/>
                </a:lnTo>
                <a:lnTo>
                  <a:pt x="1688081" y="4793489"/>
                </a:lnTo>
                <a:lnTo>
                  <a:pt x="1731718" y="4808588"/>
                </a:lnTo>
                <a:lnTo>
                  <a:pt x="1775713" y="4822940"/>
                </a:lnTo>
                <a:lnTo>
                  <a:pt x="1820057" y="4836536"/>
                </a:lnTo>
                <a:lnTo>
                  <a:pt x="1864743" y="4849369"/>
                </a:lnTo>
                <a:lnTo>
                  <a:pt x="1909763" y="4861431"/>
                </a:lnTo>
                <a:lnTo>
                  <a:pt x="1955108" y="4872713"/>
                </a:lnTo>
                <a:lnTo>
                  <a:pt x="1996705" y="4882274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67EB13A3-70C8-4417-A2D3-296B61F41BAF}"/>
              </a:ext>
            </a:extLst>
          </p:cNvPr>
          <p:cNvSpPr/>
          <p:nvPr/>
        </p:nvSpPr>
        <p:spPr>
          <a:xfrm>
            <a:off x="0" y="5685697"/>
            <a:ext cx="2140585" cy="3964940"/>
          </a:xfrm>
          <a:custGeom>
            <a:avLst/>
            <a:gdLst/>
            <a:ahLst/>
            <a:cxnLst/>
            <a:rect l="l" t="t" r="r" b="b"/>
            <a:pathLst>
              <a:path w="2140585" h="3964940">
                <a:moveTo>
                  <a:pt x="0" y="3964503"/>
                </a:moveTo>
                <a:lnTo>
                  <a:pt x="1853008" y="3177950"/>
                </a:lnTo>
                <a:lnTo>
                  <a:pt x="1896404" y="3156888"/>
                </a:lnTo>
                <a:lnTo>
                  <a:pt x="1936679" y="3132036"/>
                </a:lnTo>
                <a:lnTo>
                  <a:pt x="1973709" y="3103704"/>
                </a:lnTo>
                <a:lnTo>
                  <a:pt x="2007367" y="3072204"/>
                </a:lnTo>
                <a:lnTo>
                  <a:pt x="2037528" y="3037846"/>
                </a:lnTo>
                <a:lnTo>
                  <a:pt x="2064067" y="3000940"/>
                </a:lnTo>
                <a:lnTo>
                  <a:pt x="2086858" y="2961797"/>
                </a:lnTo>
                <a:lnTo>
                  <a:pt x="2105776" y="2920728"/>
                </a:lnTo>
                <a:lnTo>
                  <a:pt x="2120696" y="2878044"/>
                </a:lnTo>
                <a:lnTo>
                  <a:pt x="2131492" y="2834054"/>
                </a:lnTo>
                <a:lnTo>
                  <a:pt x="2138037" y="2789070"/>
                </a:lnTo>
                <a:lnTo>
                  <a:pt x="2140209" y="2743402"/>
                </a:lnTo>
                <a:lnTo>
                  <a:pt x="2137879" y="2697361"/>
                </a:lnTo>
                <a:lnTo>
                  <a:pt x="2130924" y="2651257"/>
                </a:lnTo>
                <a:lnTo>
                  <a:pt x="2119217" y="2605402"/>
                </a:lnTo>
                <a:lnTo>
                  <a:pt x="2102634" y="2560105"/>
                </a:lnTo>
                <a:lnTo>
                  <a:pt x="1137836" y="287200"/>
                </a:lnTo>
                <a:lnTo>
                  <a:pt x="1116774" y="243804"/>
                </a:lnTo>
                <a:lnTo>
                  <a:pt x="1091922" y="203529"/>
                </a:lnTo>
                <a:lnTo>
                  <a:pt x="1063591" y="166499"/>
                </a:lnTo>
                <a:lnTo>
                  <a:pt x="1032090" y="132841"/>
                </a:lnTo>
                <a:lnTo>
                  <a:pt x="997732" y="102680"/>
                </a:lnTo>
                <a:lnTo>
                  <a:pt x="960826" y="76141"/>
                </a:lnTo>
                <a:lnTo>
                  <a:pt x="921684" y="53350"/>
                </a:lnTo>
                <a:lnTo>
                  <a:pt x="880615" y="34432"/>
                </a:lnTo>
                <a:lnTo>
                  <a:pt x="837930" y="19512"/>
                </a:lnTo>
                <a:lnTo>
                  <a:pt x="793941" y="8716"/>
                </a:lnTo>
                <a:lnTo>
                  <a:pt x="748956" y="2171"/>
                </a:lnTo>
                <a:lnTo>
                  <a:pt x="703289" y="0"/>
                </a:lnTo>
                <a:lnTo>
                  <a:pt x="657247" y="2329"/>
                </a:lnTo>
                <a:lnTo>
                  <a:pt x="611144" y="9284"/>
                </a:lnTo>
                <a:lnTo>
                  <a:pt x="565288" y="20991"/>
                </a:lnTo>
                <a:lnTo>
                  <a:pt x="519991" y="37574"/>
                </a:lnTo>
                <a:lnTo>
                  <a:pt x="0" y="258298"/>
                </a:lnTo>
              </a:path>
            </a:pathLst>
          </a:custGeom>
          <a:ln w="62825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Folie_10.mp3">
            <a:hlinkClick r:id="" action="ppaction://media"/>
            <a:extLst>
              <a:ext uri="{FF2B5EF4-FFF2-40B4-BE49-F238E27FC236}">
                <a16:creationId xmlns:a16="http://schemas.microsoft.com/office/drawing/2014/main" id="{08FA8214-9FF2-CD87-2767-1CC798E7AF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08050" y="9405464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4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9E7E6163-B662-4043-B5E8-C7AD47D027B0}"/>
              </a:ext>
            </a:extLst>
          </p:cNvPr>
          <p:cNvSpPr txBox="1"/>
          <p:nvPr/>
        </p:nvSpPr>
        <p:spPr>
          <a:xfrm>
            <a:off x="773999" y="1497486"/>
            <a:ext cx="8973251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Glaubt ihr das?</a:t>
            </a:r>
            <a:endParaRPr sz="4949" i="1" dirty="0">
              <a:latin typeface="Goethe FF Clan"/>
              <a:cs typeface="Goethe FF Clan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885C3404-1805-4169-8372-06CDA5505516}"/>
              </a:ext>
            </a:extLst>
          </p:cNvPr>
          <p:cNvSpPr/>
          <p:nvPr/>
        </p:nvSpPr>
        <p:spPr>
          <a:xfrm>
            <a:off x="2320275" y="4052266"/>
            <a:ext cx="15464155" cy="4015740"/>
          </a:xfrm>
          <a:custGeom>
            <a:avLst/>
            <a:gdLst/>
            <a:ahLst/>
            <a:cxnLst/>
            <a:rect l="l" t="t" r="r" b="b"/>
            <a:pathLst>
              <a:path w="15464155" h="4015740">
                <a:moveTo>
                  <a:pt x="13638410" y="0"/>
                </a:moveTo>
                <a:lnTo>
                  <a:pt x="13590086" y="949"/>
                </a:lnTo>
                <a:lnTo>
                  <a:pt x="1754750" y="388404"/>
                </a:lnTo>
                <a:lnTo>
                  <a:pt x="1706467" y="390616"/>
                </a:lnTo>
                <a:lnTo>
                  <a:pt x="1658537" y="394070"/>
                </a:lnTo>
                <a:lnTo>
                  <a:pt x="1610975" y="398748"/>
                </a:lnTo>
                <a:lnTo>
                  <a:pt x="1563795" y="404636"/>
                </a:lnTo>
                <a:lnTo>
                  <a:pt x="1517013" y="411716"/>
                </a:lnTo>
                <a:lnTo>
                  <a:pt x="1470645" y="419972"/>
                </a:lnTo>
                <a:lnTo>
                  <a:pt x="1424705" y="429389"/>
                </a:lnTo>
                <a:lnTo>
                  <a:pt x="1379209" y="439950"/>
                </a:lnTo>
                <a:lnTo>
                  <a:pt x="1334171" y="451640"/>
                </a:lnTo>
                <a:lnTo>
                  <a:pt x="1289607" y="464440"/>
                </a:lnTo>
                <a:lnTo>
                  <a:pt x="1245531" y="478337"/>
                </a:lnTo>
                <a:lnTo>
                  <a:pt x="1201960" y="493313"/>
                </a:lnTo>
                <a:lnTo>
                  <a:pt x="1158908" y="509352"/>
                </a:lnTo>
                <a:lnTo>
                  <a:pt x="1116391" y="526439"/>
                </a:lnTo>
                <a:lnTo>
                  <a:pt x="1074423" y="544556"/>
                </a:lnTo>
                <a:lnTo>
                  <a:pt x="1033020" y="563688"/>
                </a:lnTo>
                <a:lnTo>
                  <a:pt x="992196" y="583818"/>
                </a:lnTo>
                <a:lnTo>
                  <a:pt x="951968" y="604931"/>
                </a:lnTo>
                <a:lnTo>
                  <a:pt x="912350" y="627011"/>
                </a:lnTo>
                <a:lnTo>
                  <a:pt x="873357" y="650040"/>
                </a:lnTo>
                <a:lnTo>
                  <a:pt x="835004" y="674003"/>
                </a:lnTo>
                <a:lnTo>
                  <a:pt x="797308" y="698884"/>
                </a:lnTo>
                <a:lnTo>
                  <a:pt x="760281" y="724666"/>
                </a:lnTo>
                <a:lnTo>
                  <a:pt x="723941" y="751333"/>
                </a:lnTo>
                <a:lnTo>
                  <a:pt x="688302" y="778870"/>
                </a:lnTo>
                <a:lnTo>
                  <a:pt x="653379" y="807260"/>
                </a:lnTo>
                <a:lnTo>
                  <a:pt x="619187" y="836487"/>
                </a:lnTo>
                <a:lnTo>
                  <a:pt x="585742" y="866534"/>
                </a:lnTo>
                <a:lnTo>
                  <a:pt x="553059" y="897385"/>
                </a:lnTo>
                <a:lnTo>
                  <a:pt x="521152" y="929025"/>
                </a:lnTo>
                <a:lnTo>
                  <a:pt x="490037" y="961437"/>
                </a:lnTo>
                <a:lnTo>
                  <a:pt x="459730" y="994605"/>
                </a:lnTo>
                <a:lnTo>
                  <a:pt x="430244" y="1028513"/>
                </a:lnTo>
                <a:lnTo>
                  <a:pt x="401596" y="1063144"/>
                </a:lnTo>
                <a:lnTo>
                  <a:pt x="373801" y="1098483"/>
                </a:lnTo>
                <a:lnTo>
                  <a:pt x="346873" y="1134513"/>
                </a:lnTo>
                <a:lnTo>
                  <a:pt x="320828" y="1171217"/>
                </a:lnTo>
                <a:lnTo>
                  <a:pt x="295681" y="1208581"/>
                </a:lnTo>
                <a:lnTo>
                  <a:pt x="271448" y="1246588"/>
                </a:lnTo>
                <a:lnTo>
                  <a:pt x="248142" y="1285221"/>
                </a:lnTo>
                <a:lnTo>
                  <a:pt x="225780" y="1324464"/>
                </a:lnTo>
                <a:lnTo>
                  <a:pt x="204377" y="1364301"/>
                </a:lnTo>
                <a:lnTo>
                  <a:pt x="183947" y="1404717"/>
                </a:lnTo>
                <a:lnTo>
                  <a:pt x="164507" y="1445694"/>
                </a:lnTo>
                <a:lnTo>
                  <a:pt x="146070" y="1487217"/>
                </a:lnTo>
                <a:lnTo>
                  <a:pt x="128653" y="1529269"/>
                </a:lnTo>
                <a:lnTo>
                  <a:pt x="112270" y="1571835"/>
                </a:lnTo>
                <a:lnTo>
                  <a:pt x="96936" y="1614897"/>
                </a:lnTo>
                <a:lnTo>
                  <a:pt x="82667" y="1658441"/>
                </a:lnTo>
                <a:lnTo>
                  <a:pt x="69478" y="1702449"/>
                </a:lnTo>
                <a:lnTo>
                  <a:pt x="57384" y="1746906"/>
                </a:lnTo>
                <a:lnTo>
                  <a:pt x="46400" y="1791796"/>
                </a:lnTo>
                <a:lnTo>
                  <a:pt x="36541" y="1837101"/>
                </a:lnTo>
                <a:lnTo>
                  <a:pt x="27823" y="1882807"/>
                </a:lnTo>
                <a:lnTo>
                  <a:pt x="20260" y="1928896"/>
                </a:lnTo>
                <a:lnTo>
                  <a:pt x="13868" y="1975354"/>
                </a:lnTo>
                <a:lnTo>
                  <a:pt x="8662" y="2022162"/>
                </a:lnTo>
                <a:lnTo>
                  <a:pt x="4657" y="2069306"/>
                </a:lnTo>
                <a:lnTo>
                  <a:pt x="1868" y="2116769"/>
                </a:lnTo>
                <a:lnTo>
                  <a:pt x="311" y="2164536"/>
                </a:lnTo>
                <a:lnTo>
                  <a:pt x="0" y="2212588"/>
                </a:lnTo>
                <a:lnTo>
                  <a:pt x="950" y="2260912"/>
                </a:lnTo>
                <a:lnTo>
                  <a:pt x="3162" y="2309195"/>
                </a:lnTo>
                <a:lnTo>
                  <a:pt x="6616" y="2357125"/>
                </a:lnTo>
                <a:lnTo>
                  <a:pt x="11294" y="2404688"/>
                </a:lnTo>
                <a:lnTo>
                  <a:pt x="17182" y="2451867"/>
                </a:lnTo>
                <a:lnTo>
                  <a:pt x="24262" y="2498649"/>
                </a:lnTo>
                <a:lnTo>
                  <a:pt x="32519" y="2545017"/>
                </a:lnTo>
                <a:lnTo>
                  <a:pt x="41936" y="2590957"/>
                </a:lnTo>
                <a:lnTo>
                  <a:pt x="52497" y="2636454"/>
                </a:lnTo>
                <a:lnTo>
                  <a:pt x="64186" y="2681491"/>
                </a:lnTo>
                <a:lnTo>
                  <a:pt x="76987" y="2726056"/>
                </a:lnTo>
                <a:lnTo>
                  <a:pt x="90883" y="2770131"/>
                </a:lnTo>
                <a:lnTo>
                  <a:pt x="105859" y="2813702"/>
                </a:lnTo>
                <a:lnTo>
                  <a:pt x="121899" y="2856754"/>
                </a:lnTo>
                <a:lnTo>
                  <a:pt x="138985" y="2899271"/>
                </a:lnTo>
                <a:lnTo>
                  <a:pt x="157102" y="2941239"/>
                </a:lnTo>
                <a:lnTo>
                  <a:pt x="176234" y="2982642"/>
                </a:lnTo>
                <a:lnTo>
                  <a:pt x="196365" y="3023466"/>
                </a:lnTo>
                <a:lnTo>
                  <a:pt x="217478" y="3063694"/>
                </a:lnTo>
                <a:lnTo>
                  <a:pt x="239557" y="3103312"/>
                </a:lnTo>
                <a:lnTo>
                  <a:pt x="262586" y="3142305"/>
                </a:lnTo>
                <a:lnTo>
                  <a:pt x="286549" y="3180658"/>
                </a:lnTo>
                <a:lnTo>
                  <a:pt x="311430" y="3218355"/>
                </a:lnTo>
                <a:lnTo>
                  <a:pt x="337212" y="3255381"/>
                </a:lnTo>
                <a:lnTo>
                  <a:pt x="363880" y="3291721"/>
                </a:lnTo>
                <a:lnTo>
                  <a:pt x="391417" y="3327360"/>
                </a:lnTo>
                <a:lnTo>
                  <a:pt x="419806" y="3362283"/>
                </a:lnTo>
                <a:lnTo>
                  <a:pt x="449033" y="3396475"/>
                </a:lnTo>
                <a:lnTo>
                  <a:pt x="479080" y="3429920"/>
                </a:lnTo>
                <a:lnTo>
                  <a:pt x="509932" y="3462603"/>
                </a:lnTo>
                <a:lnTo>
                  <a:pt x="541572" y="3494510"/>
                </a:lnTo>
                <a:lnTo>
                  <a:pt x="573984" y="3525625"/>
                </a:lnTo>
                <a:lnTo>
                  <a:pt x="607152" y="3555933"/>
                </a:lnTo>
                <a:lnTo>
                  <a:pt x="641059" y="3585418"/>
                </a:lnTo>
                <a:lnTo>
                  <a:pt x="675690" y="3614066"/>
                </a:lnTo>
                <a:lnTo>
                  <a:pt x="711029" y="3641861"/>
                </a:lnTo>
                <a:lnTo>
                  <a:pt x="747059" y="3668789"/>
                </a:lnTo>
                <a:lnTo>
                  <a:pt x="783764" y="3694834"/>
                </a:lnTo>
                <a:lnTo>
                  <a:pt x="821128" y="3719981"/>
                </a:lnTo>
                <a:lnTo>
                  <a:pt x="859134" y="3744215"/>
                </a:lnTo>
                <a:lnTo>
                  <a:pt x="897767" y="3767520"/>
                </a:lnTo>
                <a:lnTo>
                  <a:pt x="937010" y="3789882"/>
                </a:lnTo>
                <a:lnTo>
                  <a:pt x="976848" y="3811285"/>
                </a:lnTo>
                <a:lnTo>
                  <a:pt x="1017263" y="3831715"/>
                </a:lnTo>
                <a:lnTo>
                  <a:pt x="1058240" y="3851155"/>
                </a:lnTo>
                <a:lnTo>
                  <a:pt x="1099763" y="3869592"/>
                </a:lnTo>
                <a:lnTo>
                  <a:pt x="1141816" y="3887009"/>
                </a:lnTo>
                <a:lnTo>
                  <a:pt x="1184381" y="3903393"/>
                </a:lnTo>
                <a:lnTo>
                  <a:pt x="1227444" y="3918726"/>
                </a:lnTo>
                <a:lnTo>
                  <a:pt x="1270987" y="3932995"/>
                </a:lnTo>
                <a:lnTo>
                  <a:pt x="1314996" y="3946184"/>
                </a:lnTo>
                <a:lnTo>
                  <a:pt x="1359453" y="3958278"/>
                </a:lnTo>
                <a:lnTo>
                  <a:pt x="1404342" y="3969262"/>
                </a:lnTo>
                <a:lnTo>
                  <a:pt x="1449648" y="3979121"/>
                </a:lnTo>
                <a:lnTo>
                  <a:pt x="1495353" y="3987839"/>
                </a:lnTo>
                <a:lnTo>
                  <a:pt x="1541443" y="3995402"/>
                </a:lnTo>
                <a:lnTo>
                  <a:pt x="1587900" y="4001794"/>
                </a:lnTo>
                <a:lnTo>
                  <a:pt x="1634709" y="4007000"/>
                </a:lnTo>
                <a:lnTo>
                  <a:pt x="1681853" y="4011005"/>
                </a:lnTo>
                <a:lnTo>
                  <a:pt x="1729316" y="4013794"/>
                </a:lnTo>
                <a:lnTo>
                  <a:pt x="1777082" y="4015351"/>
                </a:lnTo>
                <a:lnTo>
                  <a:pt x="1825135" y="4015663"/>
                </a:lnTo>
                <a:lnTo>
                  <a:pt x="1873458" y="4014712"/>
                </a:lnTo>
                <a:lnTo>
                  <a:pt x="13708805" y="3627268"/>
                </a:lnTo>
                <a:lnTo>
                  <a:pt x="13757087" y="3625056"/>
                </a:lnTo>
                <a:lnTo>
                  <a:pt x="13805017" y="3621602"/>
                </a:lnTo>
                <a:lnTo>
                  <a:pt x="13852579" y="3616924"/>
                </a:lnTo>
                <a:lnTo>
                  <a:pt x="13899758" y="3611036"/>
                </a:lnTo>
                <a:lnTo>
                  <a:pt x="13946539" y="3603956"/>
                </a:lnTo>
                <a:lnTo>
                  <a:pt x="13992907" y="3595700"/>
                </a:lnTo>
                <a:lnTo>
                  <a:pt x="14038847" y="3586283"/>
                </a:lnTo>
                <a:lnTo>
                  <a:pt x="14084343" y="3575722"/>
                </a:lnTo>
                <a:lnTo>
                  <a:pt x="14129380" y="3564032"/>
                </a:lnTo>
                <a:lnTo>
                  <a:pt x="14173944" y="3551232"/>
                </a:lnTo>
                <a:lnTo>
                  <a:pt x="14218019" y="3537335"/>
                </a:lnTo>
                <a:lnTo>
                  <a:pt x="14261590" y="3522359"/>
                </a:lnTo>
                <a:lnTo>
                  <a:pt x="14304641" y="3506320"/>
                </a:lnTo>
                <a:lnTo>
                  <a:pt x="14347158" y="3489233"/>
                </a:lnTo>
                <a:lnTo>
                  <a:pt x="14389126" y="3471116"/>
                </a:lnTo>
                <a:lnTo>
                  <a:pt x="14430529" y="3451984"/>
                </a:lnTo>
                <a:lnTo>
                  <a:pt x="14471352" y="3431853"/>
                </a:lnTo>
                <a:lnTo>
                  <a:pt x="14511580" y="3410740"/>
                </a:lnTo>
                <a:lnTo>
                  <a:pt x="14551198" y="3388661"/>
                </a:lnTo>
                <a:lnTo>
                  <a:pt x="14590191" y="3365632"/>
                </a:lnTo>
                <a:lnTo>
                  <a:pt x="14628543" y="3341669"/>
                </a:lnTo>
                <a:lnTo>
                  <a:pt x="14666240" y="3316788"/>
                </a:lnTo>
                <a:lnTo>
                  <a:pt x="14703266" y="3291006"/>
                </a:lnTo>
                <a:lnTo>
                  <a:pt x="14739606" y="3264338"/>
                </a:lnTo>
                <a:lnTo>
                  <a:pt x="14775245" y="3236801"/>
                </a:lnTo>
                <a:lnTo>
                  <a:pt x="14810168" y="3208411"/>
                </a:lnTo>
                <a:lnTo>
                  <a:pt x="14844360" y="3179185"/>
                </a:lnTo>
                <a:lnTo>
                  <a:pt x="14877805" y="3149137"/>
                </a:lnTo>
                <a:lnTo>
                  <a:pt x="14910488" y="3118286"/>
                </a:lnTo>
                <a:lnTo>
                  <a:pt x="14942395" y="3086646"/>
                </a:lnTo>
                <a:lnTo>
                  <a:pt x="14973510" y="3054233"/>
                </a:lnTo>
                <a:lnTo>
                  <a:pt x="15003817" y="3021065"/>
                </a:lnTo>
                <a:lnTo>
                  <a:pt x="15033303" y="2987158"/>
                </a:lnTo>
                <a:lnTo>
                  <a:pt x="15061951" y="2952526"/>
                </a:lnTo>
                <a:lnTo>
                  <a:pt x="15089746" y="2917187"/>
                </a:lnTo>
                <a:lnTo>
                  <a:pt x="15116674" y="2881157"/>
                </a:lnTo>
                <a:lnTo>
                  <a:pt x="15142719" y="2844452"/>
                </a:lnTo>
                <a:lnTo>
                  <a:pt x="15167866" y="2807088"/>
                </a:lnTo>
                <a:lnTo>
                  <a:pt x="15192100" y="2769082"/>
                </a:lnTo>
                <a:lnTo>
                  <a:pt x="15215406" y="2730449"/>
                </a:lnTo>
                <a:lnTo>
                  <a:pt x="15237768" y="2691205"/>
                </a:lnTo>
                <a:lnTo>
                  <a:pt x="15259171" y="2651367"/>
                </a:lnTo>
                <a:lnTo>
                  <a:pt x="15279601" y="2610952"/>
                </a:lnTo>
                <a:lnTo>
                  <a:pt x="15299042" y="2569974"/>
                </a:lnTo>
                <a:lnTo>
                  <a:pt x="15317479" y="2528451"/>
                </a:lnTo>
                <a:lnTo>
                  <a:pt x="15334896" y="2486399"/>
                </a:lnTo>
                <a:lnTo>
                  <a:pt x="15351280" y="2443833"/>
                </a:lnTo>
                <a:lnTo>
                  <a:pt x="15366613" y="2400770"/>
                </a:lnTo>
                <a:lnTo>
                  <a:pt x="15380882" y="2357226"/>
                </a:lnTo>
                <a:lnTo>
                  <a:pt x="15394072" y="2313217"/>
                </a:lnTo>
                <a:lnTo>
                  <a:pt x="15406166" y="2268760"/>
                </a:lnTo>
                <a:lnTo>
                  <a:pt x="15417150" y="2223870"/>
                </a:lnTo>
                <a:lnTo>
                  <a:pt x="15427010" y="2178564"/>
                </a:lnTo>
                <a:lnTo>
                  <a:pt x="15435728" y="2132858"/>
                </a:lnTo>
                <a:lnTo>
                  <a:pt x="15443291" y="2086768"/>
                </a:lnTo>
                <a:lnTo>
                  <a:pt x="15449684" y="2040311"/>
                </a:lnTo>
                <a:lnTo>
                  <a:pt x="15454890" y="1993502"/>
                </a:lnTo>
                <a:lnTo>
                  <a:pt x="15458896" y="1946357"/>
                </a:lnTo>
                <a:lnTo>
                  <a:pt x="15461685" y="1898894"/>
                </a:lnTo>
                <a:lnTo>
                  <a:pt x="15463243" y="1851127"/>
                </a:lnTo>
                <a:lnTo>
                  <a:pt x="15463555" y="1803074"/>
                </a:lnTo>
                <a:lnTo>
                  <a:pt x="15462605" y="1754749"/>
                </a:lnTo>
                <a:lnTo>
                  <a:pt x="15460393" y="1706467"/>
                </a:lnTo>
                <a:lnTo>
                  <a:pt x="15456939" y="1658537"/>
                </a:lnTo>
                <a:lnTo>
                  <a:pt x="15452260" y="1610975"/>
                </a:lnTo>
                <a:lnTo>
                  <a:pt x="15446373" y="1563796"/>
                </a:lnTo>
                <a:lnTo>
                  <a:pt x="15439293" y="1517015"/>
                </a:lnTo>
                <a:lnTo>
                  <a:pt x="15431036" y="1470647"/>
                </a:lnTo>
                <a:lnTo>
                  <a:pt x="15421619" y="1424708"/>
                </a:lnTo>
                <a:lnTo>
                  <a:pt x="15411058" y="1379212"/>
                </a:lnTo>
                <a:lnTo>
                  <a:pt x="15399369" y="1334174"/>
                </a:lnTo>
                <a:lnTo>
                  <a:pt x="15386568" y="1289610"/>
                </a:lnTo>
                <a:lnTo>
                  <a:pt x="15372671" y="1245535"/>
                </a:lnTo>
                <a:lnTo>
                  <a:pt x="15357695" y="1201965"/>
                </a:lnTo>
                <a:lnTo>
                  <a:pt x="15341656" y="1158913"/>
                </a:lnTo>
                <a:lnTo>
                  <a:pt x="15324570" y="1116396"/>
                </a:lnTo>
                <a:lnTo>
                  <a:pt x="15306453" y="1074428"/>
                </a:lnTo>
                <a:lnTo>
                  <a:pt x="15287321" y="1033025"/>
                </a:lnTo>
                <a:lnTo>
                  <a:pt x="15267190" y="992202"/>
                </a:lnTo>
                <a:lnTo>
                  <a:pt x="15246077" y="951974"/>
                </a:lnTo>
                <a:lnTo>
                  <a:pt x="15223998" y="912356"/>
                </a:lnTo>
                <a:lnTo>
                  <a:pt x="15200968" y="873363"/>
                </a:lnTo>
                <a:lnTo>
                  <a:pt x="15177005" y="835011"/>
                </a:lnTo>
                <a:lnTo>
                  <a:pt x="15152124" y="797314"/>
                </a:lnTo>
                <a:lnTo>
                  <a:pt x="15126342" y="760288"/>
                </a:lnTo>
                <a:lnTo>
                  <a:pt x="15099674" y="723948"/>
                </a:lnTo>
                <a:lnTo>
                  <a:pt x="15072138" y="688309"/>
                </a:lnTo>
                <a:lnTo>
                  <a:pt x="15043748" y="653386"/>
                </a:lnTo>
                <a:lnTo>
                  <a:pt x="15014521" y="619195"/>
                </a:lnTo>
                <a:lnTo>
                  <a:pt x="14984474" y="585749"/>
                </a:lnTo>
                <a:lnTo>
                  <a:pt x="14953622" y="553066"/>
                </a:lnTo>
                <a:lnTo>
                  <a:pt x="14921982" y="521159"/>
                </a:lnTo>
                <a:lnTo>
                  <a:pt x="14889570" y="490045"/>
                </a:lnTo>
                <a:lnTo>
                  <a:pt x="14856402" y="459737"/>
                </a:lnTo>
                <a:lnTo>
                  <a:pt x="14822494" y="430251"/>
                </a:lnTo>
                <a:lnTo>
                  <a:pt x="14787863" y="401603"/>
                </a:lnTo>
                <a:lnTo>
                  <a:pt x="14752524" y="373808"/>
                </a:lnTo>
                <a:lnTo>
                  <a:pt x="14716494" y="346880"/>
                </a:lnTo>
                <a:lnTo>
                  <a:pt x="14679789" y="320835"/>
                </a:lnTo>
                <a:lnTo>
                  <a:pt x="14642425" y="295688"/>
                </a:lnTo>
                <a:lnTo>
                  <a:pt x="14604418" y="271454"/>
                </a:lnTo>
                <a:lnTo>
                  <a:pt x="14565785" y="248149"/>
                </a:lnTo>
                <a:lnTo>
                  <a:pt x="14526542" y="225787"/>
                </a:lnTo>
                <a:lnTo>
                  <a:pt x="14486704" y="204383"/>
                </a:lnTo>
                <a:lnTo>
                  <a:pt x="14446288" y="183953"/>
                </a:lnTo>
                <a:lnTo>
                  <a:pt x="14405311" y="164513"/>
                </a:lnTo>
                <a:lnTo>
                  <a:pt x="14363788" y="146076"/>
                </a:lnTo>
                <a:lnTo>
                  <a:pt x="14321735" y="128658"/>
                </a:lnTo>
                <a:lnTo>
                  <a:pt x="14279169" y="112275"/>
                </a:lnTo>
                <a:lnTo>
                  <a:pt x="14236106" y="96941"/>
                </a:lnTo>
                <a:lnTo>
                  <a:pt x="14192562" y="82672"/>
                </a:lnTo>
                <a:lnTo>
                  <a:pt x="14148554" y="69483"/>
                </a:lnTo>
                <a:lnTo>
                  <a:pt x="14104096" y="57388"/>
                </a:lnTo>
                <a:lnTo>
                  <a:pt x="14059207" y="46404"/>
                </a:lnTo>
                <a:lnTo>
                  <a:pt x="14013901" y="36545"/>
                </a:lnTo>
                <a:lnTo>
                  <a:pt x="13968195" y="27826"/>
                </a:lnTo>
                <a:lnTo>
                  <a:pt x="13922105" y="20263"/>
                </a:lnTo>
                <a:lnTo>
                  <a:pt x="13875647" y="13871"/>
                </a:lnTo>
                <a:lnTo>
                  <a:pt x="13828838" y="8664"/>
                </a:lnTo>
                <a:lnTo>
                  <a:pt x="13781694" y="4659"/>
                </a:lnTo>
                <a:lnTo>
                  <a:pt x="13734230" y="1869"/>
                </a:lnTo>
                <a:lnTo>
                  <a:pt x="13686463" y="311"/>
                </a:lnTo>
                <a:lnTo>
                  <a:pt x="13638410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4460000" algn="ctr" rotWithShape="0">
              <a:srgbClr val="82055F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DEC3F1D7-0C3F-4A5A-83F1-8EC3DC5032F6}"/>
              </a:ext>
            </a:extLst>
          </p:cNvPr>
          <p:cNvSpPr txBox="1"/>
          <p:nvPr/>
        </p:nvSpPr>
        <p:spPr>
          <a:xfrm rot="21540000">
            <a:off x="4072556" y="4741395"/>
            <a:ext cx="11883352" cy="774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965"/>
              </a:lnSpc>
            </a:pPr>
            <a:r>
              <a:rPr sz="9150" b="1" i="1" spc="-67" baseline="-3642" dirty="0">
                <a:latin typeface="Goethe FF Clan"/>
                <a:cs typeface="Goethe FF Clan"/>
              </a:rPr>
              <a:t>„Auf</a:t>
            </a:r>
            <a:r>
              <a:rPr sz="9150" b="1" i="1" spc="-367" baseline="-3642" dirty="0">
                <a:latin typeface="Goethe FF Clan"/>
                <a:cs typeface="Goethe FF Clan"/>
              </a:rPr>
              <a:t> </a:t>
            </a:r>
            <a:r>
              <a:rPr sz="9150" b="1" i="1" spc="-60" baseline="-1821" dirty="0">
                <a:latin typeface="Goethe FF Clan"/>
                <a:cs typeface="Goethe FF Clan"/>
              </a:rPr>
              <a:t>dem</a:t>
            </a:r>
            <a:r>
              <a:rPr sz="9150" b="1" i="1" spc="-367" baseline="-1821" dirty="0">
                <a:latin typeface="Goethe FF Clan"/>
                <a:cs typeface="Goethe FF Clan"/>
              </a:rPr>
              <a:t> </a:t>
            </a:r>
            <a:r>
              <a:rPr sz="6100" b="1" i="1" spc="-75" dirty="0">
                <a:latin typeface="Goethe FF Clan"/>
                <a:cs typeface="Goethe FF Clan"/>
              </a:rPr>
              <a:t>Zahnfleisch</a:t>
            </a:r>
            <a:r>
              <a:rPr sz="6100" b="1" i="1" spc="-240" dirty="0">
                <a:latin typeface="Goethe FF Clan"/>
                <a:cs typeface="Goethe FF Clan"/>
              </a:rPr>
              <a:t> </a:t>
            </a:r>
            <a:r>
              <a:rPr sz="9150" b="1" i="1" spc="-75" baseline="4553" dirty="0">
                <a:latin typeface="Goethe FF Clan"/>
                <a:cs typeface="Goethe FF Clan"/>
              </a:rPr>
              <a:t>gehen“</a:t>
            </a:r>
            <a:r>
              <a:rPr sz="9150" b="1" i="1" spc="-367" baseline="4553" dirty="0">
                <a:latin typeface="Goethe FF Clan"/>
                <a:cs typeface="Goethe FF Clan"/>
              </a:rPr>
              <a:t> </a:t>
            </a:r>
            <a:r>
              <a:rPr sz="9150" b="1" spc="-97" baseline="7285" dirty="0">
                <a:latin typeface="Goethe FF Clan"/>
                <a:cs typeface="Goethe FF Clan"/>
              </a:rPr>
              <a:t>heißt</a:t>
            </a:r>
            <a:endParaRPr sz="9150" baseline="7285">
              <a:latin typeface="Goethe FF Clan"/>
              <a:cs typeface="Goethe FF Clan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BE46F3CD-46B3-4F9B-AD9B-ED1B566CB864}"/>
              </a:ext>
            </a:extLst>
          </p:cNvPr>
          <p:cNvSpPr txBox="1"/>
          <p:nvPr/>
        </p:nvSpPr>
        <p:spPr>
          <a:xfrm rot="21540000">
            <a:off x="6348316" y="5785085"/>
            <a:ext cx="7399812" cy="774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950"/>
              </a:lnSpc>
            </a:pPr>
            <a:r>
              <a:rPr sz="9150" b="1" i="1" spc="-82" baseline="-2732" dirty="0">
                <a:latin typeface="Goethe FF Clan"/>
                <a:cs typeface="Goethe FF Clan"/>
              </a:rPr>
              <a:t>„völlig</a:t>
            </a:r>
            <a:r>
              <a:rPr sz="9150" b="1" i="1" spc="-390" baseline="-2732" dirty="0">
                <a:latin typeface="Goethe FF Clan"/>
                <a:cs typeface="Goethe FF Clan"/>
              </a:rPr>
              <a:t> </a:t>
            </a:r>
            <a:r>
              <a:rPr sz="6100" b="1" i="1" spc="-55" dirty="0">
                <a:latin typeface="Goethe FF Clan"/>
                <a:cs typeface="Goethe FF Clan"/>
              </a:rPr>
              <a:t>erschöpft</a:t>
            </a:r>
            <a:r>
              <a:rPr sz="6100" b="1" i="1" spc="-260" dirty="0">
                <a:latin typeface="Goethe FF Clan"/>
                <a:cs typeface="Goethe FF Clan"/>
              </a:rPr>
              <a:t> </a:t>
            </a:r>
            <a:r>
              <a:rPr sz="9150" b="1" i="1" spc="-97" baseline="3642" dirty="0">
                <a:latin typeface="Goethe FF Clan"/>
                <a:cs typeface="Goethe FF Clan"/>
              </a:rPr>
              <a:t>sein,</a:t>
            </a:r>
            <a:endParaRPr sz="9150" baseline="3642">
              <a:latin typeface="Goethe FF Clan"/>
              <a:cs typeface="Goethe FF Clan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1C1EE598-6D0A-47A3-B0BA-AE46B9376297}"/>
              </a:ext>
            </a:extLst>
          </p:cNvPr>
          <p:cNvSpPr txBox="1"/>
          <p:nvPr/>
        </p:nvSpPr>
        <p:spPr>
          <a:xfrm rot="21540000">
            <a:off x="5834943" y="6850152"/>
            <a:ext cx="8495616" cy="774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550"/>
              </a:lnSpc>
            </a:pPr>
            <a:r>
              <a:rPr sz="9150" b="1" i="1" spc="-75" baseline="-6375" dirty="0">
                <a:latin typeface="Goethe FF Clan"/>
                <a:cs typeface="Goethe FF Clan"/>
              </a:rPr>
              <a:t>keine</a:t>
            </a:r>
            <a:r>
              <a:rPr sz="9150" b="1" i="1" spc="-390" baseline="-6375" dirty="0">
                <a:latin typeface="Goethe FF Clan"/>
                <a:cs typeface="Goethe FF Clan"/>
              </a:rPr>
              <a:t> </a:t>
            </a:r>
            <a:r>
              <a:rPr sz="9150" b="1" i="1" spc="-75" baseline="-4553" dirty="0">
                <a:latin typeface="Goethe FF Clan"/>
                <a:cs typeface="Goethe FF Clan"/>
              </a:rPr>
              <a:t>Kraft</a:t>
            </a:r>
            <a:r>
              <a:rPr sz="9150" b="1" i="1" spc="-390" baseline="-4553" dirty="0">
                <a:latin typeface="Goethe FF Clan"/>
                <a:cs typeface="Goethe FF Clan"/>
              </a:rPr>
              <a:t> </a:t>
            </a:r>
            <a:r>
              <a:rPr sz="9150" b="1" i="1" spc="-67" baseline="-2276" dirty="0">
                <a:latin typeface="Goethe FF Clan"/>
                <a:cs typeface="Goethe FF Clan"/>
              </a:rPr>
              <a:t>mehr</a:t>
            </a:r>
            <a:r>
              <a:rPr sz="9150" b="1" i="1" spc="-390" baseline="-2276" dirty="0">
                <a:latin typeface="Goethe FF Clan"/>
                <a:cs typeface="Goethe FF Clan"/>
              </a:rPr>
              <a:t> </a:t>
            </a:r>
            <a:r>
              <a:rPr sz="6100" b="1" i="1" spc="-60" dirty="0">
                <a:latin typeface="Goethe FF Clan"/>
                <a:cs typeface="Goethe FF Clan"/>
              </a:rPr>
              <a:t>haben“</a:t>
            </a:r>
            <a:endParaRPr sz="6100">
              <a:latin typeface="Goethe FF Clan"/>
              <a:cs typeface="Goethe FF Clan"/>
            </a:endParaRPr>
          </a:p>
        </p:txBody>
      </p:sp>
      <p:pic>
        <p:nvPicPr>
          <p:cNvPr id="11" name="object 10">
            <a:extLst>
              <a:ext uri="{FF2B5EF4-FFF2-40B4-BE49-F238E27FC236}">
                <a16:creationId xmlns:a16="http://schemas.microsoft.com/office/drawing/2014/main" id="{498730CD-DCB4-434F-8AA0-926E9569B388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5683702" y="6546073"/>
            <a:ext cx="2383548" cy="2354178"/>
          </a:xfrm>
          <a:prstGeom prst="rect">
            <a:avLst/>
          </a:prstGeom>
        </p:spPr>
      </p:pic>
      <p:sp>
        <p:nvSpPr>
          <p:cNvPr id="13" name="object 12">
            <a:extLst>
              <a:ext uri="{FF2B5EF4-FFF2-40B4-BE49-F238E27FC236}">
                <a16:creationId xmlns:a16="http://schemas.microsoft.com/office/drawing/2014/main" id="{35150A6D-D3E1-4775-A1B8-1ED62D057763}"/>
              </a:ext>
            </a:extLst>
          </p:cNvPr>
          <p:cNvSpPr/>
          <p:nvPr/>
        </p:nvSpPr>
        <p:spPr>
          <a:xfrm>
            <a:off x="11816184" y="0"/>
            <a:ext cx="3510279" cy="2221230"/>
          </a:xfrm>
          <a:custGeom>
            <a:avLst/>
            <a:gdLst/>
            <a:ahLst/>
            <a:cxnLst/>
            <a:rect l="l" t="t" r="r" b="b"/>
            <a:pathLst>
              <a:path w="3510280" h="2221230">
                <a:moveTo>
                  <a:pt x="1755129" y="2221175"/>
                </a:moveTo>
                <a:lnTo>
                  <a:pt x="1803440" y="2220523"/>
                </a:lnTo>
                <a:lnTo>
                  <a:pt x="1851428" y="2218578"/>
                </a:lnTo>
                <a:lnTo>
                  <a:pt x="1899077" y="2215357"/>
                </a:lnTo>
                <a:lnTo>
                  <a:pt x="1946370" y="2210876"/>
                </a:lnTo>
                <a:lnTo>
                  <a:pt x="1993290" y="2205153"/>
                </a:lnTo>
                <a:lnTo>
                  <a:pt x="2039821" y="2198203"/>
                </a:lnTo>
                <a:lnTo>
                  <a:pt x="2085945" y="2190045"/>
                </a:lnTo>
                <a:lnTo>
                  <a:pt x="2131646" y="2180693"/>
                </a:lnTo>
                <a:lnTo>
                  <a:pt x="2176907" y="2170166"/>
                </a:lnTo>
                <a:lnTo>
                  <a:pt x="2221712" y="2158480"/>
                </a:lnTo>
                <a:lnTo>
                  <a:pt x="2266044" y="2145652"/>
                </a:lnTo>
                <a:lnTo>
                  <a:pt x="2309886" y="2131697"/>
                </a:lnTo>
                <a:lnTo>
                  <a:pt x="2353221" y="2116634"/>
                </a:lnTo>
                <a:lnTo>
                  <a:pt x="2396033" y="2100479"/>
                </a:lnTo>
                <a:lnTo>
                  <a:pt x="2438305" y="2083248"/>
                </a:lnTo>
                <a:lnTo>
                  <a:pt x="2480020" y="2064959"/>
                </a:lnTo>
                <a:lnTo>
                  <a:pt x="2521162" y="2045627"/>
                </a:lnTo>
                <a:lnTo>
                  <a:pt x="2561713" y="2025271"/>
                </a:lnTo>
                <a:lnTo>
                  <a:pt x="2601657" y="2003906"/>
                </a:lnTo>
                <a:lnTo>
                  <a:pt x="2640977" y="1981548"/>
                </a:lnTo>
                <a:lnTo>
                  <a:pt x="2679657" y="1958216"/>
                </a:lnTo>
                <a:lnTo>
                  <a:pt x="2717680" y="1933926"/>
                </a:lnTo>
                <a:lnTo>
                  <a:pt x="2755028" y="1908694"/>
                </a:lnTo>
                <a:lnTo>
                  <a:pt x="2791686" y="1882537"/>
                </a:lnTo>
                <a:lnTo>
                  <a:pt x="2827637" y="1855472"/>
                </a:lnTo>
                <a:lnTo>
                  <a:pt x="2862863" y="1827515"/>
                </a:lnTo>
                <a:lnTo>
                  <a:pt x="2897349" y="1798684"/>
                </a:lnTo>
                <a:lnTo>
                  <a:pt x="2931077" y="1768995"/>
                </a:lnTo>
                <a:lnTo>
                  <a:pt x="2964031" y="1738465"/>
                </a:lnTo>
                <a:lnTo>
                  <a:pt x="2996194" y="1707110"/>
                </a:lnTo>
                <a:lnTo>
                  <a:pt x="3027549" y="1674947"/>
                </a:lnTo>
                <a:lnTo>
                  <a:pt x="3058079" y="1641993"/>
                </a:lnTo>
                <a:lnTo>
                  <a:pt x="3087768" y="1608265"/>
                </a:lnTo>
                <a:lnTo>
                  <a:pt x="3116599" y="1573779"/>
                </a:lnTo>
                <a:lnTo>
                  <a:pt x="3144556" y="1538553"/>
                </a:lnTo>
                <a:lnTo>
                  <a:pt x="3171621" y="1502602"/>
                </a:lnTo>
                <a:lnTo>
                  <a:pt x="3197778" y="1465944"/>
                </a:lnTo>
                <a:lnTo>
                  <a:pt x="3223010" y="1428596"/>
                </a:lnTo>
                <a:lnTo>
                  <a:pt x="3247300" y="1390573"/>
                </a:lnTo>
                <a:lnTo>
                  <a:pt x="3270633" y="1351893"/>
                </a:lnTo>
                <a:lnTo>
                  <a:pt x="3292990" y="1312573"/>
                </a:lnTo>
                <a:lnTo>
                  <a:pt x="3314355" y="1272629"/>
                </a:lnTo>
                <a:lnTo>
                  <a:pt x="3334711" y="1232078"/>
                </a:lnTo>
                <a:lnTo>
                  <a:pt x="3354043" y="1190936"/>
                </a:lnTo>
                <a:lnTo>
                  <a:pt x="3372332" y="1149221"/>
                </a:lnTo>
                <a:lnTo>
                  <a:pt x="3389563" y="1106949"/>
                </a:lnTo>
                <a:lnTo>
                  <a:pt x="3405718" y="1064137"/>
                </a:lnTo>
                <a:lnTo>
                  <a:pt x="3420781" y="1020802"/>
                </a:lnTo>
                <a:lnTo>
                  <a:pt x="3434736" y="976960"/>
                </a:lnTo>
                <a:lnTo>
                  <a:pt x="3447564" y="932628"/>
                </a:lnTo>
                <a:lnTo>
                  <a:pt x="3459250" y="887823"/>
                </a:lnTo>
                <a:lnTo>
                  <a:pt x="3469777" y="842562"/>
                </a:lnTo>
                <a:lnTo>
                  <a:pt x="3479129" y="796861"/>
                </a:lnTo>
                <a:lnTo>
                  <a:pt x="3487287" y="750737"/>
                </a:lnTo>
                <a:lnTo>
                  <a:pt x="3494237" y="704206"/>
                </a:lnTo>
                <a:lnTo>
                  <a:pt x="3499960" y="657286"/>
                </a:lnTo>
                <a:lnTo>
                  <a:pt x="3504441" y="609993"/>
                </a:lnTo>
                <a:lnTo>
                  <a:pt x="3507662" y="562344"/>
                </a:lnTo>
                <a:lnTo>
                  <a:pt x="3509607" y="514356"/>
                </a:lnTo>
                <a:lnTo>
                  <a:pt x="3510259" y="466045"/>
                </a:lnTo>
                <a:lnTo>
                  <a:pt x="3509607" y="417734"/>
                </a:lnTo>
                <a:lnTo>
                  <a:pt x="3507662" y="369746"/>
                </a:lnTo>
                <a:lnTo>
                  <a:pt x="3504441" y="322097"/>
                </a:lnTo>
                <a:lnTo>
                  <a:pt x="3499960" y="274804"/>
                </a:lnTo>
                <a:lnTo>
                  <a:pt x="3494237" y="227884"/>
                </a:lnTo>
                <a:lnTo>
                  <a:pt x="3487287" y="181354"/>
                </a:lnTo>
                <a:lnTo>
                  <a:pt x="3479129" y="135230"/>
                </a:lnTo>
                <a:lnTo>
                  <a:pt x="3469777" y="89529"/>
                </a:lnTo>
                <a:lnTo>
                  <a:pt x="3459250" y="44267"/>
                </a:lnTo>
                <a:lnTo>
                  <a:pt x="3447704" y="0"/>
                </a:lnTo>
              </a:path>
              <a:path w="3510280" h="2221230">
                <a:moveTo>
                  <a:pt x="62554" y="0"/>
                </a:moveTo>
                <a:lnTo>
                  <a:pt x="51008" y="44267"/>
                </a:lnTo>
                <a:lnTo>
                  <a:pt x="40481" y="89529"/>
                </a:lnTo>
                <a:lnTo>
                  <a:pt x="31130" y="135230"/>
                </a:lnTo>
                <a:lnTo>
                  <a:pt x="22971" y="181354"/>
                </a:lnTo>
                <a:lnTo>
                  <a:pt x="16022" y="227884"/>
                </a:lnTo>
                <a:lnTo>
                  <a:pt x="10298" y="274804"/>
                </a:lnTo>
                <a:lnTo>
                  <a:pt x="5818" y="322097"/>
                </a:lnTo>
                <a:lnTo>
                  <a:pt x="2597" y="369746"/>
                </a:lnTo>
                <a:lnTo>
                  <a:pt x="652" y="417734"/>
                </a:lnTo>
                <a:lnTo>
                  <a:pt x="0" y="466045"/>
                </a:lnTo>
                <a:lnTo>
                  <a:pt x="652" y="514356"/>
                </a:lnTo>
                <a:lnTo>
                  <a:pt x="2597" y="562344"/>
                </a:lnTo>
                <a:lnTo>
                  <a:pt x="5818" y="609993"/>
                </a:lnTo>
                <a:lnTo>
                  <a:pt x="10298" y="657286"/>
                </a:lnTo>
                <a:lnTo>
                  <a:pt x="16022" y="704206"/>
                </a:lnTo>
                <a:lnTo>
                  <a:pt x="22971" y="750737"/>
                </a:lnTo>
                <a:lnTo>
                  <a:pt x="31130" y="796861"/>
                </a:lnTo>
                <a:lnTo>
                  <a:pt x="40481" y="842562"/>
                </a:lnTo>
                <a:lnTo>
                  <a:pt x="51008" y="887823"/>
                </a:lnTo>
                <a:lnTo>
                  <a:pt x="62694" y="932628"/>
                </a:lnTo>
                <a:lnTo>
                  <a:pt x="75523" y="976960"/>
                </a:lnTo>
                <a:lnTo>
                  <a:pt x="89477" y="1020802"/>
                </a:lnTo>
                <a:lnTo>
                  <a:pt x="104540" y="1064137"/>
                </a:lnTo>
                <a:lnTo>
                  <a:pt x="120696" y="1106949"/>
                </a:lnTo>
                <a:lnTo>
                  <a:pt x="137926" y="1149221"/>
                </a:lnTo>
                <a:lnTo>
                  <a:pt x="156216" y="1190936"/>
                </a:lnTo>
                <a:lnTo>
                  <a:pt x="175547" y="1232078"/>
                </a:lnTo>
                <a:lnTo>
                  <a:pt x="195904" y="1272629"/>
                </a:lnTo>
                <a:lnTo>
                  <a:pt x="217269" y="1312573"/>
                </a:lnTo>
                <a:lnTo>
                  <a:pt x="239626" y="1351893"/>
                </a:lnTo>
                <a:lnTo>
                  <a:pt x="262958" y="1390573"/>
                </a:lnTo>
                <a:lnTo>
                  <a:pt x="287249" y="1428596"/>
                </a:lnTo>
                <a:lnTo>
                  <a:pt x="312481" y="1465944"/>
                </a:lnTo>
                <a:lnTo>
                  <a:pt x="338638" y="1502602"/>
                </a:lnTo>
                <a:lnTo>
                  <a:pt x="365703" y="1538553"/>
                </a:lnTo>
                <a:lnTo>
                  <a:pt x="393659" y="1573779"/>
                </a:lnTo>
                <a:lnTo>
                  <a:pt x="422490" y="1608265"/>
                </a:lnTo>
                <a:lnTo>
                  <a:pt x="452180" y="1641993"/>
                </a:lnTo>
                <a:lnTo>
                  <a:pt x="482710" y="1674947"/>
                </a:lnTo>
                <a:lnTo>
                  <a:pt x="514065" y="1707110"/>
                </a:lnTo>
                <a:lnTo>
                  <a:pt x="546228" y="1738465"/>
                </a:lnTo>
                <a:lnTo>
                  <a:pt x="579181" y="1768995"/>
                </a:lnTo>
                <a:lnTo>
                  <a:pt x="612910" y="1798684"/>
                </a:lnTo>
                <a:lnTo>
                  <a:pt x="647395" y="1827515"/>
                </a:lnTo>
                <a:lnTo>
                  <a:pt x="682622" y="1855472"/>
                </a:lnTo>
                <a:lnTo>
                  <a:pt x="718572" y="1882537"/>
                </a:lnTo>
                <a:lnTo>
                  <a:pt x="755230" y="1908694"/>
                </a:lnTo>
                <a:lnTo>
                  <a:pt x="792579" y="1933926"/>
                </a:lnTo>
                <a:lnTo>
                  <a:pt x="830602" y="1958216"/>
                </a:lnTo>
                <a:lnTo>
                  <a:pt x="869282" y="1981548"/>
                </a:lnTo>
                <a:lnTo>
                  <a:pt x="908602" y="2003906"/>
                </a:lnTo>
                <a:lnTo>
                  <a:pt x="948546" y="2025271"/>
                </a:lnTo>
                <a:lnTo>
                  <a:pt x="989097" y="2045627"/>
                </a:lnTo>
                <a:lnTo>
                  <a:pt x="1030238" y="2064959"/>
                </a:lnTo>
                <a:lnTo>
                  <a:pt x="1071953" y="2083248"/>
                </a:lnTo>
                <a:lnTo>
                  <a:pt x="1114225" y="2100479"/>
                </a:lnTo>
                <a:lnTo>
                  <a:pt x="1157037" y="2116634"/>
                </a:lnTo>
                <a:lnTo>
                  <a:pt x="1200372" y="2131697"/>
                </a:lnTo>
                <a:lnTo>
                  <a:pt x="1244214" y="2145652"/>
                </a:lnTo>
                <a:lnTo>
                  <a:pt x="1288546" y="2158480"/>
                </a:lnTo>
                <a:lnTo>
                  <a:pt x="1333351" y="2170166"/>
                </a:lnTo>
                <a:lnTo>
                  <a:pt x="1378613" y="2180693"/>
                </a:lnTo>
                <a:lnTo>
                  <a:pt x="1424314" y="2190045"/>
                </a:lnTo>
                <a:lnTo>
                  <a:pt x="1470438" y="2198203"/>
                </a:lnTo>
                <a:lnTo>
                  <a:pt x="1516969" y="2205153"/>
                </a:lnTo>
                <a:lnTo>
                  <a:pt x="1563889" y="2210876"/>
                </a:lnTo>
                <a:lnTo>
                  <a:pt x="1611181" y="2215357"/>
                </a:lnTo>
                <a:lnTo>
                  <a:pt x="1658830" y="2218578"/>
                </a:lnTo>
                <a:lnTo>
                  <a:pt x="1706818" y="2220523"/>
                </a:lnTo>
                <a:lnTo>
                  <a:pt x="1755129" y="2221175"/>
                </a:lnTo>
              </a:path>
            </a:pathLst>
          </a:custGeom>
          <a:ln w="72877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id="{EDBA97A7-793A-4E5E-B402-A1196ABC9407}"/>
              </a:ext>
            </a:extLst>
          </p:cNvPr>
          <p:cNvSpPr/>
          <p:nvPr/>
        </p:nvSpPr>
        <p:spPr>
          <a:xfrm>
            <a:off x="5347333" y="8363256"/>
            <a:ext cx="4538303" cy="2946094"/>
          </a:xfrm>
          <a:custGeom>
            <a:avLst/>
            <a:gdLst>
              <a:gd name="connsiteX0" fmla="*/ 2154269 w 4538303"/>
              <a:gd name="connsiteY0" fmla="*/ 0 h 2946094"/>
              <a:gd name="connsiteX1" fmla="*/ 4538303 w 4538303"/>
              <a:gd name="connsiteY1" fmla="*/ 541796 h 2946094"/>
              <a:gd name="connsiteX2" fmla="*/ 3994985 w 4538303"/>
              <a:gd name="connsiteY2" fmla="*/ 2925402 h 2946094"/>
              <a:gd name="connsiteX3" fmla="*/ 3951044 w 4538303"/>
              <a:gd name="connsiteY3" fmla="*/ 2914976 h 2946094"/>
              <a:gd name="connsiteX4" fmla="*/ 3907479 w 4538303"/>
              <a:gd name="connsiteY4" fmla="*/ 2903802 h 2946094"/>
              <a:gd name="connsiteX5" fmla="*/ 3864293 w 4538303"/>
              <a:gd name="connsiteY5" fmla="*/ 2891890 h 2946094"/>
              <a:gd name="connsiteX6" fmla="*/ 3821494 w 4538303"/>
              <a:gd name="connsiteY6" fmla="*/ 2879246 h 2946094"/>
              <a:gd name="connsiteX7" fmla="*/ 3779086 w 4538303"/>
              <a:gd name="connsiteY7" fmla="*/ 2865880 h 2946094"/>
              <a:gd name="connsiteX8" fmla="*/ 3737074 w 4538303"/>
              <a:gd name="connsiteY8" fmla="*/ 2851801 h 2946094"/>
              <a:gd name="connsiteX9" fmla="*/ 3695463 w 4538303"/>
              <a:gd name="connsiteY9" fmla="*/ 2837016 h 2946094"/>
              <a:gd name="connsiteX10" fmla="*/ 3654259 w 4538303"/>
              <a:gd name="connsiteY10" fmla="*/ 2821534 h 2946094"/>
              <a:gd name="connsiteX11" fmla="*/ 3613465 w 4538303"/>
              <a:gd name="connsiteY11" fmla="*/ 2805363 h 2946094"/>
              <a:gd name="connsiteX12" fmla="*/ 3573090 w 4538303"/>
              <a:gd name="connsiteY12" fmla="*/ 2788513 h 2946094"/>
              <a:gd name="connsiteX13" fmla="*/ 3533137 w 4538303"/>
              <a:gd name="connsiteY13" fmla="*/ 2770989 h 2946094"/>
              <a:gd name="connsiteX14" fmla="*/ 3493611 w 4538303"/>
              <a:gd name="connsiteY14" fmla="*/ 2752803 h 2946094"/>
              <a:gd name="connsiteX15" fmla="*/ 3454517 w 4538303"/>
              <a:gd name="connsiteY15" fmla="*/ 2733962 h 2946094"/>
              <a:gd name="connsiteX16" fmla="*/ 3415861 w 4538303"/>
              <a:gd name="connsiteY16" fmla="*/ 2714473 h 2946094"/>
              <a:gd name="connsiteX17" fmla="*/ 3377649 w 4538303"/>
              <a:gd name="connsiteY17" fmla="*/ 2694347 h 2946094"/>
              <a:gd name="connsiteX18" fmla="*/ 3339884 w 4538303"/>
              <a:gd name="connsiteY18" fmla="*/ 2673591 h 2946094"/>
              <a:gd name="connsiteX19" fmla="*/ 3302573 w 4538303"/>
              <a:gd name="connsiteY19" fmla="*/ 2652213 h 2946094"/>
              <a:gd name="connsiteX20" fmla="*/ 3265721 w 4538303"/>
              <a:gd name="connsiteY20" fmla="*/ 2630222 h 2946094"/>
              <a:gd name="connsiteX21" fmla="*/ 3229332 w 4538303"/>
              <a:gd name="connsiteY21" fmla="*/ 2607626 h 2946094"/>
              <a:gd name="connsiteX22" fmla="*/ 3193413 w 4538303"/>
              <a:gd name="connsiteY22" fmla="*/ 2584434 h 2946094"/>
              <a:gd name="connsiteX23" fmla="*/ 3157967 w 4538303"/>
              <a:gd name="connsiteY23" fmla="*/ 2560654 h 2946094"/>
              <a:gd name="connsiteX24" fmla="*/ 3123002 w 4538303"/>
              <a:gd name="connsiteY24" fmla="*/ 2536294 h 2946094"/>
              <a:gd name="connsiteX25" fmla="*/ 3088520 w 4538303"/>
              <a:gd name="connsiteY25" fmla="*/ 2511363 h 2946094"/>
              <a:gd name="connsiteX26" fmla="*/ 3054529 w 4538303"/>
              <a:gd name="connsiteY26" fmla="*/ 2485870 h 2946094"/>
              <a:gd name="connsiteX27" fmla="*/ 3021033 w 4538303"/>
              <a:gd name="connsiteY27" fmla="*/ 2459823 h 2946094"/>
              <a:gd name="connsiteX28" fmla="*/ 2988038 w 4538303"/>
              <a:gd name="connsiteY28" fmla="*/ 2433229 h 2946094"/>
              <a:gd name="connsiteX29" fmla="*/ 2955548 w 4538303"/>
              <a:gd name="connsiteY29" fmla="*/ 2406098 h 2946094"/>
              <a:gd name="connsiteX30" fmla="*/ 2923567 w 4538303"/>
              <a:gd name="connsiteY30" fmla="*/ 2378437 h 2946094"/>
              <a:gd name="connsiteX31" fmla="*/ 2892104 w 4538303"/>
              <a:gd name="connsiteY31" fmla="*/ 2350256 h 2946094"/>
              <a:gd name="connsiteX32" fmla="*/ 2861161 w 4538303"/>
              <a:gd name="connsiteY32" fmla="*/ 2321562 h 2946094"/>
              <a:gd name="connsiteX33" fmla="*/ 2830746 w 4538303"/>
              <a:gd name="connsiteY33" fmla="*/ 2292364 h 2946094"/>
              <a:gd name="connsiteX34" fmla="*/ 2800862 w 4538303"/>
              <a:gd name="connsiteY34" fmla="*/ 2262671 h 2946094"/>
              <a:gd name="connsiteX35" fmla="*/ 2771514 w 4538303"/>
              <a:gd name="connsiteY35" fmla="*/ 2232491 h 2946094"/>
              <a:gd name="connsiteX36" fmla="*/ 2742708 w 4538303"/>
              <a:gd name="connsiteY36" fmla="*/ 2201832 h 2946094"/>
              <a:gd name="connsiteX37" fmla="*/ 2714449 w 4538303"/>
              <a:gd name="connsiteY37" fmla="*/ 2170703 h 2946094"/>
              <a:gd name="connsiteX38" fmla="*/ 2686744 w 4538303"/>
              <a:gd name="connsiteY38" fmla="*/ 2139111 h 2946094"/>
              <a:gd name="connsiteX39" fmla="*/ 2659595 w 4538303"/>
              <a:gd name="connsiteY39" fmla="*/ 2107066 h 2946094"/>
              <a:gd name="connsiteX40" fmla="*/ 2633009 w 4538303"/>
              <a:gd name="connsiteY40" fmla="*/ 2074576 h 2946094"/>
              <a:gd name="connsiteX41" fmla="*/ 2606992 w 4538303"/>
              <a:gd name="connsiteY41" fmla="*/ 2041648 h 2946094"/>
              <a:gd name="connsiteX42" fmla="*/ 2581548 w 4538303"/>
              <a:gd name="connsiteY42" fmla="*/ 2008292 h 2946094"/>
              <a:gd name="connsiteX43" fmla="*/ 2556681 w 4538303"/>
              <a:gd name="connsiteY43" fmla="*/ 1974517 h 2946094"/>
              <a:gd name="connsiteX44" fmla="*/ 2532400 w 4538303"/>
              <a:gd name="connsiteY44" fmla="*/ 1940329 h 2946094"/>
              <a:gd name="connsiteX45" fmla="*/ 2508706 w 4538303"/>
              <a:gd name="connsiteY45" fmla="*/ 1905739 h 2946094"/>
              <a:gd name="connsiteX46" fmla="*/ 2485607 w 4538303"/>
              <a:gd name="connsiteY46" fmla="*/ 1870754 h 2946094"/>
              <a:gd name="connsiteX47" fmla="*/ 2463107 w 4538303"/>
              <a:gd name="connsiteY47" fmla="*/ 1835382 h 2946094"/>
              <a:gd name="connsiteX48" fmla="*/ 2441211 w 4538303"/>
              <a:gd name="connsiteY48" fmla="*/ 1799631 h 2946094"/>
              <a:gd name="connsiteX49" fmla="*/ 2180907 w 4538303"/>
              <a:gd name="connsiteY49" fmla="*/ 2946094 h 2946094"/>
              <a:gd name="connsiteX50" fmla="*/ 294473 w 4538303"/>
              <a:gd name="connsiteY50" fmla="*/ 2946094 h 2946094"/>
              <a:gd name="connsiteX51" fmla="*/ 278831 w 4538303"/>
              <a:gd name="connsiteY51" fmla="*/ 2916790 h 2946094"/>
              <a:gd name="connsiteX52" fmla="*/ 260960 w 4538303"/>
              <a:gd name="connsiteY52" fmla="*/ 2881987 h 2946094"/>
              <a:gd name="connsiteX53" fmla="*/ 243639 w 4538303"/>
              <a:gd name="connsiteY53" fmla="*/ 2846893 h 2946094"/>
              <a:gd name="connsiteX54" fmla="*/ 226875 w 4538303"/>
              <a:gd name="connsiteY54" fmla="*/ 2811516 h 2946094"/>
              <a:gd name="connsiteX55" fmla="*/ 210672 w 4538303"/>
              <a:gd name="connsiteY55" fmla="*/ 2775862 h 2946094"/>
              <a:gd name="connsiteX56" fmla="*/ 195033 w 4538303"/>
              <a:gd name="connsiteY56" fmla="*/ 2739938 h 2946094"/>
              <a:gd name="connsiteX57" fmla="*/ 179962 w 4538303"/>
              <a:gd name="connsiteY57" fmla="*/ 2703752 h 2946094"/>
              <a:gd name="connsiteX58" fmla="*/ 165464 w 4538303"/>
              <a:gd name="connsiteY58" fmla="*/ 2667308 h 2946094"/>
              <a:gd name="connsiteX59" fmla="*/ 151544 w 4538303"/>
              <a:gd name="connsiteY59" fmla="*/ 2630616 h 2946094"/>
              <a:gd name="connsiteX60" fmla="*/ 138206 w 4538303"/>
              <a:gd name="connsiteY60" fmla="*/ 2593681 h 2946094"/>
              <a:gd name="connsiteX61" fmla="*/ 125453 w 4538303"/>
              <a:gd name="connsiteY61" fmla="*/ 2556510 h 2946094"/>
              <a:gd name="connsiteX62" fmla="*/ 113290 w 4538303"/>
              <a:gd name="connsiteY62" fmla="*/ 2519111 h 2946094"/>
              <a:gd name="connsiteX63" fmla="*/ 101722 w 4538303"/>
              <a:gd name="connsiteY63" fmla="*/ 2481488 h 2946094"/>
              <a:gd name="connsiteX64" fmla="*/ 90752 w 4538303"/>
              <a:gd name="connsiteY64" fmla="*/ 2443651 h 2946094"/>
              <a:gd name="connsiteX65" fmla="*/ 80385 w 4538303"/>
              <a:gd name="connsiteY65" fmla="*/ 2405605 h 2946094"/>
              <a:gd name="connsiteX66" fmla="*/ 70626 w 4538303"/>
              <a:gd name="connsiteY66" fmla="*/ 2367356 h 2946094"/>
              <a:gd name="connsiteX67" fmla="*/ 61478 w 4538303"/>
              <a:gd name="connsiteY67" fmla="*/ 2328913 h 2946094"/>
              <a:gd name="connsiteX68" fmla="*/ 52946 w 4538303"/>
              <a:gd name="connsiteY68" fmla="*/ 2290281 h 2946094"/>
              <a:gd name="connsiteX69" fmla="*/ 45033 w 4538303"/>
              <a:gd name="connsiteY69" fmla="*/ 2251469 h 2946094"/>
              <a:gd name="connsiteX70" fmla="*/ 37745 w 4538303"/>
              <a:gd name="connsiteY70" fmla="*/ 2212481 h 2946094"/>
              <a:gd name="connsiteX71" fmla="*/ 31086 w 4538303"/>
              <a:gd name="connsiteY71" fmla="*/ 2173325 h 2946094"/>
              <a:gd name="connsiteX72" fmla="*/ 25059 w 4538303"/>
              <a:gd name="connsiteY72" fmla="*/ 2134008 h 2946094"/>
              <a:gd name="connsiteX73" fmla="*/ 19670 w 4538303"/>
              <a:gd name="connsiteY73" fmla="*/ 2094538 h 2946094"/>
              <a:gd name="connsiteX74" fmla="*/ 14921 w 4538303"/>
              <a:gd name="connsiteY74" fmla="*/ 2054919 h 2946094"/>
              <a:gd name="connsiteX75" fmla="*/ 10819 w 4538303"/>
              <a:gd name="connsiteY75" fmla="*/ 2015159 h 2946094"/>
              <a:gd name="connsiteX76" fmla="*/ 7366 w 4538303"/>
              <a:gd name="connsiteY76" fmla="*/ 1975266 h 2946094"/>
              <a:gd name="connsiteX77" fmla="*/ 4567 w 4538303"/>
              <a:gd name="connsiteY77" fmla="*/ 1935246 h 2946094"/>
              <a:gd name="connsiteX78" fmla="*/ 2428 w 4538303"/>
              <a:gd name="connsiteY78" fmla="*/ 1895106 h 2946094"/>
              <a:gd name="connsiteX79" fmla="*/ 949 w 4538303"/>
              <a:gd name="connsiteY79" fmla="*/ 1854851 h 2946094"/>
              <a:gd name="connsiteX80" fmla="*/ 140 w 4538303"/>
              <a:gd name="connsiteY80" fmla="*/ 1814490 h 2946094"/>
              <a:gd name="connsiteX81" fmla="*/ 0 w 4538303"/>
              <a:gd name="connsiteY81" fmla="*/ 1774029 h 2946094"/>
              <a:gd name="connsiteX82" fmla="*/ 536 w 4538303"/>
              <a:gd name="connsiteY82" fmla="*/ 1733476 h 2946094"/>
              <a:gd name="connsiteX83" fmla="*/ 1752 w 4538303"/>
              <a:gd name="connsiteY83" fmla="*/ 1692835 h 2946094"/>
              <a:gd name="connsiteX84" fmla="*/ 3652 w 4538303"/>
              <a:gd name="connsiteY84" fmla="*/ 1652115 h 2946094"/>
              <a:gd name="connsiteX85" fmla="*/ 6240 w 4538303"/>
              <a:gd name="connsiteY85" fmla="*/ 1611322 h 2946094"/>
              <a:gd name="connsiteX86" fmla="*/ 9521 w 4538303"/>
              <a:gd name="connsiteY86" fmla="*/ 1570463 h 2946094"/>
              <a:gd name="connsiteX87" fmla="*/ 13499 w 4538303"/>
              <a:gd name="connsiteY87" fmla="*/ 1529546 h 2946094"/>
              <a:gd name="connsiteX88" fmla="*/ 18178 w 4538303"/>
              <a:gd name="connsiteY88" fmla="*/ 1488576 h 2946094"/>
              <a:gd name="connsiteX89" fmla="*/ 23562 w 4538303"/>
              <a:gd name="connsiteY89" fmla="*/ 1447559 h 2946094"/>
              <a:gd name="connsiteX90" fmla="*/ 29656 w 4538303"/>
              <a:gd name="connsiteY90" fmla="*/ 1406504 h 2946094"/>
              <a:gd name="connsiteX91" fmla="*/ 36463 w 4538303"/>
              <a:gd name="connsiteY91" fmla="*/ 1365418 h 2946094"/>
              <a:gd name="connsiteX92" fmla="*/ 43990 w 4538303"/>
              <a:gd name="connsiteY92" fmla="*/ 1324306 h 2946094"/>
              <a:gd name="connsiteX93" fmla="*/ 52238 w 4538303"/>
              <a:gd name="connsiteY93" fmla="*/ 1283176 h 2946094"/>
              <a:gd name="connsiteX94" fmla="*/ 61213 w 4538303"/>
              <a:gd name="connsiteY94" fmla="*/ 1242033 h 2946094"/>
              <a:gd name="connsiteX95" fmla="*/ 2430080 w 4538303"/>
              <a:gd name="connsiteY95" fmla="*/ 1780788 h 2946094"/>
              <a:gd name="connsiteX96" fmla="*/ 2409183 w 4538303"/>
              <a:gd name="connsiteY96" fmla="*/ 1744413 h 2946094"/>
              <a:gd name="connsiteX97" fmla="*/ 2388903 w 4538303"/>
              <a:gd name="connsiteY97" fmla="*/ 1707689 h 2946094"/>
              <a:gd name="connsiteX98" fmla="*/ 2369244 w 4538303"/>
              <a:gd name="connsiteY98" fmla="*/ 1670623 h 2946094"/>
              <a:gd name="connsiteX99" fmla="*/ 2350212 w 4538303"/>
              <a:gd name="connsiteY99" fmla="*/ 1633222 h 2946094"/>
              <a:gd name="connsiteX100" fmla="*/ 2331813 w 4538303"/>
              <a:gd name="connsiteY100" fmla="*/ 1595497 h 2946094"/>
              <a:gd name="connsiteX101" fmla="*/ 2314051 w 4538303"/>
              <a:gd name="connsiteY101" fmla="*/ 1557452 h 2946094"/>
              <a:gd name="connsiteX102" fmla="*/ 2296933 w 4538303"/>
              <a:gd name="connsiteY102" fmla="*/ 1519100 h 2946094"/>
              <a:gd name="connsiteX103" fmla="*/ 2280463 w 4538303"/>
              <a:gd name="connsiteY103" fmla="*/ 1480444 h 2946094"/>
              <a:gd name="connsiteX104" fmla="*/ 2264647 w 4538303"/>
              <a:gd name="connsiteY104" fmla="*/ 1441495 h 2946094"/>
              <a:gd name="connsiteX105" fmla="*/ 2249491 w 4538303"/>
              <a:gd name="connsiteY105" fmla="*/ 1402261 h 2946094"/>
              <a:gd name="connsiteX106" fmla="*/ 2234999 w 4538303"/>
              <a:gd name="connsiteY106" fmla="*/ 1362749 h 2946094"/>
              <a:gd name="connsiteX107" fmla="*/ 2221176 w 4538303"/>
              <a:gd name="connsiteY107" fmla="*/ 1322968 h 2946094"/>
              <a:gd name="connsiteX108" fmla="*/ 2208030 w 4538303"/>
              <a:gd name="connsiteY108" fmla="*/ 1282925 h 2946094"/>
              <a:gd name="connsiteX109" fmla="*/ 2195564 w 4538303"/>
              <a:gd name="connsiteY109" fmla="*/ 1242628 h 2946094"/>
              <a:gd name="connsiteX110" fmla="*/ 2183784 w 4538303"/>
              <a:gd name="connsiteY110" fmla="*/ 1202087 h 2946094"/>
              <a:gd name="connsiteX111" fmla="*/ 2172696 w 4538303"/>
              <a:gd name="connsiteY111" fmla="*/ 1161309 h 2946094"/>
              <a:gd name="connsiteX112" fmla="*/ 2162304 w 4538303"/>
              <a:gd name="connsiteY112" fmla="*/ 1120300 h 2946094"/>
              <a:gd name="connsiteX113" fmla="*/ 2152615 w 4538303"/>
              <a:gd name="connsiteY113" fmla="*/ 1079071 h 2946094"/>
              <a:gd name="connsiteX114" fmla="*/ 2143632 w 4538303"/>
              <a:gd name="connsiteY114" fmla="*/ 1037629 h 2946094"/>
              <a:gd name="connsiteX115" fmla="*/ 2135363 w 4538303"/>
              <a:gd name="connsiteY115" fmla="*/ 995981 h 2946094"/>
              <a:gd name="connsiteX116" fmla="*/ 2127812 w 4538303"/>
              <a:gd name="connsiteY116" fmla="*/ 954137 h 2946094"/>
              <a:gd name="connsiteX117" fmla="*/ 2120985 w 4538303"/>
              <a:gd name="connsiteY117" fmla="*/ 912104 h 2946094"/>
              <a:gd name="connsiteX118" fmla="*/ 2114887 w 4538303"/>
              <a:gd name="connsiteY118" fmla="*/ 869889 h 2946094"/>
              <a:gd name="connsiteX119" fmla="*/ 2109523 w 4538303"/>
              <a:gd name="connsiteY119" fmla="*/ 827502 h 2946094"/>
              <a:gd name="connsiteX120" fmla="*/ 2104899 w 4538303"/>
              <a:gd name="connsiteY120" fmla="*/ 784950 h 2946094"/>
              <a:gd name="connsiteX121" fmla="*/ 2101020 w 4538303"/>
              <a:gd name="connsiteY121" fmla="*/ 742240 h 2946094"/>
              <a:gd name="connsiteX122" fmla="*/ 2097891 w 4538303"/>
              <a:gd name="connsiteY122" fmla="*/ 699383 h 2946094"/>
              <a:gd name="connsiteX123" fmla="*/ 2095519 w 4538303"/>
              <a:gd name="connsiteY123" fmla="*/ 656385 h 2946094"/>
              <a:gd name="connsiteX124" fmla="*/ 2093907 w 4538303"/>
              <a:gd name="connsiteY124" fmla="*/ 613254 h 2946094"/>
              <a:gd name="connsiteX125" fmla="*/ 2093061 w 4538303"/>
              <a:gd name="connsiteY125" fmla="*/ 569998 h 2946094"/>
              <a:gd name="connsiteX126" fmla="*/ 2092988 w 4538303"/>
              <a:gd name="connsiteY126" fmla="*/ 526626 h 2946094"/>
              <a:gd name="connsiteX127" fmla="*/ 2093692 w 4538303"/>
              <a:gd name="connsiteY127" fmla="*/ 483145 h 2946094"/>
              <a:gd name="connsiteX128" fmla="*/ 2095179 w 4538303"/>
              <a:gd name="connsiteY128" fmla="*/ 439565 h 2946094"/>
              <a:gd name="connsiteX129" fmla="*/ 2097453 w 4538303"/>
              <a:gd name="connsiteY129" fmla="*/ 395891 h 2946094"/>
              <a:gd name="connsiteX130" fmla="*/ 2100521 w 4538303"/>
              <a:gd name="connsiteY130" fmla="*/ 352133 h 2946094"/>
              <a:gd name="connsiteX131" fmla="*/ 2104388 w 4538303"/>
              <a:gd name="connsiteY131" fmla="*/ 308298 h 2946094"/>
              <a:gd name="connsiteX132" fmla="*/ 2109059 w 4538303"/>
              <a:gd name="connsiteY132" fmla="*/ 264396 h 2946094"/>
              <a:gd name="connsiteX133" fmla="*/ 2114539 w 4538303"/>
              <a:gd name="connsiteY133" fmla="*/ 220433 h 2946094"/>
              <a:gd name="connsiteX134" fmla="*/ 2120834 w 4538303"/>
              <a:gd name="connsiteY134" fmla="*/ 176419 h 2946094"/>
              <a:gd name="connsiteX135" fmla="*/ 2127949 w 4538303"/>
              <a:gd name="connsiteY135" fmla="*/ 132360 h 2946094"/>
              <a:gd name="connsiteX136" fmla="*/ 2135890 w 4538303"/>
              <a:gd name="connsiteY136" fmla="*/ 88265 h 2946094"/>
              <a:gd name="connsiteX137" fmla="*/ 2144661 w 4538303"/>
              <a:gd name="connsiteY137" fmla="*/ 44142 h 294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4538303" h="2946094">
                <a:moveTo>
                  <a:pt x="2154269" y="0"/>
                </a:moveTo>
                <a:lnTo>
                  <a:pt x="4538303" y="541796"/>
                </a:lnTo>
                <a:lnTo>
                  <a:pt x="3994985" y="2925402"/>
                </a:lnTo>
                <a:lnTo>
                  <a:pt x="3951044" y="2914976"/>
                </a:lnTo>
                <a:lnTo>
                  <a:pt x="3907479" y="2903802"/>
                </a:lnTo>
                <a:lnTo>
                  <a:pt x="3864293" y="2891890"/>
                </a:lnTo>
                <a:lnTo>
                  <a:pt x="3821494" y="2879246"/>
                </a:lnTo>
                <a:lnTo>
                  <a:pt x="3779086" y="2865880"/>
                </a:lnTo>
                <a:lnTo>
                  <a:pt x="3737074" y="2851801"/>
                </a:lnTo>
                <a:lnTo>
                  <a:pt x="3695463" y="2837016"/>
                </a:lnTo>
                <a:lnTo>
                  <a:pt x="3654259" y="2821534"/>
                </a:lnTo>
                <a:lnTo>
                  <a:pt x="3613465" y="2805363"/>
                </a:lnTo>
                <a:lnTo>
                  <a:pt x="3573090" y="2788513"/>
                </a:lnTo>
                <a:lnTo>
                  <a:pt x="3533137" y="2770989"/>
                </a:lnTo>
                <a:lnTo>
                  <a:pt x="3493611" y="2752803"/>
                </a:lnTo>
                <a:lnTo>
                  <a:pt x="3454517" y="2733962"/>
                </a:lnTo>
                <a:lnTo>
                  <a:pt x="3415861" y="2714473"/>
                </a:lnTo>
                <a:lnTo>
                  <a:pt x="3377649" y="2694347"/>
                </a:lnTo>
                <a:lnTo>
                  <a:pt x="3339884" y="2673591"/>
                </a:lnTo>
                <a:lnTo>
                  <a:pt x="3302573" y="2652213"/>
                </a:lnTo>
                <a:lnTo>
                  <a:pt x="3265721" y="2630222"/>
                </a:lnTo>
                <a:lnTo>
                  <a:pt x="3229332" y="2607626"/>
                </a:lnTo>
                <a:lnTo>
                  <a:pt x="3193413" y="2584434"/>
                </a:lnTo>
                <a:lnTo>
                  <a:pt x="3157967" y="2560654"/>
                </a:lnTo>
                <a:lnTo>
                  <a:pt x="3123002" y="2536294"/>
                </a:lnTo>
                <a:lnTo>
                  <a:pt x="3088520" y="2511363"/>
                </a:lnTo>
                <a:lnTo>
                  <a:pt x="3054529" y="2485870"/>
                </a:lnTo>
                <a:lnTo>
                  <a:pt x="3021033" y="2459823"/>
                </a:lnTo>
                <a:lnTo>
                  <a:pt x="2988038" y="2433229"/>
                </a:lnTo>
                <a:lnTo>
                  <a:pt x="2955548" y="2406098"/>
                </a:lnTo>
                <a:lnTo>
                  <a:pt x="2923567" y="2378437"/>
                </a:lnTo>
                <a:lnTo>
                  <a:pt x="2892104" y="2350256"/>
                </a:lnTo>
                <a:lnTo>
                  <a:pt x="2861161" y="2321562"/>
                </a:lnTo>
                <a:lnTo>
                  <a:pt x="2830746" y="2292364"/>
                </a:lnTo>
                <a:lnTo>
                  <a:pt x="2800862" y="2262671"/>
                </a:lnTo>
                <a:lnTo>
                  <a:pt x="2771514" y="2232491"/>
                </a:lnTo>
                <a:lnTo>
                  <a:pt x="2742708" y="2201832"/>
                </a:lnTo>
                <a:lnTo>
                  <a:pt x="2714449" y="2170703"/>
                </a:lnTo>
                <a:lnTo>
                  <a:pt x="2686744" y="2139111"/>
                </a:lnTo>
                <a:lnTo>
                  <a:pt x="2659595" y="2107066"/>
                </a:lnTo>
                <a:lnTo>
                  <a:pt x="2633009" y="2074576"/>
                </a:lnTo>
                <a:lnTo>
                  <a:pt x="2606992" y="2041648"/>
                </a:lnTo>
                <a:lnTo>
                  <a:pt x="2581548" y="2008292"/>
                </a:lnTo>
                <a:lnTo>
                  <a:pt x="2556681" y="1974517"/>
                </a:lnTo>
                <a:lnTo>
                  <a:pt x="2532400" y="1940329"/>
                </a:lnTo>
                <a:lnTo>
                  <a:pt x="2508706" y="1905739"/>
                </a:lnTo>
                <a:lnTo>
                  <a:pt x="2485607" y="1870754"/>
                </a:lnTo>
                <a:lnTo>
                  <a:pt x="2463107" y="1835382"/>
                </a:lnTo>
                <a:lnTo>
                  <a:pt x="2441211" y="1799631"/>
                </a:lnTo>
                <a:lnTo>
                  <a:pt x="2180907" y="2946094"/>
                </a:lnTo>
                <a:lnTo>
                  <a:pt x="294473" y="2946094"/>
                </a:lnTo>
                <a:lnTo>
                  <a:pt x="278831" y="2916790"/>
                </a:lnTo>
                <a:lnTo>
                  <a:pt x="260960" y="2881987"/>
                </a:lnTo>
                <a:lnTo>
                  <a:pt x="243639" y="2846893"/>
                </a:lnTo>
                <a:lnTo>
                  <a:pt x="226875" y="2811516"/>
                </a:lnTo>
                <a:lnTo>
                  <a:pt x="210672" y="2775862"/>
                </a:lnTo>
                <a:lnTo>
                  <a:pt x="195033" y="2739938"/>
                </a:lnTo>
                <a:lnTo>
                  <a:pt x="179962" y="2703752"/>
                </a:lnTo>
                <a:lnTo>
                  <a:pt x="165464" y="2667308"/>
                </a:lnTo>
                <a:lnTo>
                  <a:pt x="151544" y="2630616"/>
                </a:lnTo>
                <a:lnTo>
                  <a:pt x="138206" y="2593681"/>
                </a:lnTo>
                <a:lnTo>
                  <a:pt x="125453" y="2556510"/>
                </a:lnTo>
                <a:lnTo>
                  <a:pt x="113290" y="2519111"/>
                </a:lnTo>
                <a:lnTo>
                  <a:pt x="101722" y="2481488"/>
                </a:lnTo>
                <a:lnTo>
                  <a:pt x="90752" y="2443651"/>
                </a:lnTo>
                <a:lnTo>
                  <a:pt x="80385" y="2405605"/>
                </a:lnTo>
                <a:lnTo>
                  <a:pt x="70626" y="2367356"/>
                </a:lnTo>
                <a:lnTo>
                  <a:pt x="61478" y="2328913"/>
                </a:lnTo>
                <a:lnTo>
                  <a:pt x="52946" y="2290281"/>
                </a:lnTo>
                <a:lnTo>
                  <a:pt x="45033" y="2251469"/>
                </a:lnTo>
                <a:lnTo>
                  <a:pt x="37745" y="2212481"/>
                </a:lnTo>
                <a:lnTo>
                  <a:pt x="31086" y="2173325"/>
                </a:lnTo>
                <a:lnTo>
                  <a:pt x="25059" y="2134008"/>
                </a:lnTo>
                <a:lnTo>
                  <a:pt x="19670" y="2094538"/>
                </a:lnTo>
                <a:lnTo>
                  <a:pt x="14921" y="2054919"/>
                </a:lnTo>
                <a:lnTo>
                  <a:pt x="10819" y="2015159"/>
                </a:lnTo>
                <a:lnTo>
                  <a:pt x="7366" y="1975266"/>
                </a:lnTo>
                <a:lnTo>
                  <a:pt x="4567" y="1935246"/>
                </a:lnTo>
                <a:lnTo>
                  <a:pt x="2428" y="1895106"/>
                </a:lnTo>
                <a:lnTo>
                  <a:pt x="949" y="1854851"/>
                </a:lnTo>
                <a:lnTo>
                  <a:pt x="140" y="1814490"/>
                </a:lnTo>
                <a:lnTo>
                  <a:pt x="0" y="1774029"/>
                </a:lnTo>
                <a:lnTo>
                  <a:pt x="536" y="1733476"/>
                </a:lnTo>
                <a:lnTo>
                  <a:pt x="1752" y="1692835"/>
                </a:lnTo>
                <a:lnTo>
                  <a:pt x="3652" y="1652115"/>
                </a:lnTo>
                <a:lnTo>
                  <a:pt x="6240" y="1611322"/>
                </a:lnTo>
                <a:lnTo>
                  <a:pt x="9521" y="1570463"/>
                </a:lnTo>
                <a:lnTo>
                  <a:pt x="13499" y="1529546"/>
                </a:lnTo>
                <a:lnTo>
                  <a:pt x="18178" y="1488576"/>
                </a:lnTo>
                <a:lnTo>
                  <a:pt x="23562" y="1447559"/>
                </a:lnTo>
                <a:lnTo>
                  <a:pt x="29656" y="1406504"/>
                </a:lnTo>
                <a:lnTo>
                  <a:pt x="36463" y="1365418"/>
                </a:lnTo>
                <a:lnTo>
                  <a:pt x="43990" y="1324306"/>
                </a:lnTo>
                <a:lnTo>
                  <a:pt x="52238" y="1283176"/>
                </a:lnTo>
                <a:lnTo>
                  <a:pt x="61213" y="1242033"/>
                </a:lnTo>
                <a:lnTo>
                  <a:pt x="2430080" y="1780788"/>
                </a:lnTo>
                <a:lnTo>
                  <a:pt x="2409183" y="1744413"/>
                </a:lnTo>
                <a:lnTo>
                  <a:pt x="2388903" y="1707689"/>
                </a:lnTo>
                <a:lnTo>
                  <a:pt x="2369244" y="1670623"/>
                </a:lnTo>
                <a:lnTo>
                  <a:pt x="2350212" y="1633222"/>
                </a:lnTo>
                <a:lnTo>
                  <a:pt x="2331813" y="1595497"/>
                </a:lnTo>
                <a:lnTo>
                  <a:pt x="2314051" y="1557452"/>
                </a:lnTo>
                <a:lnTo>
                  <a:pt x="2296933" y="1519100"/>
                </a:lnTo>
                <a:lnTo>
                  <a:pt x="2280463" y="1480444"/>
                </a:lnTo>
                <a:lnTo>
                  <a:pt x="2264647" y="1441495"/>
                </a:lnTo>
                <a:lnTo>
                  <a:pt x="2249491" y="1402261"/>
                </a:lnTo>
                <a:lnTo>
                  <a:pt x="2234999" y="1362749"/>
                </a:lnTo>
                <a:lnTo>
                  <a:pt x="2221176" y="1322968"/>
                </a:lnTo>
                <a:lnTo>
                  <a:pt x="2208030" y="1282925"/>
                </a:lnTo>
                <a:lnTo>
                  <a:pt x="2195564" y="1242628"/>
                </a:lnTo>
                <a:lnTo>
                  <a:pt x="2183784" y="1202087"/>
                </a:lnTo>
                <a:lnTo>
                  <a:pt x="2172696" y="1161309"/>
                </a:lnTo>
                <a:lnTo>
                  <a:pt x="2162304" y="1120300"/>
                </a:lnTo>
                <a:lnTo>
                  <a:pt x="2152615" y="1079071"/>
                </a:lnTo>
                <a:lnTo>
                  <a:pt x="2143632" y="1037629"/>
                </a:lnTo>
                <a:lnTo>
                  <a:pt x="2135363" y="995981"/>
                </a:lnTo>
                <a:lnTo>
                  <a:pt x="2127812" y="954137"/>
                </a:lnTo>
                <a:lnTo>
                  <a:pt x="2120985" y="912104"/>
                </a:lnTo>
                <a:lnTo>
                  <a:pt x="2114887" y="869889"/>
                </a:lnTo>
                <a:lnTo>
                  <a:pt x="2109523" y="827502"/>
                </a:lnTo>
                <a:lnTo>
                  <a:pt x="2104899" y="784950"/>
                </a:lnTo>
                <a:lnTo>
                  <a:pt x="2101020" y="742240"/>
                </a:lnTo>
                <a:lnTo>
                  <a:pt x="2097891" y="699383"/>
                </a:lnTo>
                <a:lnTo>
                  <a:pt x="2095519" y="656385"/>
                </a:lnTo>
                <a:lnTo>
                  <a:pt x="2093907" y="613254"/>
                </a:lnTo>
                <a:lnTo>
                  <a:pt x="2093061" y="569998"/>
                </a:lnTo>
                <a:lnTo>
                  <a:pt x="2092988" y="526626"/>
                </a:lnTo>
                <a:lnTo>
                  <a:pt x="2093692" y="483145"/>
                </a:lnTo>
                <a:lnTo>
                  <a:pt x="2095179" y="439565"/>
                </a:lnTo>
                <a:lnTo>
                  <a:pt x="2097453" y="395891"/>
                </a:lnTo>
                <a:lnTo>
                  <a:pt x="2100521" y="352133"/>
                </a:lnTo>
                <a:lnTo>
                  <a:pt x="2104388" y="308298"/>
                </a:lnTo>
                <a:lnTo>
                  <a:pt x="2109059" y="264396"/>
                </a:lnTo>
                <a:lnTo>
                  <a:pt x="2114539" y="220433"/>
                </a:lnTo>
                <a:lnTo>
                  <a:pt x="2120834" y="176419"/>
                </a:lnTo>
                <a:lnTo>
                  <a:pt x="2127949" y="132360"/>
                </a:lnTo>
                <a:lnTo>
                  <a:pt x="2135890" y="88265"/>
                </a:lnTo>
                <a:lnTo>
                  <a:pt x="2144661" y="44142"/>
                </a:lnTo>
                <a:close/>
              </a:path>
            </a:pathLst>
          </a:custGeom>
          <a:solidFill>
            <a:srgbClr val="EB64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pic>
        <p:nvPicPr>
          <p:cNvPr id="3" name="Folie_11.mp3">
            <a:hlinkClick r:id="" action="ppaction://media"/>
            <a:extLst>
              <a:ext uri="{FF2B5EF4-FFF2-40B4-BE49-F238E27FC236}">
                <a16:creationId xmlns:a16="http://schemas.microsoft.com/office/drawing/2014/main" id="{B849807F-871D-EFC3-9944-21E0F16C7B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6116" y="96170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07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0">
            <a:extLst>
              <a:ext uri="{FF2B5EF4-FFF2-40B4-BE49-F238E27FC236}">
                <a16:creationId xmlns:a16="http://schemas.microsoft.com/office/drawing/2014/main" id="{650F4A8B-3167-D16E-5D7B-39474CC3B6CB}"/>
              </a:ext>
            </a:extLst>
          </p:cNvPr>
          <p:cNvSpPr/>
          <p:nvPr/>
        </p:nvSpPr>
        <p:spPr>
          <a:xfrm>
            <a:off x="16068533" y="8198224"/>
            <a:ext cx="2576195" cy="843280"/>
          </a:xfrm>
          <a:custGeom>
            <a:avLst/>
            <a:gdLst/>
            <a:ahLst/>
            <a:cxnLst/>
            <a:rect l="l" t="t" r="r" b="b"/>
            <a:pathLst>
              <a:path w="2576194" h="843279">
                <a:moveTo>
                  <a:pt x="2154489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154489" y="842707"/>
                </a:lnTo>
                <a:lnTo>
                  <a:pt x="2203627" y="839872"/>
                </a:lnTo>
                <a:lnTo>
                  <a:pt x="2251100" y="831579"/>
                </a:lnTo>
                <a:lnTo>
                  <a:pt x="2296593" y="818143"/>
                </a:lnTo>
                <a:lnTo>
                  <a:pt x="2339788" y="799881"/>
                </a:lnTo>
                <a:lnTo>
                  <a:pt x="2380369" y="777108"/>
                </a:lnTo>
                <a:lnTo>
                  <a:pt x="2418021" y="750142"/>
                </a:lnTo>
                <a:lnTo>
                  <a:pt x="2452427" y="719297"/>
                </a:lnTo>
                <a:lnTo>
                  <a:pt x="2483272" y="684891"/>
                </a:lnTo>
                <a:lnTo>
                  <a:pt x="2510239" y="647239"/>
                </a:lnTo>
                <a:lnTo>
                  <a:pt x="2533011" y="606657"/>
                </a:lnTo>
                <a:lnTo>
                  <a:pt x="2551273" y="563462"/>
                </a:lnTo>
                <a:lnTo>
                  <a:pt x="2564709" y="517970"/>
                </a:lnTo>
                <a:lnTo>
                  <a:pt x="2573003" y="470497"/>
                </a:lnTo>
                <a:lnTo>
                  <a:pt x="2575837" y="421358"/>
                </a:lnTo>
                <a:lnTo>
                  <a:pt x="2573003" y="372218"/>
                </a:lnTo>
                <a:lnTo>
                  <a:pt x="2564709" y="324743"/>
                </a:lnTo>
                <a:lnTo>
                  <a:pt x="2551273" y="279249"/>
                </a:lnTo>
                <a:lnTo>
                  <a:pt x="2533011" y="236053"/>
                </a:lnTo>
                <a:lnTo>
                  <a:pt x="2510239" y="195471"/>
                </a:lnTo>
                <a:lnTo>
                  <a:pt x="2483272" y="157818"/>
                </a:lnTo>
                <a:lnTo>
                  <a:pt x="2452427" y="123411"/>
                </a:lnTo>
                <a:lnTo>
                  <a:pt x="2418021" y="92566"/>
                </a:lnTo>
                <a:lnTo>
                  <a:pt x="2380369" y="65599"/>
                </a:lnTo>
                <a:lnTo>
                  <a:pt x="2339788" y="42826"/>
                </a:lnTo>
                <a:lnTo>
                  <a:pt x="2296593" y="24564"/>
                </a:lnTo>
                <a:lnTo>
                  <a:pt x="2251100" y="11128"/>
                </a:lnTo>
                <a:lnTo>
                  <a:pt x="2203627" y="2834"/>
                </a:lnTo>
                <a:lnTo>
                  <a:pt x="21544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9E7E6163-B662-4043-B5E8-C7AD47D027B0}"/>
              </a:ext>
            </a:extLst>
          </p:cNvPr>
          <p:cNvSpPr txBox="1"/>
          <p:nvPr/>
        </p:nvSpPr>
        <p:spPr>
          <a:xfrm>
            <a:off x="773999" y="1497486"/>
            <a:ext cx="8973251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Worte sind …</a:t>
            </a:r>
            <a:endParaRPr sz="4949" i="1" dirty="0">
              <a:latin typeface="Goethe FF Clan"/>
              <a:cs typeface="Goethe FF Clan"/>
            </a:endParaRPr>
          </a:p>
        </p:txBody>
      </p:sp>
      <p:sp>
        <p:nvSpPr>
          <p:cNvPr id="12" name="object 2">
            <a:extLst>
              <a:ext uri="{FF2B5EF4-FFF2-40B4-BE49-F238E27FC236}">
                <a16:creationId xmlns:a16="http://schemas.microsoft.com/office/drawing/2014/main" id="{B914DF37-FAD0-4D6B-8974-431A85A0100B}"/>
              </a:ext>
            </a:extLst>
          </p:cNvPr>
          <p:cNvSpPr/>
          <p:nvPr/>
        </p:nvSpPr>
        <p:spPr>
          <a:xfrm>
            <a:off x="1126750" y="4415081"/>
            <a:ext cx="2477135" cy="843280"/>
          </a:xfrm>
          <a:custGeom>
            <a:avLst/>
            <a:gdLst/>
            <a:ahLst/>
            <a:cxnLst/>
            <a:rect l="l" t="t" r="r" b="b"/>
            <a:pathLst>
              <a:path w="2477135" h="843279">
                <a:moveTo>
                  <a:pt x="2055529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055529" y="842707"/>
                </a:lnTo>
                <a:lnTo>
                  <a:pt x="2104667" y="839872"/>
                </a:lnTo>
                <a:lnTo>
                  <a:pt x="2152141" y="831579"/>
                </a:lnTo>
                <a:lnTo>
                  <a:pt x="2197633" y="818143"/>
                </a:lnTo>
                <a:lnTo>
                  <a:pt x="2240829" y="799881"/>
                </a:lnTo>
                <a:lnTo>
                  <a:pt x="2281412" y="777108"/>
                </a:lnTo>
                <a:lnTo>
                  <a:pt x="2319065" y="750142"/>
                </a:lnTo>
                <a:lnTo>
                  <a:pt x="2353472" y="719297"/>
                </a:lnTo>
                <a:lnTo>
                  <a:pt x="2384318" y="684891"/>
                </a:lnTo>
                <a:lnTo>
                  <a:pt x="2411286" y="647239"/>
                </a:lnTo>
                <a:lnTo>
                  <a:pt x="2434059" y="606657"/>
                </a:lnTo>
                <a:lnTo>
                  <a:pt x="2452322" y="563462"/>
                </a:lnTo>
                <a:lnTo>
                  <a:pt x="2465759" y="517970"/>
                </a:lnTo>
                <a:lnTo>
                  <a:pt x="2474053" y="470497"/>
                </a:lnTo>
                <a:lnTo>
                  <a:pt x="2476887" y="421358"/>
                </a:lnTo>
                <a:lnTo>
                  <a:pt x="2474053" y="372218"/>
                </a:lnTo>
                <a:lnTo>
                  <a:pt x="2465759" y="324743"/>
                </a:lnTo>
                <a:lnTo>
                  <a:pt x="2452322" y="279249"/>
                </a:lnTo>
                <a:lnTo>
                  <a:pt x="2434059" y="236053"/>
                </a:lnTo>
                <a:lnTo>
                  <a:pt x="2411286" y="195471"/>
                </a:lnTo>
                <a:lnTo>
                  <a:pt x="2384318" y="157818"/>
                </a:lnTo>
                <a:lnTo>
                  <a:pt x="2353472" y="123411"/>
                </a:lnTo>
                <a:lnTo>
                  <a:pt x="2319065" y="92566"/>
                </a:lnTo>
                <a:lnTo>
                  <a:pt x="2281412" y="65599"/>
                </a:lnTo>
                <a:lnTo>
                  <a:pt x="2240829" y="42826"/>
                </a:lnTo>
                <a:lnTo>
                  <a:pt x="2197633" y="24564"/>
                </a:lnTo>
                <a:lnTo>
                  <a:pt x="2152141" y="11128"/>
                </a:lnTo>
                <a:lnTo>
                  <a:pt x="2104667" y="2834"/>
                </a:lnTo>
                <a:lnTo>
                  <a:pt x="20555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3">
            <a:extLst>
              <a:ext uri="{FF2B5EF4-FFF2-40B4-BE49-F238E27FC236}">
                <a16:creationId xmlns:a16="http://schemas.microsoft.com/office/drawing/2014/main" id="{9DFA2699-DA12-4C64-AECE-D6AD1D2EBB84}"/>
              </a:ext>
            </a:extLst>
          </p:cNvPr>
          <p:cNvSpPr txBox="1"/>
          <p:nvPr/>
        </p:nvSpPr>
        <p:spPr>
          <a:xfrm>
            <a:off x="1805456" y="4598247"/>
            <a:ext cx="1100455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80" dirty="0">
                <a:latin typeface="Goethe FF Clan"/>
                <a:cs typeface="Goethe FF Clan"/>
              </a:rPr>
              <a:t>P</a:t>
            </a:r>
            <a:r>
              <a:rPr sz="2900" b="1" spc="-20" dirty="0">
                <a:latin typeface="Goethe FF Clan"/>
                <a:cs typeface="Goethe FF Clan"/>
              </a:rPr>
              <a:t>erlen</a:t>
            </a:r>
            <a:endParaRPr sz="2900">
              <a:latin typeface="Goethe FF Clan"/>
              <a:cs typeface="Goethe FF Clan"/>
            </a:endParaRPr>
          </a:p>
        </p:txBody>
      </p:sp>
      <p:sp>
        <p:nvSpPr>
          <p:cNvPr id="17" name="object 4">
            <a:extLst>
              <a:ext uri="{FF2B5EF4-FFF2-40B4-BE49-F238E27FC236}">
                <a16:creationId xmlns:a16="http://schemas.microsoft.com/office/drawing/2014/main" id="{C87B2E59-D8F3-4F38-89D0-ABA17754A1F5}"/>
              </a:ext>
            </a:extLst>
          </p:cNvPr>
          <p:cNvSpPr/>
          <p:nvPr/>
        </p:nvSpPr>
        <p:spPr>
          <a:xfrm>
            <a:off x="8813606" y="5927607"/>
            <a:ext cx="2477135" cy="843280"/>
          </a:xfrm>
          <a:custGeom>
            <a:avLst/>
            <a:gdLst/>
            <a:ahLst/>
            <a:cxnLst/>
            <a:rect l="l" t="t" r="r" b="b"/>
            <a:pathLst>
              <a:path w="2477134" h="843279">
                <a:moveTo>
                  <a:pt x="2055529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055529" y="842707"/>
                </a:lnTo>
                <a:lnTo>
                  <a:pt x="2104667" y="839872"/>
                </a:lnTo>
                <a:lnTo>
                  <a:pt x="2152141" y="831579"/>
                </a:lnTo>
                <a:lnTo>
                  <a:pt x="2197633" y="818143"/>
                </a:lnTo>
                <a:lnTo>
                  <a:pt x="2240829" y="799881"/>
                </a:lnTo>
                <a:lnTo>
                  <a:pt x="2281412" y="777108"/>
                </a:lnTo>
                <a:lnTo>
                  <a:pt x="2319065" y="750142"/>
                </a:lnTo>
                <a:lnTo>
                  <a:pt x="2353472" y="719297"/>
                </a:lnTo>
                <a:lnTo>
                  <a:pt x="2384318" y="684891"/>
                </a:lnTo>
                <a:lnTo>
                  <a:pt x="2411286" y="647239"/>
                </a:lnTo>
                <a:lnTo>
                  <a:pt x="2434059" y="606657"/>
                </a:lnTo>
                <a:lnTo>
                  <a:pt x="2452322" y="563462"/>
                </a:lnTo>
                <a:lnTo>
                  <a:pt x="2465759" y="517970"/>
                </a:lnTo>
                <a:lnTo>
                  <a:pt x="2474053" y="470497"/>
                </a:lnTo>
                <a:lnTo>
                  <a:pt x="2476887" y="421358"/>
                </a:lnTo>
                <a:lnTo>
                  <a:pt x="2474053" y="372218"/>
                </a:lnTo>
                <a:lnTo>
                  <a:pt x="2465759" y="324743"/>
                </a:lnTo>
                <a:lnTo>
                  <a:pt x="2452322" y="279249"/>
                </a:lnTo>
                <a:lnTo>
                  <a:pt x="2434059" y="236053"/>
                </a:lnTo>
                <a:lnTo>
                  <a:pt x="2411286" y="195471"/>
                </a:lnTo>
                <a:lnTo>
                  <a:pt x="2384318" y="157818"/>
                </a:lnTo>
                <a:lnTo>
                  <a:pt x="2353472" y="123411"/>
                </a:lnTo>
                <a:lnTo>
                  <a:pt x="2319065" y="92566"/>
                </a:lnTo>
                <a:lnTo>
                  <a:pt x="2281412" y="65599"/>
                </a:lnTo>
                <a:lnTo>
                  <a:pt x="2240829" y="42826"/>
                </a:lnTo>
                <a:lnTo>
                  <a:pt x="2197633" y="24564"/>
                </a:lnTo>
                <a:lnTo>
                  <a:pt x="2152141" y="11128"/>
                </a:lnTo>
                <a:lnTo>
                  <a:pt x="2104667" y="2834"/>
                </a:lnTo>
                <a:lnTo>
                  <a:pt x="20555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3B23FEF9-EF98-4810-89B5-706AE7CB3321}"/>
              </a:ext>
            </a:extLst>
          </p:cNvPr>
          <p:cNvSpPr txBox="1"/>
          <p:nvPr/>
        </p:nvSpPr>
        <p:spPr>
          <a:xfrm>
            <a:off x="9348061" y="6110773"/>
            <a:ext cx="1388745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20" dirty="0">
                <a:latin typeface="Goethe FF Clan"/>
                <a:cs typeface="Goethe FF Clan"/>
              </a:rPr>
              <a:t>Brüc</a:t>
            </a:r>
            <a:r>
              <a:rPr sz="2900" b="1" spc="-95" dirty="0">
                <a:latin typeface="Goethe FF Clan"/>
                <a:cs typeface="Goethe FF Clan"/>
              </a:rPr>
              <a:t>k</a:t>
            </a:r>
            <a:r>
              <a:rPr sz="2900" b="1" spc="-15" dirty="0">
                <a:latin typeface="Goethe FF Clan"/>
                <a:cs typeface="Goethe FF Clan"/>
              </a:rPr>
              <a:t>en</a:t>
            </a:r>
            <a:endParaRPr sz="2900">
              <a:latin typeface="Goethe FF Clan"/>
              <a:cs typeface="Goethe FF Clan"/>
            </a:endParaRPr>
          </a:p>
        </p:txBody>
      </p:sp>
      <p:sp>
        <p:nvSpPr>
          <p:cNvPr id="20" name="object 6">
            <a:extLst>
              <a:ext uri="{FF2B5EF4-FFF2-40B4-BE49-F238E27FC236}">
                <a16:creationId xmlns:a16="http://schemas.microsoft.com/office/drawing/2014/main" id="{8BA87887-FAE8-41C6-9ABC-3F8FDBDFD1D1}"/>
              </a:ext>
            </a:extLst>
          </p:cNvPr>
          <p:cNvSpPr/>
          <p:nvPr/>
        </p:nvSpPr>
        <p:spPr>
          <a:xfrm>
            <a:off x="1510320" y="6906536"/>
            <a:ext cx="2477135" cy="843280"/>
          </a:xfrm>
          <a:custGeom>
            <a:avLst/>
            <a:gdLst/>
            <a:ahLst/>
            <a:cxnLst/>
            <a:rect l="l" t="t" r="r" b="b"/>
            <a:pathLst>
              <a:path w="2477135" h="843279">
                <a:moveTo>
                  <a:pt x="2055529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055529" y="842707"/>
                </a:lnTo>
                <a:lnTo>
                  <a:pt x="2104667" y="839872"/>
                </a:lnTo>
                <a:lnTo>
                  <a:pt x="2152141" y="831579"/>
                </a:lnTo>
                <a:lnTo>
                  <a:pt x="2197633" y="818143"/>
                </a:lnTo>
                <a:lnTo>
                  <a:pt x="2240829" y="799881"/>
                </a:lnTo>
                <a:lnTo>
                  <a:pt x="2281412" y="777108"/>
                </a:lnTo>
                <a:lnTo>
                  <a:pt x="2319065" y="750142"/>
                </a:lnTo>
                <a:lnTo>
                  <a:pt x="2353472" y="719297"/>
                </a:lnTo>
                <a:lnTo>
                  <a:pt x="2384318" y="684891"/>
                </a:lnTo>
                <a:lnTo>
                  <a:pt x="2411286" y="647239"/>
                </a:lnTo>
                <a:lnTo>
                  <a:pt x="2434059" y="606657"/>
                </a:lnTo>
                <a:lnTo>
                  <a:pt x="2452322" y="563462"/>
                </a:lnTo>
                <a:lnTo>
                  <a:pt x="2465759" y="517970"/>
                </a:lnTo>
                <a:lnTo>
                  <a:pt x="2474053" y="470497"/>
                </a:lnTo>
                <a:lnTo>
                  <a:pt x="2476887" y="421358"/>
                </a:lnTo>
                <a:lnTo>
                  <a:pt x="2474053" y="372218"/>
                </a:lnTo>
                <a:lnTo>
                  <a:pt x="2465759" y="324743"/>
                </a:lnTo>
                <a:lnTo>
                  <a:pt x="2452322" y="279249"/>
                </a:lnTo>
                <a:lnTo>
                  <a:pt x="2434059" y="236053"/>
                </a:lnTo>
                <a:lnTo>
                  <a:pt x="2411286" y="195471"/>
                </a:lnTo>
                <a:lnTo>
                  <a:pt x="2384318" y="157818"/>
                </a:lnTo>
                <a:lnTo>
                  <a:pt x="2353472" y="123411"/>
                </a:lnTo>
                <a:lnTo>
                  <a:pt x="2319065" y="92566"/>
                </a:lnTo>
                <a:lnTo>
                  <a:pt x="2281412" y="65599"/>
                </a:lnTo>
                <a:lnTo>
                  <a:pt x="2240829" y="42826"/>
                </a:lnTo>
                <a:lnTo>
                  <a:pt x="2197633" y="24564"/>
                </a:lnTo>
                <a:lnTo>
                  <a:pt x="2152141" y="11128"/>
                </a:lnTo>
                <a:lnTo>
                  <a:pt x="2104667" y="2834"/>
                </a:lnTo>
                <a:lnTo>
                  <a:pt x="20555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7">
            <a:extLst>
              <a:ext uri="{FF2B5EF4-FFF2-40B4-BE49-F238E27FC236}">
                <a16:creationId xmlns:a16="http://schemas.microsoft.com/office/drawing/2014/main" id="{9844B709-EF9F-41E1-BB84-355E83607515}"/>
              </a:ext>
            </a:extLst>
          </p:cNvPr>
          <p:cNvSpPr txBox="1"/>
          <p:nvPr/>
        </p:nvSpPr>
        <p:spPr>
          <a:xfrm>
            <a:off x="2225461" y="7089701"/>
            <a:ext cx="1027430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20" dirty="0">
                <a:latin typeface="Goethe FF Clan"/>
                <a:cs typeface="Goethe FF Clan"/>
              </a:rPr>
              <a:t>Flügel</a:t>
            </a:r>
            <a:endParaRPr sz="2900">
              <a:latin typeface="Goethe FF Clan"/>
              <a:cs typeface="Goethe FF Clan"/>
            </a:endParaRPr>
          </a:p>
        </p:txBody>
      </p:sp>
      <p:sp>
        <p:nvSpPr>
          <p:cNvPr id="22" name="object 8">
            <a:extLst>
              <a:ext uri="{FF2B5EF4-FFF2-40B4-BE49-F238E27FC236}">
                <a16:creationId xmlns:a16="http://schemas.microsoft.com/office/drawing/2014/main" id="{4DA913D9-F02E-4643-AA93-D946F3EBE8D3}"/>
              </a:ext>
            </a:extLst>
          </p:cNvPr>
          <p:cNvSpPr/>
          <p:nvPr/>
        </p:nvSpPr>
        <p:spPr>
          <a:xfrm>
            <a:off x="3350438" y="9056175"/>
            <a:ext cx="2157095" cy="843280"/>
          </a:xfrm>
          <a:custGeom>
            <a:avLst/>
            <a:gdLst/>
            <a:ahLst/>
            <a:cxnLst/>
            <a:rect l="l" t="t" r="r" b="b"/>
            <a:pathLst>
              <a:path w="2157095" h="843279">
                <a:moveTo>
                  <a:pt x="1735653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1735653" y="842707"/>
                </a:lnTo>
                <a:lnTo>
                  <a:pt x="1784792" y="839872"/>
                </a:lnTo>
                <a:lnTo>
                  <a:pt x="1832265" y="831579"/>
                </a:lnTo>
                <a:lnTo>
                  <a:pt x="1877757" y="818143"/>
                </a:lnTo>
                <a:lnTo>
                  <a:pt x="1920952" y="799881"/>
                </a:lnTo>
                <a:lnTo>
                  <a:pt x="1961534" y="777108"/>
                </a:lnTo>
                <a:lnTo>
                  <a:pt x="1999186" y="750142"/>
                </a:lnTo>
                <a:lnTo>
                  <a:pt x="2033592" y="719297"/>
                </a:lnTo>
                <a:lnTo>
                  <a:pt x="2064437" y="684891"/>
                </a:lnTo>
                <a:lnTo>
                  <a:pt x="2091403" y="647239"/>
                </a:lnTo>
                <a:lnTo>
                  <a:pt x="2114176" y="606657"/>
                </a:lnTo>
                <a:lnTo>
                  <a:pt x="2132438" y="563462"/>
                </a:lnTo>
                <a:lnTo>
                  <a:pt x="2145874" y="517970"/>
                </a:lnTo>
                <a:lnTo>
                  <a:pt x="2154167" y="470497"/>
                </a:lnTo>
                <a:lnTo>
                  <a:pt x="2157002" y="421358"/>
                </a:lnTo>
                <a:lnTo>
                  <a:pt x="2154167" y="372218"/>
                </a:lnTo>
                <a:lnTo>
                  <a:pt x="2145874" y="324743"/>
                </a:lnTo>
                <a:lnTo>
                  <a:pt x="2132438" y="279249"/>
                </a:lnTo>
                <a:lnTo>
                  <a:pt x="2114176" y="236053"/>
                </a:lnTo>
                <a:lnTo>
                  <a:pt x="2091403" y="195471"/>
                </a:lnTo>
                <a:lnTo>
                  <a:pt x="2064437" y="157818"/>
                </a:lnTo>
                <a:lnTo>
                  <a:pt x="2033592" y="123411"/>
                </a:lnTo>
                <a:lnTo>
                  <a:pt x="1999186" y="92566"/>
                </a:lnTo>
                <a:lnTo>
                  <a:pt x="1961534" y="65599"/>
                </a:lnTo>
                <a:lnTo>
                  <a:pt x="1920952" y="42826"/>
                </a:lnTo>
                <a:lnTo>
                  <a:pt x="1877757" y="24564"/>
                </a:lnTo>
                <a:lnTo>
                  <a:pt x="1832265" y="11128"/>
                </a:lnTo>
                <a:lnTo>
                  <a:pt x="1784792" y="2834"/>
                </a:lnTo>
                <a:lnTo>
                  <a:pt x="173565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9">
            <a:extLst>
              <a:ext uri="{FF2B5EF4-FFF2-40B4-BE49-F238E27FC236}">
                <a16:creationId xmlns:a16="http://schemas.microsoft.com/office/drawing/2014/main" id="{6AD6D834-3E86-4591-8C93-E993F36FF7C9}"/>
              </a:ext>
            </a:extLst>
          </p:cNvPr>
          <p:cNvSpPr txBox="1"/>
          <p:nvPr/>
        </p:nvSpPr>
        <p:spPr>
          <a:xfrm>
            <a:off x="4035106" y="9239341"/>
            <a:ext cx="774065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20" dirty="0">
                <a:latin typeface="Goethe FF Clan"/>
                <a:cs typeface="Goethe FF Clan"/>
              </a:rPr>
              <a:t>Gold</a:t>
            </a:r>
            <a:endParaRPr sz="2900">
              <a:latin typeface="Goethe FF Clan"/>
              <a:cs typeface="Goethe FF Clan"/>
            </a:endParaRPr>
          </a:p>
        </p:txBody>
      </p:sp>
      <p:sp>
        <p:nvSpPr>
          <p:cNvPr id="24" name="object 10">
            <a:extLst>
              <a:ext uri="{FF2B5EF4-FFF2-40B4-BE49-F238E27FC236}">
                <a16:creationId xmlns:a16="http://schemas.microsoft.com/office/drawing/2014/main" id="{DB7F88ED-82B7-47DC-A8DA-1841E9951139}"/>
              </a:ext>
            </a:extLst>
          </p:cNvPr>
          <p:cNvSpPr/>
          <p:nvPr/>
        </p:nvSpPr>
        <p:spPr>
          <a:xfrm>
            <a:off x="14062912" y="9628172"/>
            <a:ext cx="2576195" cy="843280"/>
          </a:xfrm>
          <a:custGeom>
            <a:avLst/>
            <a:gdLst/>
            <a:ahLst/>
            <a:cxnLst/>
            <a:rect l="l" t="t" r="r" b="b"/>
            <a:pathLst>
              <a:path w="2576194" h="843279">
                <a:moveTo>
                  <a:pt x="2154489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154489" y="842707"/>
                </a:lnTo>
                <a:lnTo>
                  <a:pt x="2203627" y="839872"/>
                </a:lnTo>
                <a:lnTo>
                  <a:pt x="2251100" y="831579"/>
                </a:lnTo>
                <a:lnTo>
                  <a:pt x="2296593" y="818143"/>
                </a:lnTo>
                <a:lnTo>
                  <a:pt x="2339788" y="799881"/>
                </a:lnTo>
                <a:lnTo>
                  <a:pt x="2380369" y="777108"/>
                </a:lnTo>
                <a:lnTo>
                  <a:pt x="2418021" y="750142"/>
                </a:lnTo>
                <a:lnTo>
                  <a:pt x="2452427" y="719297"/>
                </a:lnTo>
                <a:lnTo>
                  <a:pt x="2483272" y="684891"/>
                </a:lnTo>
                <a:lnTo>
                  <a:pt x="2510239" y="647239"/>
                </a:lnTo>
                <a:lnTo>
                  <a:pt x="2533011" y="606657"/>
                </a:lnTo>
                <a:lnTo>
                  <a:pt x="2551273" y="563462"/>
                </a:lnTo>
                <a:lnTo>
                  <a:pt x="2564709" y="517970"/>
                </a:lnTo>
                <a:lnTo>
                  <a:pt x="2573003" y="470497"/>
                </a:lnTo>
                <a:lnTo>
                  <a:pt x="2575837" y="421358"/>
                </a:lnTo>
                <a:lnTo>
                  <a:pt x="2573003" y="372218"/>
                </a:lnTo>
                <a:lnTo>
                  <a:pt x="2564709" y="324743"/>
                </a:lnTo>
                <a:lnTo>
                  <a:pt x="2551273" y="279249"/>
                </a:lnTo>
                <a:lnTo>
                  <a:pt x="2533011" y="236053"/>
                </a:lnTo>
                <a:lnTo>
                  <a:pt x="2510239" y="195471"/>
                </a:lnTo>
                <a:lnTo>
                  <a:pt x="2483272" y="157818"/>
                </a:lnTo>
                <a:lnTo>
                  <a:pt x="2452427" y="123411"/>
                </a:lnTo>
                <a:lnTo>
                  <a:pt x="2418021" y="92566"/>
                </a:lnTo>
                <a:lnTo>
                  <a:pt x="2380369" y="65599"/>
                </a:lnTo>
                <a:lnTo>
                  <a:pt x="2339788" y="42826"/>
                </a:lnTo>
                <a:lnTo>
                  <a:pt x="2296593" y="24564"/>
                </a:lnTo>
                <a:lnTo>
                  <a:pt x="2251100" y="11128"/>
                </a:lnTo>
                <a:lnTo>
                  <a:pt x="2203627" y="2834"/>
                </a:lnTo>
                <a:lnTo>
                  <a:pt x="21544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11">
            <a:extLst>
              <a:ext uri="{FF2B5EF4-FFF2-40B4-BE49-F238E27FC236}">
                <a16:creationId xmlns:a16="http://schemas.microsoft.com/office/drawing/2014/main" id="{77CFB75E-D5FC-4D00-892C-CF3B1BD9AEE5}"/>
              </a:ext>
            </a:extLst>
          </p:cNvPr>
          <p:cNvSpPr txBox="1"/>
          <p:nvPr/>
        </p:nvSpPr>
        <p:spPr>
          <a:xfrm>
            <a:off x="14693031" y="9811339"/>
            <a:ext cx="1301750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15" dirty="0">
                <a:latin typeface="Goethe FF Clan"/>
                <a:cs typeface="Goethe FF Clan"/>
              </a:rPr>
              <a:t>Mas</a:t>
            </a:r>
            <a:r>
              <a:rPr sz="2900" b="1" spc="-95" dirty="0">
                <a:latin typeface="Goethe FF Clan"/>
                <a:cs typeface="Goethe FF Clan"/>
              </a:rPr>
              <a:t>k</a:t>
            </a:r>
            <a:r>
              <a:rPr sz="2900" b="1" spc="-15" dirty="0">
                <a:latin typeface="Goethe FF Clan"/>
                <a:cs typeface="Goethe FF Clan"/>
              </a:rPr>
              <a:t>en</a:t>
            </a:r>
            <a:endParaRPr sz="2900">
              <a:latin typeface="Goethe FF Clan"/>
              <a:cs typeface="Goethe FF Clan"/>
            </a:endParaRPr>
          </a:p>
        </p:txBody>
      </p:sp>
      <p:sp>
        <p:nvSpPr>
          <p:cNvPr id="26" name="object 12">
            <a:extLst>
              <a:ext uri="{FF2B5EF4-FFF2-40B4-BE49-F238E27FC236}">
                <a16:creationId xmlns:a16="http://schemas.microsoft.com/office/drawing/2014/main" id="{EEE0EEEF-6DD8-4F10-9CBC-FE621CF57E6B}"/>
              </a:ext>
            </a:extLst>
          </p:cNvPr>
          <p:cNvSpPr/>
          <p:nvPr/>
        </p:nvSpPr>
        <p:spPr>
          <a:xfrm>
            <a:off x="7410253" y="3624386"/>
            <a:ext cx="4041775" cy="843280"/>
          </a:xfrm>
          <a:custGeom>
            <a:avLst/>
            <a:gdLst/>
            <a:ahLst/>
            <a:cxnLst/>
            <a:rect l="l" t="t" r="r" b="b"/>
            <a:pathLst>
              <a:path w="4041775" h="843279">
                <a:moveTo>
                  <a:pt x="3620413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3620413" y="842707"/>
                </a:lnTo>
                <a:lnTo>
                  <a:pt x="3669551" y="839872"/>
                </a:lnTo>
                <a:lnTo>
                  <a:pt x="3717024" y="831579"/>
                </a:lnTo>
                <a:lnTo>
                  <a:pt x="3762517" y="818143"/>
                </a:lnTo>
                <a:lnTo>
                  <a:pt x="3805711" y="799881"/>
                </a:lnTo>
                <a:lnTo>
                  <a:pt x="3846293" y="777108"/>
                </a:lnTo>
                <a:lnTo>
                  <a:pt x="3883945" y="750142"/>
                </a:lnTo>
                <a:lnTo>
                  <a:pt x="3918351" y="719297"/>
                </a:lnTo>
                <a:lnTo>
                  <a:pt x="3949196" y="684891"/>
                </a:lnTo>
                <a:lnTo>
                  <a:pt x="3976163" y="647239"/>
                </a:lnTo>
                <a:lnTo>
                  <a:pt x="3998935" y="606657"/>
                </a:lnTo>
                <a:lnTo>
                  <a:pt x="4017197" y="563462"/>
                </a:lnTo>
                <a:lnTo>
                  <a:pt x="4030633" y="517970"/>
                </a:lnTo>
                <a:lnTo>
                  <a:pt x="4038927" y="470497"/>
                </a:lnTo>
                <a:lnTo>
                  <a:pt x="4041761" y="421358"/>
                </a:lnTo>
                <a:lnTo>
                  <a:pt x="4038927" y="372218"/>
                </a:lnTo>
                <a:lnTo>
                  <a:pt x="4030633" y="324743"/>
                </a:lnTo>
                <a:lnTo>
                  <a:pt x="4017197" y="279249"/>
                </a:lnTo>
                <a:lnTo>
                  <a:pt x="3998935" y="236053"/>
                </a:lnTo>
                <a:lnTo>
                  <a:pt x="3976163" y="195471"/>
                </a:lnTo>
                <a:lnTo>
                  <a:pt x="3949196" y="157818"/>
                </a:lnTo>
                <a:lnTo>
                  <a:pt x="3918351" y="123411"/>
                </a:lnTo>
                <a:lnTo>
                  <a:pt x="3883945" y="92566"/>
                </a:lnTo>
                <a:lnTo>
                  <a:pt x="3846293" y="65599"/>
                </a:lnTo>
                <a:lnTo>
                  <a:pt x="3805711" y="42826"/>
                </a:lnTo>
                <a:lnTo>
                  <a:pt x="3762517" y="24564"/>
                </a:lnTo>
                <a:lnTo>
                  <a:pt x="3717024" y="11128"/>
                </a:lnTo>
                <a:lnTo>
                  <a:pt x="3669551" y="2834"/>
                </a:lnTo>
                <a:lnTo>
                  <a:pt x="36204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13">
            <a:extLst>
              <a:ext uri="{FF2B5EF4-FFF2-40B4-BE49-F238E27FC236}">
                <a16:creationId xmlns:a16="http://schemas.microsoft.com/office/drawing/2014/main" id="{D2322DE0-962A-49D2-A3DF-0120100BDA37}"/>
              </a:ext>
            </a:extLst>
          </p:cNvPr>
          <p:cNvSpPr txBox="1"/>
          <p:nvPr/>
        </p:nvSpPr>
        <p:spPr>
          <a:xfrm>
            <a:off x="8252286" y="3807552"/>
            <a:ext cx="2344420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35" dirty="0">
                <a:latin typeface="Goethe FF Clan"/>
                <a:cs typeface="Goethe FF Clan"/>
              </a:rPr>
              <a:t>Rettungsringe</a:t>
            </a:r>
            <a:endParaRPr sz="2900">
              <a:latin typeface="Goethe FF Clan"/>
              <a:cs typeface="Goethe FF Clan"/>
            </a:endParaRPr>
          </a:p>
        </p:txBody>
      </p:sp>
      <p:sp>
        <p:nvSpPr>
          <p:cNvPr id="28" name="object 14">
            <a:extLst>
              <a:ext uri="{FF2B5EF4-FFF2-40B4-BE49-F238E27FC236}">
                <a16:creationId xmlns:a16="http://schemas.microsoft.com/office/drawing/2014/main" id="{878DDC7C-1749-4FD9-8B07-8C8733072458}"/>
              </a:ext>
            </a:extLst>
          </p:cNvPr>
          <p:cNvSpPr/>
          <p:nvPr/>
        </p:nvSpPr>
        <p:spPr>
          <a:xfrm>
            <a:off x="10826892" y="8685703"/>
            <a:ext cx="2576195" cy="843280"/>
          </a:xfrm>
          <a:custGeom>
            <a:avLst/>
            <a:gdLst/>
            <a:ahLst/>
            <a:cxnLst/>
            <a:rect l="l" t="t" r="r" b="b"/>
            <a:pathLst>
              <a:path w="2576194" h="843279">
                <a:moveTo>
                  <a:pt x="2154489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154489" y="842707"/>
                </a:lnTo>
                <a:lnTo>
                  <a:pt x="2203627" y="839872"/>
                </a:lnTo>
                <a:lnTo>
                  <a:pt x="2251100" y="831579"/>
                </a:lnTo>
                <a:lnTo>
                  <a:pt x="2296593" y="818143"/>
                </a:lnTo>
                <a:lnTo>
                  <a:pt x="2339788" y="799881"/>
                </a:lnTo>
                <a:lnTo>
                  <a:pt x="2380369" y="777108"/>
                </a:lnTo>
                <a:lnTo>
                  <a:pt x="2418021" y="750142"/>
                </a:lnTo>
                <a:lnTo>
                  <a:pt x="2452427" y="719297"/>
                </a:lnTo>
                <a:lnTo>
                  <a:pt x="2483272" y="684891"/>
                </a:lnTo>
                <a:lnTo>
                  <a:pt x="2510239" y="647239"/>
                </a:lnTo>
                <a:lnTo>
                  <a:pt x="2533011" y="606657"/>
                </a:lnTo>
                <a:lnTo>
                  <a:pt x="2551273" y="563462"/>
                </a:lnTo>
                <a:lnTo>
                  <a:pt x="2564709" y="517970"/>
                </a:lnTo>
                <a:lnTo>
                  <a:pt x="2573003" y="470497"/>
                </a:lnTo>
                <a:lnTo>
                  <a:pt x="2575837" y="421358"/>
                </a:lnTo>
                <a:lnTo>
                  <a:pt x="2573003" y="372218"/>
                </a:lnTo>
                <a:lnTo>
                  <a:pt x="2564709" y="324743"/>
                </a:lnTo>
                <a:lnTo>
                  <a:pt x="2551273" y="279249"/>
                </a:lnTo>
                <a:lnTo>
                  <a:pt x="2533011" y="236053"/>
                </a:lnTo>
                <a:lnTo>
                  <a:pt x="2510239" y="195471"/>
                </a:lnTo>
                <a:lnTo>
                  <a:pt x="2483272" y="157818"/>
                </a:lnTo>
                <a:lnTo>
                  <a:pt x="2452427" y="123411"/>
                </a:lnTo>
                <a:lnTo>
                  <a:pt x="2418021" y="92566"/>
                </a:lnTo>
                <a:lnTo>
                  <a:pt x="2380369" y="65599"/>
                </a:lnTo>
                <a:lnTo>
                  <a:pt x="2339788" y="42826"/>
                </a:lnTo>
                <a:lnTo>
                  <a:pt x="2296593" y="24564"/>
                </a:lnTo>
                <a:lnTo>
                  <a:pt x="2251100" y="11128"/>
                </a:lnTo>
                <a:lnTo>
                  <a:pt x="2203627" y="2834"/>
                </a:lnTo>
                <a:lnTo>
                  <a:pt x="21544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15">
            <a:extLst>
              <a:ext uri="{FF2B5EF4-FFF2-40B4-BE49-F238E27FC236}">
                <a16:creationId xmlns:a16="http://schemas.microsoft.com/office/drawing/2014/main" id="{0AD931DD-52F9-4C68-B0B8-C0897B3F72F5}"/>
              </a:ext>
            </a:extLst>
          </p:cNvPr>
          <p:cNvSpPr txBox="1"/>
          <p:nvPr/>
        </p:nvSpPr>
        <p:spPr>
          <a:xfrm>
            <a:off x="11491959" y="8868870"/>
            <a:ext cx="1231900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20" dirty="0">
                <a:latin typeface="Goethe FF Clan"/>
                <a:cs typeface="Goethe FF Clan"/>
              </a:rPr>
              <a:t>Kleider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30" name="object 16">
            <a:extLst>
              <a:ext uri="{FF2B5EF4-FFF2-40B4-BE49-F238E27FC236}">
                <a16:creationId xmlns:a16="http://schemas.microsoft.com/office/drawing/2014/main" id="{BDAF336F-08B4-421C-B9D0-45EA2AF483D8}"/>
              </a:ext>
            </a:extLst>
          </p:cNvPr>
          <p:cNvSpPr/>
          <p:nvPr/>
        </p:nvSpPr>
        <p:spPr>
          <a:xfrm>
            <a:off x="11555899" y="4722069"/>
            <a:ext cx="2576195" cy="843280"/>
          </a:xfrm>
          <a:custGeom>
            <a:avLst/>
            <a:gdLst/>
            <a:ahLst/>
            <a:cxnLst/>
            <a:rect l="l" t="t" r="r" b="b"/>
            <a:pathLst>
              <a:path w="2576194" h="843279">
                <a:moveTo>
                  <a:pt x="2154489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154489" y="842707"/>
                </a:lnTo>
                <a:lnTo>
                  <a:pt x="2203627" y="839872"/>
                </a:lnTo>
                <a:lnTo>
                  <a:pt x="2251100" y="831579"/>
                </a:lnTo>
                <a:lnTo>
                  <a:pt x="2296593" y="818143"/>
                </a:lnTo>
                <a:lnTo>
                  <a:pt x="2339788" y="799881"/>
                </a:lnTo>
                <a:lnTo>
                  <a:pt x="2380369" y="777108"/>
                </a:lnTo>
                <a:lnTo>
                  <a:pt x="2418021" y="750142"/>
                </a:lnTo>
                <a:lnTo>
                  <a:pt x="2452427" y="719297"/>
                </a:lnTo>
                <a:lnTo>
                  <a:pt x="2483272" y="684891"/>
                </a:lnTo>
                <a:lnTo>
                  <a:pt x="2510239" y="647239"/>
                </a:lnTo>
                <a:lnTo>
                  <a:pt x="2533011" y="606657"/>
                </a:lnTo>
                <a:lnTo>
                  <a:pt x="2551273" y="563462"/>
                </a:lnTo>
                <a:lnTo>
                  <a:pt x="2564709" y="517970"/>
                </a:lnTo>
                <a:lnTo>
                  <a:pt x="2573003" y="470497"/>
                </a:lnTo>
                <a:lnTo>
                  <a:pt x="2575837" y="421358"/>
                </a:lnTo>
                <a:lnTo>
                  <a:pt x="2573003" y="372218"/>
                </a:lnTo>
                <a:lnTo>
                  <a:pt x="2564709" y="324743"/>
                </a:lnTo>
                <a:lnTo>
                  <a:pt x="2551273" y="279249"/>
                </a:lnTo>
                <a:lnTo>
                  <a:pt x="2533011" y="236053"/>
                </a:lnTo>
                <a:lnTo>
                  <a:pt x="2510239" y="195471"/>
                </a:lnTo>
                <a:lnTo>
                  <a:pt x="2483272" y="157818"/>
                </a:lnTo>
                <a:lnTo>
                  <a:pt x="2452427" y="123411"/>
                </a:lnTo>
                <a:lnTo>
                  <a:pt x="2418021" y="92566"/>
                </a:lnTo>
                <a:lnTo>
                  <a:pt x="2380369" y="65599"/>
                </a:lnTo>
                <a:lnTo>
                  <a:pt x="2339788" y="42826"/>
                </a:lnTo>
                <a:lnTo>
                  <a:pt x="2296593" y="24564"/>
                </a:lnTo>
                <a:lnTo>
                  <a:pt x="2251100" y="11128"/>
                </a:lnTo>
                <a:lnTo>
                  <a:pt x="2203627" y="2834"/>
                </a:lnTo>
                <a:lnTo>
                  <a:pt x="21544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17">
            <a:extLst>
              <a:ext uri="{FF2B5EF4-FFF2-40B4-BE49-F238E27FC236}">
                <a16:creationId xmlns:a16="http://schemas.microsoft.com/office/drawing/2014/main" id="{9467F7B0-8ABA-492F-B4F2-576C929DFDD5}"/>
              </a:ext>
            </a:extLst>
          </p:cNvPr>
          <p:cNvSpPr txBox="1"/>
          <p:nvPr/>
        </p:nvSpPr>
        <p:spPr>
          <a:xfrm>
            <a:off x="12151445" y="4905235"/>
            <a:ext cx="1370965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210" dirty="0">
                <a:latin typeface="Goethe FF Clan"/>
                <a:cs typeface="Goethe FF Clan"/>
              </a:rPr>
              <a:t>F</a:t>
            </a:r>
            <a:r>
              <a:rPr sz="2900" b="1" spc="-65" dirty="0">
                <a:latin typeface="Goethe FF Clan"/>
                <a:cs typeface="Goethe FF Clan"/>
              </a:rPr>
              <a:t>r</a:t>
            </a:r>
            <a:r>
              <a:rPr sz="2900" b="1" spc="-15" dirty="0">
                <a:latin typeface="Goethe FF Clan"/>
                <a:cs typeface="Goethe FF Clan"/>
              </a:rPr>
              <a:t>eunde</a:t>
            </a:r>
            <a:endParaRPr sz="2900">
              <a:latin typeface="Goethe FF Clan"/>
              <a:cs typeface="Goethe FF Clan"/>
            </a:endParaRPr>
          </a:p>
        </p:txBody>
      </p:sp>
      <p:sp>
        <p:nvSpPr>
          <p:cNvPr id="32" name="object 18">
            <a:extLst>
              <a:ext uri="{FF2B5EF4-FFF2-40B4-BE49-F238E27FC236}">
                <a16:creationId xmlns:a16="http://schemas.microsoft.com/office/drawing/2014/main" id="{7C13B80A-9DFA-4BF7-BB5D-7ED4FD199401}"/>
              </a:ext>
            </a:extLst>
          </p:cNvPr>
          <p:cNvSpPr/>
          <p:nvPr/>
        </p:nvSpPr>
        <p:spPr>
          <a:xfrm>
            <a:off x="4054190" y="3203030"/>
            <a:ext cx="2291715" cy="843280"/>
          </a:xfrm>
          <a:custGeom>
            <a:avLst/>
            <a:gdLst/>
            <a:ahLst/>
            <a:cxnLst/>
            <a:rect l="l" t="t" r="r" b="b"/>
            <a:pathLst>
              <a:path w="2291715" h="843279">
                <a:moveTo>
                  <a:pt x="1869806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1869806" y="842707"/>
                </a:lnTo>
                <a:lnTo>
                  <a:pt x="1918947" y="839872"/>
                </a:lnTo>
                <a:lnTo>
                  <a:pt x="1966422" y="831579"/>
                </a:lnTo>
                <a:lnTo>
                  <a:pt x="2011916" y="818143"/>
                </a:lnTo>
                <a:lnTo>
                  <a:pt x="2055112" y="799881"/>
                </a:lnTo>
                <a:lnTo>
                  <a:pt x="2095694" y="777108"/>
                </a:lnTo>
                <a:lnTo>
                  <a:pt x="2133347" y="750142"/>
                </a:lnTo>
                <a:lnTo>
                  <a:pt x="2167754" y="719297"/>
                </a:lnTo>
                <a:lnTo>
                  <a:pt x="2198599" y="684891"/>
                </a:lnTo>
                <a:lnTo>
                  <a:pt x="2225566" y="647239"/>
                </a:lnTo>
                <a:lnTo>
                  <a:pt x="2248339" y="606657"/>
                </a:lnTo>
                <a:lnTo>
                  <a:pt x="2266601" y="563462"/>
                </a:lnTo>
                <a:lnTo>
                  <a:pt x="2280037" y="517970"/>
                </a:lnTo>
                <a:lnTo>
                  <a:pt x="2288331" y="470497"/>
                </a:lnTo>
                <a:lnTo>
                  <a:pt x="2291165" y="421358"/>
                </a:lnTo>
                <a:lnTo>
                  <a:pt x="2288331" y="372218"/>
                </a:lnTo>
                <a:lnTo>
                  <a:pt x="2280037" y="324743"/>
                </a:lnTo>
                <a:lnTo>
                  <a:pt x="2266601" y="279249"/>
                </a:lnTo>
                <a:lnTo>
                  <a:pt x="2248339" y="236053"/>
                </a:lnTo>
                <a:lnTo>
                  <a:pt x="2225566" y="195471"/>
                </a:lnTo>
                <a:lnTo>
                  <a:pt x="2198599" y="157818"/>
                </a:lnTo>
                <a:lnTo>
                  <a:pt x="2167754" y="123411"/>
                </a:lnTo>
                <a:lnTo>
                  <a:pt x="2133347" y="92566"/>
                </a:lnTo>
                <a:lnTo>
                  <a:pt x="2095694" y="65599"/>
                </a:lnTo>
                <a:lnTo>
                  <a:pt x="2055112" y="42826"/>
                </a:lnTo>
                <a:lnTo>
                  <a:pt x="2011916" y="24564"/>
                </a:lnTo>
                <a:lnTo>
                  <a:pt x="1966422" y="11128"/>
                </a:lnTo>
                <a:lnTo>
                  <a:pt x="1918947" y="2834"/>
                </a:lnTo>
                <a:lnTo>
                  <a:pt x="18698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19">
            <a:extLst>
              <a:ext uri="{FF2B5EF4-FFF2-40B4-BE49-F238E27FC236}">
                <a16:creationId xmlns:a16="http://schemas.microsoft.com/office/drawing/2014/main" id="{E5688F67-2217-4D7E-A515-D3036A13B986}"/>
              </a:ext>
            </a:extLst>
          </p:cNvPr>
          <p:cNvSpPr txBox="1"/>
          <p:nvPr/>
        </p:nvSpPr>
        <p:spPr>
          <a:xfrm>
            <a:off x="4694054" y="3386196"/>
            <a:ext cx="989330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15" dirty="0">
                <a:latin typeface="Goethe FF Clan"/>
                <a:cs typeface="Goethe FF Clan"/>
              </a:rPr>
              <a:t>Tü</a:t>
            </a:r>
            <a:r>
              <a:rPr sz="2900" b="1" spc="-65" dirty="0">
                <a:latin typeface="Goethe FF Clan"/>
                <a:cs typeface="Goethe FF Clan"/>
              </a:rPr>
              <a:t>r</a:t>
            </a:r>
            <a:r>
              <a:rPr sz="2900" b="1" spc="-15" dirty="0">
                <a:latin typeface="Goethe FF Clan"/>
                <a:cs typeface="Goethe FF Clan"/>
              </a:rPr>
              <a:t>en</a:t>
            </a:r>
            <a:endParaRPr sz="2900">
              <a:latin typeface="Goethe FF Clan"/>
              <a:cs typeface="Goethe FF Clan"/>
            </a:endParaRPr>
          </a:p>
        </p:txBody>
      </p:sp>
      <p:sp>
        <p:nvSpPr>
          <p:cNvPr id="34" name="object 20">
            <a:extLst>
              <a:ext uri="{FF2B5EF4-FFF2-40B4-BE49-F238E27FC236}">
                <a16:creationId xmlns:a16="http://schemas.microsoft.com/office/drawing/2014/main" id="{B2F6CB75-AA3F-4BCC-A551-0B161EE3D938}"/>
              </a:ext>
            </a:extLst>
          </p:cNvPr>
          <p:cNvSpPr/>
          <p:nvPr/>
        </p:nvSpPr>
        <p:spPr>
          <a:xfrm>
            <a:off x="14889596" y="4630955"/>
            <a:ext cx="4288790" cy="843280"/>
          </a:xfrm>
          <a:custGeom>
            <a:avLst/>
            <a:gdLst/>
            <a:ahLst/>
            <a:cxnLst/>
            <a:rect l="l" t="t" r="r" b="b"/>
            <a:pathLst>
              <a:path w="4288790" h="843279">
                <a:moveTo>
                  <a:pt x="3866992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3866992" y="842707"/>
                </a:lnTo>
                <a:lnTo>
                  <a:pt x="3916130" y="839872"/>
                </a:lnTo>
                <a:lnTo>
                  <a:pt x="3963603" y="831579"/>
                </a:lnTo>
                <a:lnTo>
                  <a:pt x="4009095" y="818143"/>
                </a:lnTo>
                <a:lnTo>
                  <a:pt x="4052290" y="799881"/>
                </a:lnTo>
                <a:lnTo>
                  <a:pt x="4092872" y="777108"/>
                </a:lnTo>
                <a:lnTo>
                  <a:pt x="4130524" y="750142"/>
                </a:lnTo>
                <a:lnTo>
                  <a:pt x="4164930" y="719297"/>
                </a:lnTo>
                <a:lnTo>
                  <a:pt x="4195775" y="684891"/>
                </a:lnTo>
                <a:lnTo>
                  <a:pt x="4222741" y="647239"/>
                </a:lnTo>
                <a:lnTo>
                  <a:pt x="4245514" y="606657"/>
                </a:lnTo>
                <a:lnTo>
                  <a:pt x="4263776" y="563462"/>
                </a:lnTo>
                <a:lnTo>
                  <a:pt x="4277212" y="517970"/>
                </a:lnTo>
                <a:lnTo>
                  <a:pt x="4285505" y="470497"/>
                </a:lnTo>
                <a:lnTo>
                  <a:pt x="4288340" y="421358"/>
                </a:lnTo>
                <a:lnTo>
                  <a:pt x="4285505" y="372218"/>
                </a:lnTo>
                <a:lnTo>
                  <a:pt x="4277212" y="324743"/>
                </a:lnTo>
                <a:lnTo>
                  <a:pt x="4263776" y="279249"/>
                </a:lnTo>
                <a:lnTo>
                  <a:pt x="4245514" y="236053"/>
                </a:lnTo>
                <a:lnTo>
                  <a:pt x="4222741" y="195471"/>
                </a:lnTo>
                <a:lnTo>
                  <a:pt x="4195775" y="157818"/>
                </a:lnTo>
                <a:lnTo>
                  <a:pt x="4164930" y="123411"/>
                </a:lnTo>
                <a:lnTo>
                  <a:pt x="4130524" y="92566"/>
                </a:lnTo>
                <a:lnTo>
                  <a:pt x="4092872" y="65599"/>
                </a:lnTo>
                <a:lnTo>
                  <a:pt x="4052290" y="42826"/>
                </a:lnTo>
                <a:lnTo>
                  <a:pt x="4009095" y="24564"/>
                </a:lnTo>
                <a:lnTo>
                  <a:pt x="3963603" y="11128"/>
                </a:lnTo>
                <a:lnTo>
                  <a:pt x="3916130" y="2834"/>
                </a:lnTo>
                <a:lnTo>
                  <a:pt x="38669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21">
            <a:extLst>
              <a:ext uri="{FF2B5EF4-FFF2-40B4-BE49-F238E27FC236}">
                <a16:creationId xmlns:a16="http://schemas.microsoft.com/office/drawing/2014/main" id="{50043C96-45C3-41EA-8D61-08C292482CD3}"/>
              </a:ext>
            </a:extLst>
          </p:cNvPr>
          <p:cNvSpPr txBox="1"/>
          <p:nvPr/>
        </p:nvSpPr>
        <p:spPr>
          <a:xfrm>
            <a:off x="15763746" y="4814120"/>
            <a:ext cx="2520950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30" dirty="0">
                <a:latin typeface="Goethe FF Clan"/>
                <a:cs typeface="Goethe FF Clan"/>
              </a:rPr>
              <a:t>Schmetterlinge</a:t>
            </a:r>
            <a:endParaRPr sz="2900">
              <a:latin typeface="Goethe FF Clan"/>
              <a:cs typeface="Goethe FF Clan"/>
            </a:endParaRPr>
          </a:p>
        </p:txBody>
      </p:sp>
      <p:pic>
        <p:nvPicPr>
          <p:cNvPr id="36" name="object 22">
            <a:extLst>
              <a:ext uri="{FF2B5EF4-FFF2-40B4-BE49-F238E27FC236}">
                <a16:creationId xmlns:a16="http://schemas.microsoft.com/office/drawing/2014/main" id="{96428314-E75A-40EE-83D7-D7FF6F1D5BF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08510" y="2314034"/>
            <a:ext cx="2513368" cy="2533943"/>
          </a:xfrm>
          <a:prstGeom prst="rect">
            <a:avLst/>
          </a:prstGeom>
        </p:spPr>
      </p:pic>
      <p:sp>
        <p:nvSpPr>
          <p:cNvPr id="37" name="object 23">
            <a:extLst>
              <a:ext uri="{FF2B5EF4-FFF2-40B4-BE49-F238E27FC236}">
                <a16:creationId xmlns:a16="http://schemas.microsoft.com/office/drawing/2014/main" id="{43B98AAC-D23A-4B19-88C8-0817C6C86517}"/>
              </a:ext>
            </a:extLst>
          </p:cNvPr>
          <p:cNvSpPr/>
          <p:nvPr/>
        </p:nvSpPr>
        <p:spPr>
          <a:xfrm>
            <a:off x="7396676" y="9628172"/>
            <a:ext cx="2477135" cy="843280"/>
          </a:xfrm>
          <a:custGeom>
            <a:avLst/>
            <a:gdLst/>
            <a:ahLst/>
            <a:cxnLst/>
            <a:rect l="l" t="t" r="r" b="b"/>
            <a:pathLst>
              <a:path w="2477134" h="843279">
                <a:moveTo>
                  <a:pt x="2055529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055529" y="842707"/>
                </a:lnTo>
                <a:lnTo>
                  <a:pt x="2104667" y="839872"/>
                </a:lnTo>
                <a:lnTo>
                  <a:pt x="2152141" y="831579"/>
                </a:lnTo>
                <a:lnTo>
                  <a:pt x="2197633" y="818143"/>
                </a:lnTo>
                <a:lnTo>
                  <a:pt x="2240829" y="799881"/>
                </a:lnTo>
                <a:lnTo>
                  <a:pt x="2281412" y="777108"/>
                </a:lnTo>
                <a:lnTo>
                  <a:pt x="2319065" y="750142"/>
                </a:lnTo>
                <a:lnTo>
                  <a:pt x="2353472" y="719297"/>
                </a:lnTo>
                <a:lnTo>
                  <a:pt x="2384318" y="684891"/>
                </a:lnTo>
                <a:lnTo>
                  <a:pt x="2411286" y="647239"/>
                </a:lnTo>
                <a:lnTo>
                  <a:pt x="2434059" y="606657"/>
                </a:lnTo>
                <a:lnTo>
                  <a:pt x="2452322" y="563462"/>
                </a:lnTo>
                <a:lnTo>
                  <a:pt x="2465759" y="517970"/>
                </a:lnTo>
                <a:lnTo>
                  <a:pt x="2474053" y="470497"/>
                </a:lnTo>
                <a:lnTo>
                  <a:pt x="2476887" y="421358"/>
                </a:lnTo>
                <a:lnTo>
                  <a:pt x="2474053" y="372218"/>
                </a:lnTo>
                <a:lnTo>
                  <a:pt x="2465759" y="324743"/>
                </a:lnTo>
                <a:lnTo>
                  <a:pt x="2452322" y="279249"/>
                </a:lnTo>
                <a:lnTo>
                  <a:pt x="2434059" y="236053"/>
                </a:lnTo>
                <a:lnTo>
                  <a:pt x="2411286" y="195471"/>
                </a:lnTo>
                <a:lnTo>
                  <a:pt x="2384318" y="157818"/>
                </a:lnTo>
                <a:lnTo>
                  <a:pt x="2353472" y="123411"/>
                </a:lnTo>
                <a:lnTo>
                  <a:pt x="2319065" y="92566"/>
                </a:lnTo>
                <a:lnTo>
                  <a:pt x="2281412" y="65599"/>
                </a:lnTo>
                <a:lnTo>
                  <a:pt x="2240829" y="42826"/>
                </a:lnTo>
                <a:lnTo>
                  <a:pt x="2197633" y="24564"/>
                </a:lnTo>
                <a:lnTo>
                  <a:pt x="2152141" y="11128"/>
                </a:lnTo>
                <a:lnTo>
                  <a:pt x="2104667" y="2834"/>
                </a:lnTo>
                <a:lnTo>
                  <a:pt x="20555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8" name="object 24">
            <a:extLst>
              <a:ext uri="{FF2B5EF4-FFF2-40B4-BE49-F238E27FC236}">
                <a16:creationId xmlns:a16="http://schemas.microsoft.com/office/drawing/2014/main" id="{D13CE44C-C347-42EA-83A3-8A3A4EDC97EB}"/>
              </a:ext>
            </a:extLst>
          </p:cNvPr>
          <p:cNvGrpSpPr/>
          <p:nvPr/>
        </p:nvGrpSpPr>
        <p:grpSpPr>
          <a:xfrm>
            <a:off x="4743977" y="0"/>
            <a:ext cx="6186170" cy="4445000"/>
            <a:chOff x="4743977" y="0"/>
            <a:chExt cx="6186170" cy="4445000"/>
          </a:xfrm>
        </p:grpSpPr>
        <p:pic>
          <p:nvPicPr>
            <p:cNvPr id="39" name="object 25">
              <a:extLst>
                <a:ext uri="{FF2B5EF4-FFF2-40B4-BE49-F238E27FC236}">
                  <a16:creationId xmlns:a16="http://schemas.microsoft.com/office/drawing/2014/main" id="{FE32E094-0A69-405E-856C-3A76487AD8F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88288" y="1037824"/>
              <a:ext cx="3141265" cy="3407012"/>
            </a:xfrm>
            <a:prstGeom prst="rect">
              <a:avLst/>
            </a:prstGeom>
          </p:spPr>
        </p:pic>
        <p:sp>
          <p:nvSpPr>
            <p:cNvPr id="40" name="object 26">
              <a:extLst>
                <a:ext uri="{FF2B5EF4-FFF2-40B4-BE49-F238E27FC236}">
                  <a16:creationId xmlns:a16="http://schemas.microsoft.com/office/drawing/2014/main" id="{5DDE012C-4D0B-4FC0-B166-76152AC3163E}"/>
                </a:ext>
              </a:extLst>
            </p:cNvPr>
            <p:cNvSpPr/>
            <p:nvPr/>
          </p:nvSpPr>
          <p:spPr>
            <a:xfrm>
              <a:off x="4743977" y="0"/>
              <a:ext cx="3148965" cy="1755775"/>
            </a:xfrm>
            <a:custGeom>
              <a:avLst/>
              <a:gdLst/>
              <a:ahLst/>
              <a:cxnLst/>
              <a:rect l="l" t="t" r="r" b="b"/>
              <a:pathLst>
                <a:path w="3148965" h="1755775">
                  <a:moveTo>
                    <a:pt x="3148800" y="0"/>
                  </a:moveTo>
                  <a:lnTo>
                    <a:pt x="409969" y="0"/>
                  </a:lnTo>
                  <a:lnTo>
                    <a:pt x="400868" y="9958"/>
                  </a:lnTo>
                  <a:lnTo>
                    <a:pt x="366453" y="46819"/>
                  </a:lnTo>
                  <a:lnTo>
                    <a:pt x="331626" y="83329"/>
                  </a:lnTo>
                  <a:lnTo>
                    <a:pt x="296387" y="119487"/>
                  </a:lnTo>
                  <a:lnTo>
                    <a:pt x="260741" y="155287"/>
                  </a:lnTo>
                  <a:lnTo>
                    <a:pt x="224689" y="190726"/>
                  </a:lnTo>
                  <a:lnTo>
                    <a:pt x="188234" y="225801"/>
                  </a:lnTo>
                  <a:lnTo>
                    <a:pt x="151378" y="260507"/>
                  </a:lnTo>
                  <a:lnTo>
                    <a:pt x="114124" y="294841"/>
                  </a:lnTo>
                  <a:lnTo>
                    <a:pt x="76475" y="328799"/>
                  </a:lnTo>
                  <a:lnTo>
                    <a:pt x="38432" y="362377"/>
                  </a:lnTo>
                  <a:lnTo>
                    <a:pt x="0" y="395572"/>
                  </a:lnTo>
                  <a:lnTo>
                    <a:pt x="48891" y="409841"/>
                  </a:lnTo>
                  <a:lnTo>
                    <a:pt x="97565" y="424648"/>
                  </a:lnTo>
                  <a:lnTo>
                    <a:pt x="146018" y="439990"/>
                  </a:lnTo>
                  <a:lnTo>
                    <a:pt x="194246" y="455864"/>
                  </a:lnTo>
                  <a:lnTo>
                    <a:pt x="242245" y="472268"/>
                  </a:lnTo>
                  <a:lnTo>
                    <a:pt x="290011" y="489199"/>
                  </a:lnTo>
                  <a:lnTo>
                    <a:pt x="337539" y="506654"/>
                  </a:lnTo>
                  <a:lnTo>
                    <a:pt x="384827" y="524632"/>
                  </a:lnTo>
                  <a:lnTo>
                    <a:pt x="431869" y="543129"/>
                  </a:lnTo>
                  <a:lnTo>
                    <a:pt x="478662" y="562143"/>
                  </a:lnTo>
                  <a:lnTo>
                    <a:pt x="525202" y="581671"/>
                  </a:lnTo>
                  <a:lnTo>
                    <a:pt x="571485" y="601712"/>
                  </a:lnTo>
                  <a:lnTo>
                    <a:pt x="617507" y="622262"/>
                  </a:lnTo>
                  <a:lnTo>
                    <a:pt x="663264" y="643318"/>
                  </a:lnTo>
                  <a:lnTo>
                    <a:pt x="708752" y="664879"/>
                  </a:lnTo>
                  <a:lnTo>
                    <a:pt x="753967" y="686942"/>
                  </a:lnTo>
                  <a:lnTo>
                    <a:pt x="798906" y="709504"/>
                  </a:lnTo>
                  <a:lnTo>
                    <a:pt x="843563" y="732562"/>
                  </a:lnTo>
                  <a:lnTo>
                    <a:pt x="887935" y="756115"/>
                  </a:lnTo>
                  <a:lnTo>
                    <a:pt x="932018" y="780159"/>
                  </a:lnTo>
                  <a:lnTo>
                    <a:pt x="975809" y="804693"/>
                  </a:lnTo>
                  <a:lnTo>
                    <a:pt x="1019302" y="829712"/>
                  </a:lnTo>
                  <a:lnTo>
                    <a:pt x="1062495" y="855216"/>
                  </a:lnTo>
                  <a:lnTo>
                    <a:pt x="1105383" y="881202"/>
                  </a:lnTo>
                  <a:lnTo>
                    <a:pt x="1147962" y="907666"/>
                  </a:lnTo>
                  <a:lnTo>
                    <a:pt x="1190228" y="934606"/>
                  </a:lnTo>
                  <a:lnTo>
                    <a:pt x="1232177" y="962021"/>
                  </a:lnTo>
                  <a:lnTo>
                    <a:pt x="1273806" y="989906"/>
                  </a:lnTo>
                  <a:lnTo>
                    <a:pt x="1315110" y="1018261"/>
                  </a:lnTo>
                  <a:lnTo>
                    <a:pt x="1356085" y="1047081"/>
                  </a:lnTo>
                  <a:lnTo>
                    <a:pt x="1396727" y="1076366"/>
                  </a:lnTo>
                  <a:lnTo>
                    <a:pt x="1437033" y="1106111"/>
                  </a:lnTo>
                  <a:lnTo>
                    <a:pt x="1476998" y="1136315"/>
                  </a:lnTo>
                  <a:lnTo>
                    <a:pt x="1516618" y="1166975"/>
                  </a:lnTo>
                  <a:lnTo>
                    <a:pt x="1555890" y="1198089"/>
                  </a:lnTo>
                  <a:lnTo>
                    <a:pt x="1594809" y="1229653"/>
                  </a:lnTo>
                  <a:lnTo>
                    <a:pt x="1633371" y="1261666"/>
                  </a:lnTo>
                  <a:lnTo>
                    <a:pt x="1671573" y="1294125"/>
                  </a:lnTo>
                  <a:lnTo>
                    <a:pt x="1709410" y="1327027"/>
                  </a:lnTo>
                  <a:lnTo>
                    <a:pt x="1746879" y="1360370"/>
                  </a:lnTo>
                  <a:lnTo>
                    <a:pt x="1783975" y="1394151"/>
                  </a:lnTo>
                  <a:lnTo>
                    <a:pt x="1820694" y="1428368"/>
                  </a:lnTo>
                  <a:lnTo>
                    <a:pt x="1857033" y="1463018"/>
                  </a:lnTo>
                  <a:lnTo>
                    <a:pt x="1892988" y="1498099"/>
                  </a:lnTo>
                  <a:lnTo>
                    <a:pt x="1928554" y="1533608"/>
                  </a:lnTo>
                  <a:lnTo>
                    <a:pt x="1963727" y="1569542"/>
                  </a:lnTo>
                  <a:lnTo>
                    <a:pt x="1998504" y="1605900"/>
                  </a:lnTo>
                  <a:lnTo>
                    <a:pt x="2032881" y="1642678"/>
                  </a:lnTo>
                  <a:lnTo>
                    <a:pt x="2066853" y="1679874"/>
                  </a:lnTo>
                  <a:lnTo>
                    <a:pt x="2100417" y="1717485"/>
                  </a:lnTo>
                  <a:lnTo>
                    <a:pt x="2133568" y="1755509"/>
                  </a:lnTo>
                  <a:lnTo>
                    <a:pt x="2148884" y="1707580"/>
                  </a:lnTo>
                  <a:lnTo>
                    <a:pt x="2164717" y="1659845"/>
                  </a:lnTo>
                  <a:lnTo>
                    <a:pt x="2181062" y="1612308"/>
                  </a:lnTo>
                  <a:lnTo>
                    <a:pt x="2197919" y="1564973"/>
                  </a:lnTo>
                  <a:lnTo>
                    <a:pt x="2215284" y="1517843"/>
                  </a:lnTo>
                  <a:lnTo>
                    <a:pt x="2233155" y="1470923"/>
                  </a:lnTo>
                  <a:lnTo>
                    <a:pt x="2251530" y="1424216"/>
                  </a:lnTo>
                  <a:lnTo>
                    <a:pt x="2270405" y="1377725"/>
                  </a:lnTo>
                  <a:lnTo>
                    <a:pt x="2289779" y="1331456"/>
                  </a:lnTo>
                  <a:lnTo>
                    <a:pt x="2309649" y="1285411"/>
                  </a:lnTo>
                  <a:lnTo>
                    <a:pt x="2330012" y="1239594"/>
                  </a:lnTo>
                  <a:lnTo>
                    <a:pt x="2350866" y="1194010"/>
                  </a:lnTo>
                  <a:lnTo>
                    <a:pt x="2372209" y="1148661"/>
                  </a:lnTo>
                  <a:lnTo>
                    <a:pt x="2394037" y="1103552"/>
                  </a:lnTo>
                  <a:lnTo>
                    <a:pt x="2416349" y="1058686"/>
                  </a:lnTo>
                  <a:lnTo>
                    <a:pt x="2439141" y="1014068"/>
                  </a:lnTo>
                  <a:lnTo>
                    <a:pt x="2462412" y="969701"/>
                  </a:lnTo>
                  <a:lnTo>
                    <a:pt x="2486159" y="925588"/>
                  </a:lnTo>
                  <a:lnTo>
                    <a:pt x="2510379" y="881734"/>
                  </a:lnTo>
                  <a:lnTo>
                    <a:pt x="2535070" y="838143"/>
                  </a:lnTo>
                  <a:lnTo>
                    <a:pt x="2560229" y="794817"/>
                  </a:lnTo>
                  <a:lnTo>
                    <a:pt x="2585854" y="751762"/>
                  </a:lnTo>
                  <a:lnTo>
                    <a:pt x="2611942" y="708980"/>
                  </a:lnTo>
                  <a:lnTo>
                    <a:pt x="2638491" y="666476"/>
                  </a:lnTo>
                  <a:lnTo>
                    <a:pt x="2665499" y="624254"/>
                  </a:lnTo>
                  <a:lnTo>
                    <a:pt x="2692962" y="582316"/>
                  </a:lnTo>
                  <a:lnTo>
                    <a:pt x="2720878" y="540667"/>
                  </a:lnTo>
                  <a:lnTo>
                    <a:pt x="2749246" y="499311"/>
                  </a:lnTo>
                  <a:lnTo>
                    <a:pt x="2778061" y="458252"/>
                  </a:lnTo>
                  <a:lnTo>
                    <a:pt x="2807322" y="417493"/>
                  </a:lnTo>
                  <a:lnTo>
                    <a:pt x="2837027" y="377037"/>
                  </a:lnTo>
                  <a:lnTo>
                    <a:pt x="2867172" y="336890"/>
                  </a:lnTo>
                  <a:lnTo>
                    <a:pt x="2897756" y="297054"/>
                  </a:lnTo>
                  <a:lnTo>
                    <a:pt x="2928775" y="257534"/>
                  </a:lnTo>
                  <a:lnTo>
                    <a:pt x="2960227" y="218333"/>
                  </a:lnTo>
                  <a:lnTo>
                    <a:pt x="2992110" y="179455"/>
                  </a:lnTo>
                  <a:lnTo>
                    <a:pt x="3024422" y="140903"/>
                  </a:lnTo>
                  <a:lnTo>
                    <a:pt x="3057159" y="102683"/>
                  </a:lnTo>
                  <a:lnTo>
                    <a:pt x="3090319" y="64796"/>
                  </a:lnTo>
                  <a:lnTo>
                    <a:pt x="3123900" y="27248"/>
                  </a:lnTo>
                  <a:lnTo>
                    <a:pt x="3148800" y="0"/>
                  </a:lnTo>
                  <a:close/>
                </a:path>
              </a:pathLst>
            </a:custGeom>
            <a:solidFill>
              <a:srgbClr val="A2C5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27">
            <a:extLst>
              <a:ext uri="{FF2B5EF4-FFF2-40B4-BE49-F238E27FC236}">
                <a16:creationId xmlns:a16="http://schemas.microsoft.com/office/drawing/2014/main" id="{5F9A58D2-CAC8-4A62-B155-21CD63EF9495}"/>
              </a:ext>
            </a:extLst>
          </p:cNvPr>
          <p:cNvSpPr txBox="1"/>
          <p:nvPr/>
        </p:nvSpPr>
        <p:spPr>
          <a:xfrm>
            <a:off x="8136913" y="9811339"/>
            <a:ext cx="977265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dirty="0">
                <a:latin typeface="Goethe FF Clan"/>
                <a:cs typeface="Goethe FF Clan"/>
              </a:rPr>
              <a:t>P</a:t>
            </a:r>
            <a:r>
              <a:rPr sz="2900" b="1" spc="-90" dirty="0">
                <a:latin typeface="Goethe FF Clan"/>
                <a:cs typeface="Goethe FF Clan"/>
              </a:rPr>
              <a:t>f</a:t>
            </a:r>
            <a:r>
              <a:rPr sz="2900" b="1" spc="-20" dirty="0">
                <a:latin typeface="Goethe FF Clan"/>
                <a:cs typeface="Goethe FF Clan"/>
              </a:rPr>
              <a:t>eile</a:t>
            </a:r>
            <a:endParaRPr sz="2900">
              <a:latin typeface="Goethe FF Clan"/>
              <a:cs typeface="Goethe FF Clan"/>
            </a:endParaRPr>
          </a:p>
        </p:txBody>
      </p:sp>
      <p:pic>
        <p:nvPicPr>
          <p:cNvPr id="43" name="object 29">
            <a:extLst>
              <a:ext uri="{FF2B5EF4-FFF2-40B4-BE49-F238E27FC236}">
                <a16:creationId xmlns:a16="http://schemas.microsoft.com/office/drawing/2014/main" id="{335C8D73-C359-4448-81D9-E2554C0CB460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5601619" y="2302941"/>
            <a:ext cx="3245974" cy="2519048"/>
          </a:xfrm>
          <a:prstGeom prst="rect">
            <a:avLst/>
          </a:prstGeom>
        </p:spPr>
      </p:pic>
      <p:sp>
        <p:nvSpPr>
          <p:cNvPr id="44" name="object 30">
            <a:extLst>
              <a:ext uri="{FF2B5EF4-FFF2-40B4-BE49-F238E27FC236}">
                <a16:creationId xmlns:a16="http://schemas.microsoft.com/office/drawing/2014/main" id="{C1E6F2F4-02C5-41BC-BD30-440C7F338E6C}"/>
              </a:ext>
            </a:extLst>
          </p:cNvPr>
          <p:cNvSpPr/>
          <p:nvPr/>
        </p:nvSpPr>
        <p:spPr>
          <a:xfrm>
            <a:off x="11850321" y="2599376"/>
            <a:ext cx="3500754" cy="843280"/>
          </a:xfrm>
          <a:custGeom>
            <a:avLst/>
            <a:gdLst/>
            <a:ahLst/>
            <a:cxnLst/>
            <a:rect l="l" t="t" r="r" b="b"/>
            <a:pathLst>
              <a:path w="3500755" h="843279">
                <a:moveTo>
                  <a:pt x="3079152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3079152" y="842707"/>
                </a:lnTo>
                <a:lnTo>
                  <a:pt x="3128292" y="839872"/>
                </a:lnTo>
                <a:lnTo>
                  <a:pt x="3175767" y="831579"/>
                </a:lnTo>
                <a:lnTo>
                  <a:pt x="3221261" y="818143"/>
                </a:lnTo>
                <a:lnTo>
                  <a:pt x="3264457" y="799881"/>
                </a:lnTo>
                <a:lnTo>
                  <a:pt x="3305040" y="777108"/>
                </a:lnTo>
                <a:lnTo>
                  <a:pt x="3342693" y="750142"/>
                </a:lnTo>
                <a:lnTo>
                  <a:pt x="3377100" y="719297"/>
                </a:lnTo>
                <a:lnTo>
                  <a:pt x="3407945" y="684891"/>
                </a:lnTo>
                <a:lnTo>
                  <a:pt x="3434912" y="647239"/>
                </a:lnTo>
                <a:lnTo>
                  <a:pt x="3457684" y="606657"/>
                </a:lnTo>
                <a:lnTo>
                  <a:pt x="3475947" y="563462"/>
                </a:lnTo>
                <a:lnTo>
                  <a:pt x="3489383" y="517970"/>
                </a:lnTo>
                <a:lnTo>
                  <a:pt x="3497676" y="470497"/>
                </a:lnTo>
                <a:lnTo>
                  <a:pt x="3500511" y="421358"/>
                </a:lnTo>
                <a:lnTo>
                  <a:pt x="3497676" y="372218"/>
                </a:lnTo>
                <a:lnTo>
                  <a:pt x="3489383" y="324743"/>
                </a:lnTo>
                <a:lnTo>
                  <a:pt x="3475947" y="279249"/>
                </a:lnTo>
                <a:lnTo>
                  <a:pt x="3457684" y="236053"/>
                </a:lnTo>
                <a:lnTo>
                  <a:pt x="3434912" y="195471"/>
                </a:lnTo>
                <a:lnTo>
                  <a:pt x="3407945" y="157818"/>
                </a:lnTo>
                <a:lnTo>
                  <a:pt x="3377100" y="123411"/>
                </a:lnTo>
                <a:lnTo>
                  <a:pt x="3342693" y="92566"/>
                </a:lnTo>
                <a:lnTo>
                  <a:pt x="3305040" y="65599"/>
                </a:lnTo>
                <a:lnTo>
                  <a:pt x="3264457" y="42826"/>
                </a:lnTo>
                <a:lnTo>
                  <a:pt x="3221261" y="24564"/>
                </a:lnTo>
                <a:lnTo>
                  <a:pt x="3175767" y="11128"/>
                </a:lnTo>
                <a:lnTo>
                  <a:pt x="3128292" y="2834"/>
                </a:lnTo>
                <a:lnTo>
                  <a:pt x="307915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5" name="object 31">
            <a:extLst>
              <a:ext uri="{FF2B5EF4-FFF2-40B4-BE49-F238E27FC236}">
                <a16:creationId xmlns:a16="http://schemas.microsoft.com/office/drawing/2014/main" id="{9C4DAD05-9C31-4957-95F8-B401D6C09C0D}"/>
              </a:ext>
            </a:extLst>
          </p:cNvPr>
          <p:cNvGrpSpPr/>
          <p:nvPr/>
        </p:nvGrpSpPr>
        <p:grpSpPr>
          <a:xfrm>
            <a:off x="837671" y="5428144"/>
            <a:ext cx="7555703" cy="2707545"/>
            <a:chOff x="837671" y="5428144"/>
            <a:chExt cx="7555703" cy="2707545"/>
          </a:xfrm>
        </p:grpSpPr>
        <p:pic>
          <p:nvPicPr>
            <p:cNvPr id="46" name="object 32">
              <a:extLst>
                <a:ext uri="{FF2B5EF4-FFF2-40B4-BE49-F238E27FC236}">
                  <a16:creationId xmlns:a16="http://schemas.microsoft.com/office/drawing/2014/main" id="{572F42D1-21DD-474E-B9D0-AAD4EDE17F92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7671" y="5428144"/>
              <a:ext cx="3822184" cy="1884175"/>
            </a:xfrm>
            <a:prstGeom prst="rect">
              <a:avLst/>
            </a:prstGeom>
          </p:spPr>
        </p:pic>
        <p:sp>
          <p:nvSpPr>
            <p:cNvPr id="48" name="object 34">
              <a:extLst>
                <a:ext uri="{FF2B5EF4-FFF2-40B4-BE49-F238E27FC236}">
                  <a16:creationId xmlns:a16="http://schemas.microsoft.com/office/drawing/2014/main" id="{85B4C3EA-6D3F-4C7D-B999-BFC4F3BC3BDA}"/>
                </a:ext>
              </a:extLst>
            </p:cNvPr>
            <p:cNvSpPr/>
            <p:nvPr/>
          </p:nvSpPr>
          <p:spPr>
            <a:xfrm>
              <a:off x="4582104" y="7292409"/>
              <a:ext cx="3811270" cy="843280"/>
            </a:xfrm>
            <a:custGeom>
              <a:avLst/>
              <a:gdLst/>
              <a:ahLst/>
              <a:cxnLst/>
              <a:rect l="l" t="t" r="r" b="b"/>
              <a:pathLst>
                <a:path w="3811270" h="843279">
                  <a:moveTo>
                    <a:pt x="3389739" y="0"/>
                  </a:moveTo>
                  <a:lnTo>
                    <a:pt x="421358" y="0"/>
                  </a:lnTo>
                  <a:lnTo>
                    <a:pt x="372220" y="2834"/>
                  </a:lnTo>
                  <a:lnTo>
                    <a:pt x="324746" y="11128"/>
                  </a:lnTo>
                  <a:lnTo>
                    <a:pt x="279253" y="24564"/>
                  </a:lnTo>
                  <a:lnTo>
                    <a:pt x="236058" y="42826"/>
                  </a:lnTo>
                  <a:lnTo>
                    <a:pt x="195475" y="65599"/>
                  </a:lnTo>
                  <a:lnTo>
                    <a:pt x="157822" y="92566"/>
                  </a:lnTo>
                  <a:lnTo>
                    <a:pt x="123415" y="123411"/>
                  </a:lnTo>
                  <a:lnTo>
                    <a:pt x="92569" y="157818"/>
                  </a:lnTo>
                  <a:lnTo>
                    <a:pt x="65601" y="195471"/>
                  </a:lnTo>
                  <a:lnTo>
                    <a:pt x="42828" y="236053"/>
                  </a:lnTo>
                  <a:lnTo>
                    <a:pt x="24565" y="279249"/>
                  </a:lnTo>
                  <a:lnTo>
                    <a:pt x="11128" y="324743"/>
                  </a:lnTo>
                  <a:lnTo>
                    <a:pt x="2834" y="372218"/>
                  </a:lnTo>
                  <a:lnTo>
                    <a:pt x="0" y="421358"/>
                  </a:lnTo>
                  <a:lnTo>
                    <a:pt x="2834" y="470497"/>
                  </a:lnTo>
                  <a:lnTo>
                    <a:pt x="11128" y="517970"/>
                  </a:lnTo>
                  <a:lnTo>
                    <a:pt x="24565" y="563462"/>
                  </a:lnTo>
                  <a:lnTo>
                    <a:pt x="42828" y="606657"/>
                  </a:lnTo>
                  <a:lnTo>
                    <a:pt x="65601" y="647239"/>
                  </a:lnTo>
                  <a:lnTo>
                    <a:pt x="92569" y="684891"/>
                  </a:lnTo>
                  <a:lnTo>
                    <a:pt x="123415" y="719297"/>
                  </a:lnTo>
                  <a:lnTo>
                    <a:pt x="157822" y="750142"/>
                  </a:lnTo>
                  <a:lnTo>
                    <a:pt x="195475" y="777108"/>
                  </a:lnTo>
                  <a:lnTo>
                    <a:pt x="236058" y="799881"/>
                  </a:lnTo>
                  <a:lnTo>
                    <a:pt x="279253" y="818143"/>
                  </a:lnTo>
                  <a:lnTo>
                    <a:pt x="324746" y="831579"/>
                  </a:lnTo>
                  <a:lnTo>
                    <a:pt x="372220" y="839872"/>
                  </a:lnTo>
                  <a:lnTo>
                    <a:pt x="421358" y="842707"/>
                  </a:lnTo>
                  <a:lnTo>
                    <a:pt x="3389739" y="842707"/>
                  </a:lnTo>
                  <a:lnTo>
                    <a:pt x="3438878" y="839872"/>
                  </a:lnTo>
                  <a:lnTo>
                    <a:pt x="3486351" y="831579"/>
                  </a:lnTo>
                  <a:lnTo>
                    <a:pt x="3531844" y="818143"/>
                  </a:lnTo>
                  <a:lnTo>
                    <a:pt x="3575040" y="799881"/>
                  </a:lnTo>
                  <a:lnTo>
                    <a:pt x="3615622" y="777108"/>
                  </a:lnTo>
                  <a:lnTo>
                    <a:pt x="3653276" y="750142"/>
                  </a:lnTo>
                  <a:lnTo>
                    <a:pt x="3687683" y="719297"/>
                  </a:lnTo>
                  <a:lnTo>
                    <a:pt x="3718529" y="684891"/>
                  </a:lnTo>
                  <a:lnTo>
                    <a:pt x="3745496" y="647239"/>
                  </a:lnTo>
                  <a:lnTo>
                    <a:pt x="3768270" y="606657"/>
                  </a:lnTo>
                  <a:lnTo>
                    <a:pt x="3786533" y="563462"/>
                  </a:lnTo>
                  <a:lnTo>
                    <a:pt x="3799969" y="517970"/>
                  </a:lnTo>
                  <a:lnTo>
                    <a:pt x="3808263" y="470497"/>
                  </a:lnTo>
                  <a:lnTo>
                    <a:pt x="3811098" y="421358"/>
                  </a:lnTo>
                  <a:lnTo>
                    <a:pt x="3808263" y="372218"/>
                  </a:lnTo>
                  <a:lnTo>
                    <a:pt x="3799969" y="324743"/>
                  </a:lnTo>
                  <a:lnTo>
                    <a:pt x="3786533" y="279249"/>
                  </a:lnTo>
                  <a:lnTo>
                    <a:pt x="3768270" y="236053"/>
                  </a:lnTo>
                  <a:lnTo>
                    <a:pt x="3745496" y="195471"/>
                  </a:lnTo>
                  <a:lnTo>
                    <a:pt x="3718529" y="157818"/>
                  </a:lnTo>
                  <a:lnTo>
                    <a:pt x="3687683" y="123411"/>
                  </a:lnTo>
                  <a:lnTo>
                    <a:pt x="3653276" y="92566"/>
                  </a:lnTo>
                  <a:lnTo>
                    <a:pt x="3615622" y="65599"/>
                  </a:lnTo>
                  <a:lnTo>
                    <a:pt x="3575040" y="42826"/>
                  </a:lnTo>
                  <a:lnTo>
                    <a:pt x="3531844" y="24564"/>
                  </a:lnTo>
                  <a:lnTo>
                    <a:pt x="3486351" y="11128"/>
                  </a:lnTo>
                  <a:lnTo>
                    <a:pt x="3438878" y="2834"/>
                  </a:lnTo>
                  <a:lnTo>
                    <a:pt x="33897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35">
            <a:extLst>
              <a:ext uri="{FF2B5EF4-FFF2-40B4-BE49-F238E27FC236}">
                <a16:creationId xmlns:a16="http://schemas.microsoft.com/office/drawing/2014/main" id="{8979E6AC-2284-4F20-A2E0-FFACEA7F072F}"/>
              </a:ext>
            </a:extLst>
          </p:cNvPr>
          <p:cNvSpPr txBox="1"/>
          <p:nvPr/>
        </p:nvSpPr>
        <p:spPr>
          <a:xfrm>
            <a:off x="12526815" y="2782542"/>
            <a:ext cx="2131060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30" dirty="0">
                <a:latin typeface="Goethe FF Clan"/>
                <a:cs typeface="Goethe FF Clan"/>
              </a:rPr>
              <a:t>Seifenblasen</a:t>
            </a:r>
            <a:endParaRPr sz="2900">
              <a:latin typeface="Goethe FF Clan"/>
              <a:cs typeface="Goethe FF Clan"/>
            </a:endParaRPr>
          </a:p>
        </p:txBody>
      </p:sp>
      <p:grpSp>
        <p:nvGrpSpPr>
          <p:cNvPr id="50" name="object 36">
            <a:extLst>
              <a:ext uri="{FF2B5EF4-FFF2-40B4-BE49-F238E27FC236}">
                <a16:creationId xmlns:a16="http://schemas.microsoft.com/office/drawing/2014/main" id="{8D3283BE-1A9E-4B52-9822-48BA1DBE36E4}"/>
              </a:ext>
            </a:extLst>
          </p:cNvPr>
          <p:cNvGrpSpPr/>
          <p:nvPr/>
        </p:nvGrpSpPr>
        <p:grpSpPr>
          <a:xfrm>
            <a:off x="5694542" y="5048352"/>
            <a:ext cx="5882640" cy="8449945"/>
            <a:chOff x="12834741" y="507419"/>
            <a:chExt cx="5882640" cy="8449945"/>
          </a:xfrm>
        </p:grpSpPr>
        <p:pic>
          <p:nvPicPr>
            <p:cNvPr id="51" name="object 37">
              <a:extLst>
                <a:ext uri="{FF2B5EF4-FFF2-40B4-BE49-F238E27FC236}">
                  <a16:creationId xmlns:a16="http://schemas.microsoft.com/office/drawing/2014/main" id="{6A01D36F-A852-4E72-9400-18BDD635FDA5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834741" y="507419"/>
              <a:ext cx="1602400" cy="2251618"/>
            </a:xfrm>
            <a:prstGeom prst="rect">
              <a:avLst/>
            </a:prstGeom>
          </p:spPr>
        </p:pic>
        <p:sp>
          <p:nvSpPr>
            <p:cNvPr id="52" name="object 38">
              <a:extLst>
                <a:ext uri="{FF2B5EF4-FFF2-40B4-BE49-F238E27FC236}">
                  <a16:creationId xmlns:a16="http://schemas.microsoft.com/office/drawing/2014/main" id="{6EDB7F85-72EF-49F0-BE2D-65840DA805BA}"/>
                </a:ext>
              </a:extLst>
            </p:cNvPr>
            <p:cNvSpPr/>
            <p:nvPr/>
          </p:nvSpPr>
          <p:spPr>
            <a:xfrm>
              <a:off x="15927100" y="8114119"/>
              <a:ext cx="2790190" cy="843280"/>
            </a:xfrm>
            <a:custGeom>
              <a:avLst/>
              <a:gdLst/>
              <a:ahLst/>
              <a:cxnLst/>
              <a:rect l="l" t="t" r="r" b="b"/>
              <a:pathLst>
                <a:path w="2790190" h="843279">
                  <a:moveTo>
                    <a:pt x="2368618" y="0"/>
                  </a:moveTo>
                  <a:lnTo>
                    <a:pt x="421358" y="0"/>
                  </a:lnTo>
                  <a:lnTo>
                    <a:pt x="372220" y="2834"/>
                  </a:lnTo>
                  <a:lnTo>
                    <a:pt x="324746" y="11128"/>
                  </a:lnTo>
                  <a:lnTo>
                    <a:pt x="279253" y="24564"/>
                  </a:lnTo>
                  <a:lnTo>
                    <a:pt x="236058" y="42826"/>
                  </a:lnTo>
                  <a:lnTo>
                    <a:pt x="195475" y="65599"/>
                  </a:lnTo>
                  <a:lnTo>
                    <a:pt x="157822" y="92566"/>
                  </a:lnTo>
                  <a:lnTo>
                    <a:pt x="123415" y="123411"/>
                  </a:lnTo>
                  <a:lnTo>
                    <a:pt x="92569" y="157818"/>
                  </a:lnTo>
                  <a:lnTo>
                    <a:pt x="65601" y="195471"/>
                  </a:lnTo>
                  <a:lnTo>
                    <a:pt x="42828" y="236053"/>
                  </a:lnTo>
                  <a:lnTo>
                    <a:pt x="24565" y="279249"/>
                  </a:lnTo>
                  <a:lnTo>
                    <a:pt x="11128" y="324743"/>
                  </a:lnTo>
                  <a:lnTo>
                    <a:pt x="2834" y="372218"/>
                  </a:lnTo>
                  <a:lnTo>
                    <a:pt x="0" y="421358"/>
                  </a:lnTo>
                  <a:lnTo>
                    <a:pt x="2834" y="470497"/>
                  </a:lnTo>
                  <a:lnTo>
                    <a:pt x="11128" y="517970"/>
                  </a:lnTo>
                  <a:lnTo>
                    <a:pt x="24565" y="563462"/>
                  </a:lnTo>
                  <a:lnTo>
                    <a:pt x="42828" y="606657"/>
                  </a:lnTo>
                  <a:lnTo>
                    <a:pt x="65601" y="647239"/>
                  </a:lnTo>
                  <a:lnTo>
                    <a:pt x="92569" y="684891"/>
                  </a:lnTo>
                  <a:lnTo>
                    <a:pt x="123415" y="719297"/>
                  </a:lnTo>
                  <a:lnTo>
                    <a:pt x="157822" y="750142"/>
                  </a:lnTo>
                  <a:lnTo>
                    <a:pt x="195475" y="777108"/>
                  </a:lnTo>
                  <a:lnTo>
                    <a:pt x="236058" y="799881"/>
                  </a:lnTo>
                  <a:lnTo>
                    <a:pt x="279253" y="818143"/>
                  </a:lnTo>
                  <a:lnTo>
                    <a:pt x="324746" y="831579"/>
                  </a:lnTo>
                  <a:lnTo>
                    <a:pt x="372220" y="839872"/>
                  </a:lnTo>
                  <a:lnTo>
                    <a:pt x="421358" y="842707"/>
                  </a:lnTo>
                  <a:lnTo>
                    <a:pt x="2368618" y="842707"/>
                  </a:lnTo>
                  <a:lnTo>
                    <a:pt x="2417759" y="839872"/>
                  </a:lnTo>
                  <a:lnTo>
                    <a:pt x="2465234" y="831579"/>
                  </a:lnTo>
                  <a:lnTo>
                    <a:pt x="2510728" y="818143"/>
                  </a:lnTo>
                  <a:lnTo>
                    <a:pt x="2553924" y="799881"/>
                  </a:lnTo>
                  <a:lnTo>
                    <a:pt x="2594506" y="777108"/>
                  </a:lnTo>
                  <a:lnTo>
                    <a:pt x="2632159" y="750142"/>
                  </a:lnTo>
                  <a:lnTo>
                    <a:pt x="2666566" y="719297"/>
                  </a:lnTo>
                  <a:lnTo>
                    <a:pt x="2697411" y="684891"/>
                  </a:lnTo>
                  <a:lnTo>
                    <a:pt x="2724378" y="647239"/>
                  </a:lnTo>
                  <a:lnTo>
                    <a:pt x="2747151" y="606657"/>
                  </a:lnTo>
                  <a:lnTo>
                    <a:pt x="2765413" y="563462"/>
                  </a:lnTo>
                  <a:lnTo>
                    <a:pt x="2778849" y="517970"/>
                  </a:lnTo>
                  <a:lnTo>
                    <a:pt x="2787143" y="470497"/>
                  </a:lnTo>
                  <a:lnTo>
                    <a:pt x="2789977" y="421358"/>
                  </a:lnTo>
                  <a:lnTo>
                    <a:pt x="2787143" y="372218"/>
                  </a:lnTo>
                  <a:lnTo>
                    <a:pt x="2778849" y="324743"/>
                  </a:lnTo>
                  <a:lnTo>
                    <a:pt x="2765413" y="279249"/>
                  </a:lnTo>
                  <a:lnTo>
                    <a:pt x="2747151" y="236053"/>
                  </a:lnTo>
                  <a:lnTo>
                    <a:pt x="2724378" y="195471"/>
                  </a:lnTo>
                  <a:lnTo>
                    <a:pt x="2697411" y="157818"/>
                  </a:lnTo>
                  <a:lnTo>
                    <a:pt x="2666566" y="123411"/>
                  </a:lnTo>
                  <a:lnTo>
                    <a:pt x="2632159" y="92566"/>
                  </a:lnTo>
                  <a:lnTo>
                    <a:pt x="2594506" y="65599"/>
                  </a:lnTo>
                  <a:lnTo>
                    <a:pt x="2553924" y="42826"/>
                  </a:lnTo>
                  <a:lnTo>
                    <a:pt x="2510728" y="24564"/>
                  </a:lnTo>
                  <a:lnTo>
                    <a:pt x="2465234" y="11128"/>
                  </a:lnTo>
                  <a:lnTo>
                    <a:pt x="2417759" y="2834"/>
                  </a:lnTo>
                  <a:lnTo>
                    <a:pt x="23686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39">
            <a:extLst>
              <a:ext uri="{FF2B5EF4-FFF2-40B4-BE49-F238E27FC236}">
                <a16:creationId xmlns:a16="http://schemas.microsoft.com/office/drawing/2014/main" id="{8ACDBD21-751A-4173-AE47-6139CDE1B58F}"/>
              </a:ext>
            </a:extLst>
          </p:cNvPr>
          <p:cNvSpPr txBox="1"/>
          <p:nvPr/>
        </p:nvSpPr>
        <p:spPr>
          <a:xfrm>
            <a:off x="5249844" y="7475575"/>
            <a:ext cx="2462530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155" dirty="0">
                <a:latin typeface="Goethe FF Clan"/>
                <a:cs typeface="Goethe FF Clan"/>
              </a:rPr>
              <a:t>W</a:t>
            </a:r>
            <a:r>
              <a:rPr sz="2900" b="1" spc="-20" dirty="0">
                <a:latin typeface="Goethe FF Clan"/>
                <a:cs typeface="Goethe FF Clan"/>
              </a:rPr>
              <a:t>a</a:t>
            </a:r>
            <a:r>
              <a:rPr sz="2900" b="1" spc="-55" dirty="0">
                <a:latin typeface="Goethe FF Clan"/>
                <a:cs typeface="Goethe FF Clan"/>
              </a:rPr>
              <a:t>s</a:t>
            </a:r>
            <a:r>
              <a:rPr sz="2900" b="1" spc="-50" dirty="0">
                <a:latin typeface="Goethe FF Clan"/>
                <a:cs typeface="Goethe FF Clan"/>
              </a:rPr>
              <a:t>s</a:t>
            </a:r>
            <a:r>
              <a:rPr sz="2900" b="1" spc="-20" dirty="0">
                <a:latin typeface="Goethe FF Clan"/>
                <a:cs typeface="Goethe FF Clan"/>
              </a:rPr>
              <a:t>e</a:t>
            </a:r>
            <a:r>
              <a:rPr sz="2900" b="1" spc="30" dirty="0">
                <a:latin typeface="Goethe FF Clan"/>
                <a:cs typeface="Goethe FF Clan"/>
              </a:rPr>
              <a:t>r</a:t>
            </a:r>
            <a:r>
              <a:rPr sz="2900" b="1" spc="-20" dirty="0">
                <a:latin typeface="Goethe FF Clan"/>
                <a:cs typeface="Goethe FF Clan"/>
              </a:rPr>
              <a:t>t</a:t>
            </a:r>
            <a:r>
              <a:rPr sz="2900" b="1" spc="-65" dirty="0">
                <a:latin typeface="Goethe FF Clan"/>
                <a:cs typeface="Goethe FF Clan"/>
              </a:rPr>
              <a:t>r</a:t>
            </a:r>
            <a:r>
              <a:rPr sz="2900" b="1" spc="-15" dirty="0">
                <a:latin typeface="Goethe FF Clan"/>
                <a:cs typeface="Goethe FF Clan"/>
              </a:rPr>
              <a:t>o</a:t>
            </a:r>
            <a:r>
              <a:rPr sz="2900" b="1" spc="-45" dirty="0">
                <a:latin typeface="Goethe FF Clan"/>
                <a:cs typeface="Goethe FF Clan"/>
              </a:rPr>
              <a:t>p</a:t>
            </a:r>
            <a:r>
              <a:rPr sz="2900" b="1" spc="-90" dirty="0">
                <a:latin typeface="Goethe FF Clan"/>
                <a:cs typeface="Goethe FF Clan"/>
              </a:rPr>
              <a:t>f</a:t>
            </a:r>
            <a:r>
              <a:rPr sz="2900" b="1" spc="-15" dirty="0">
                <a:latin typeface="Goethe FF Clan"/>
                <a:cs typeface="Goethe FF Clan"/>
              </a:rPr>
              <a:t>en</a:t>
            </a:r>
            <a:endParaRPr sz="2900">
              <a:latin typeface="Goethe FF Clan"/>
              <a:cs typeface="Goethe FF Clan"/>
            </a:endParaRPr>
          </a:p>
        </p:txBody>
      </p:sp>
      <p:grpSp>
        <p:nvGrpSpPr>
          <p:cNvPr id="54" name="object 40">
            <a:extLst>
              <a:ext uri="{FF2B5EF4-FFF2-40B4-BE49-F238E27FC236}">
                <a16:creationId xmlns:a16="http://schemas.microsoft.com/office/drawing/2014/main" id="{4402FEA7-5EE4-4A67-B1B8-AB8B9A066AAB}"/>
              </a:ext>
            </a:extLst>
          </p:cNvPr>
          <p:cNvGrpSpPr/>
          <p:nvPr/>
        </p:nvGrpSpPr>
        <p:grpSpPr>
          <a:xfrm>
            <a:off x="1327102" y="413286"/>
            <a:ext cx="13468018" cy="10291706"/>
            <a:chOff x="1327102" y="413286"/>
            <a:chExt cx="13468018" cy="10291706"/>
          </a:xfrm>
        </p:grpSpPr>
        <p:pic>
          <p:nvPicPr>
            <p:cNvPr id="55" name="object 41">
              <a:extLst>
                <a:ext uri="{FF2B5EF4-FFF2-40B4-BE49-F238E27FC236}">
                  <a16:creationId xmlns:a16="http://schemas.microsoft.com/office/drawing/2014/main" id="{EB6F13A5-2244-4A90-AEBA-6BBFDCDC37B5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58528" y="413286"/>
              <a:ext cx="2536592" cy="2442885"/>
            </a:xfrm>
            <a:prstGeom prst="rect">
              <a:avLst/>
            </a:prstGeom>
          </p:spPr>
        </p:pic>
        <p:pic>
          <p:nvPicPr>
            <p:cNvPr id="56" name="object 42">
              <a:extLst>
                <a:ext uri="{FF2B5EF4-FFF2-40B4-BE49-F238E27FC236}">
                  <a16:creationId xmlns:a16="http://schemas.microsoft.com/office/drawing/2014/main" id="{790F0D6E-C214-4F6F-945C-87C2783D6CFA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27102" y="8250070"/>
              <a:ext cx="2454922" cy="2454922"/>
            </a:xfrm>
            <a:prstGeom prst="rect">
              <a:avLst/>
            </a:prstGeom>
          </p:spPr>
        </p:pic>
      </p:grpSp>
      <p:sp>
        <p:nvSpPr>
          <p:cNvPr id="57" name="object 43">
            <a:extLst>
              <a:ext uri="{FF2B5EF4-FFF2-40B4-BE49-F238E27FC236}">
                <a16:creationId xmlns:a16="http://schemas.microsoft.com/office/drawing/2014/main" id="{7BB34676-AEA5-4195-8A41-0C30F9239A2A}"/>
              </a:ext>
            </a:extLst>
          </p:cNvPr>
          <p:cNvSpPr txBox="1"/>
          <p:nvPr/>
        </p:nvSpPr>
        <p:spPr>
          <a:xfrm>
            <a:off x="16551510" y="8297285"/>
            <a:ext cx="1522730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50" dirty="0">
                <a:latin typeface="Goethe FF Clan"/>
                <a:cs typeface="Goethe FF Clan"/>
              </a:rPr>
              <a:t>S</a:t>
            </a:r>
            <a:r>
              <a:rPr sz="2900" b="1" spc="-20" dirty="0">
                <a:latin typeface="Goethe FF Clan"/>
                <a:cs typeface="Goethe FF Clan"/>
              </a:rPr>
              <a:t>chlü</a:t>
            </a:r>
            <a:r>
              <a:rPr sz="2900" b="1" spc="-55" dirty="0">
                <a:latin typeface="Goethe FF Clan"/>
                <a:cs typeface="Goethe FF Clan"/>
              </a:rPr>
              <a:t>s</a:t>
            </a:r>
            <a:r>
              <a:rPr sz="2900" b="1" spc="-50" dirty="0">
                <a:latin typeface="Goethe FF Clan"/>
                <a:cs typeface="Goethe FF Clan"/>
              </a:rPr>
              <a:t>s</a:t>
            </a:r>
            <a:r>
              <a:rPr sz="2900" b="1" spc="-20" dirty="0">
                <a:latin typeface="Goethe FF Clan"/>
                <a:cs typeface="Goethe FF Clan"/>
              </a:rPr>
              <a:t>el</a:t>
            </a:r>
            <a:endParaRPr sz="2900">
              <a:latin typeface="Goethe FF Clan"/>
              <a:cs typeface="Goethe FF Clan"/>
            </a:endParaRPr>
          </a:p>
        </p:txBody>
      </p:sp>
      <p:grpSp>
        <p:nvGrpSpPr>
          <p:cNvPr id="58" name="object 44">
            <a:extLst>
              <a:ext uri="{FF2B5EF4-FFF2-40B4-BE49-F238E27FC236}">
                <a16:creationId xmlns:a16="http://schemas.microsoft.com/office/drawing/2014/main" id="{A0F5C0EC-96A4-4FCA-B7E5-CBFD462637AA}"/>
              </a:ext>
            </a:extLst>
          </p:cNvPr>
          <p:cNvGrpSpPr/>
          <p:nvPr/>
        </p:nvGrpSpPr>
        <p:grpSpPr>
          <a:xfrm>
            <a:off x="12009215" y="5931709"/>
            <a:ext cx="7489012" cy="3100418"/>
            <a:chOff x="12009215" y="5931709"/>
            <a:chExt cx="7489012" cy="3100418"/>
          </a:xfrm>
        </p:grpSpPr>
        <p:pic>
          <p:nvPicPr>
            <p:cNvPr id="59" name="object 45">
              <a:extLst>
                <a:ext uri="{FF2B5EF4-FFF2-40B4-BE49-F238E27FC236}">
                  <a16:creationId xmlns:a16="http://schemas.microsoft.com/office/drawing/2014/main" id="{C8C31250-AA70-4748-A8A9-DBB9B9292F73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299621" y="5931709"/>
              <a:ext cx="4198606" cy="3100418"/>
            </a:xfrm>
            <a:prstGeom prst="rect">
              <a:avLst/>
            </a:prstGeom>
          </p:spPr>
        </p:pic>
        <p:sp>
          <p:nvSpPr>
            <p:cNvPr id="60" name="object 46">
              <a:extLst>
                <a:ext uri="{FF2B5EF4-FFF2-40B4-BE49-F238E27FC236}">
                  <a16:creationId xmlns:a16="http://schemas.microsoft.com/office/drawing/2014/main" id="{F994E3B4-6C87-4ABA-8BF5-69F56235A8A6}"/>
                </a:ext>
              </a:extLst>
            </p:cNvPr>
            <p:cNvSpPr/>
            <p:nvPr/>
          </p:nvSpPr>
          <p:spPr>
            <a:xfrm>
              <a:off x="12009215" y="7211881"/>
              <a:ext cx="3286125" cy="843280"/>
            </a:xfrm>
            <a:custGeom>
              <a:avLst/>
              <a:gdLst/>
              <a:ahLst/>
              <a:cxnLst/>
              <a:rect l="l" t="t" r="r" b="b"/>
              <a:pathLst>
                <a:path w="3286125" h="843279">
                  <a:moveTo>
                    <a:pt x="2864352" y="0"/>
                  </a:moveTo>
                  <a:lnTo>
                    <a:pt x="421358" y="0"/>
                  </a:lnTo>
                  <a:lnTo>
                    <a:pt x="372220" y="2834"/>
                  </a:lnTo>
                  <a:lnTo>
                    <a:pt x="324746" y="11128"/>
                  </a:lnTo>
                  <a:lnTo>
                    <a:pt x="279253" y="24564"/>
                  </a:lnTo>
                  <a:lnTo>
                    <a:pt x="236058" y="42826"/>
                  </a:lnTo>
                  <a:lnTo>
                    <a:pt x="195475" y="65599"/>
                  </a:lnTo>
                  <a:lnTo>
                    <a:pt x="157822" y="92566"/>
                  </a:lnTo>
                  <a:lnTo>
                    <a:pt x="123415" y="123411"/>
                  </a:lnTo>
                  <a:lnTo>
                    <a:pt x="92569" y="157818"/>
                  </a:lnTo>
                  <a:lnTo>
                    <a:pt x="65601" y="195471"/>
                  </a:lnTo>
                  <a:lnTo>
                    <a:pt x="42828" y="236053"/>
                  </a:lnTo>
                  <a:lnTo>
                    <a:pt x="24565" y="279249"/>
                  </a:lnTo>
                  <a:lnTo>
                    <a:pt x="11128" y="324743"/>
                  </a:lnTo>
                  <a:lnTo>
                    <a:pt x="2834" y="372218"/>
                  </a:lnTo>
                  <a:lnTo>
                    <a:pt x="0" y="421358"/>
                  </a:lnTo>
                  <a:lnTo>
                    <a:pt x="2834" y="470497"/>
                  </a:lnTo>
                  <a:lnTo>
                    <a:pt x="11128" y="517970"/>
                  </a:lnTo>
                  <a:lnTo>
                    <a:pt x="24565" y="563462"/>
                  </a:lnTo>
                  <a:lnTo>
                    <a:pt x="42828" y="606657"/>
                  </a:lnTo>
                  <a:lnTo>
                    <a:pt x="65601" y="647239"/>
                  </a:lnTo>
                  <a:lnTo>
                    <a:pt x="92569" y="684891"/>
                  </a:lnTo>
                  <a:lnTo>
                    <a:pt x="123415" y="719297"/>
                  </a:lnTo>
                  <a:lnTo>
                    <a:pt x="157822" y="750142"/>
                  </a:lnTo>
                  <a:lnTo>
                    <a:pt x="195475" y="777108"/>
                  </a:lnTo>
                  <a:lnTo>
                    <a:pt x="236058" y="799881"/>
                  </a:lnTo>
                  <a:lnTo>
                    <a:pt x="279253" y="818143"/>
                  </a:lnTo>
                  <a:lnTo>
                    <a:pt x="324746" y="831579"/>
                  </a:lnTo>
                  <a:lnTo>
                    <a:pt x="372220" y="839872"/>
                  </a:lnTo>
                  <a:lnTo>
                    <a:pt x="421358" y="842707"/>
                  </a:lnTo>
                  <a:lnTo>
                    <a:pt x="2864352" y="842707"/>
                  </a:lnTo>
                  <a:lnTo>
                    <a:pt x="2913490" y="839872"/>
                  </a:lnTo>
                  <a:lnTo>
                    <a:pt x="2960964" y="831579"/>
                  </a:lnTo>
                  <a:lnTo>
                    <a:pt x="3006456" y="818143"/>
                  </a:lnTo>
                  <a:lnTo>
                    <a:pt x="3049651" y="799881"/>
                  </a:lnTo>
                  <a:lnTo>
                    <a:pt x="3090232" y="777108"/>
                  </a:lnTo>
                  <a:lnTo>
                    <a:pt x="3127884" y="750142"/>
                  </a:lnTo>
                  <a:lnTo>
                    <a:pt x="3162291" y="719297"/>
                  </a:lnTo>
                  <a:lnTo>
                    <a:pt x="3193135" y="684891"/>
                  </a:lnTo>
                  <a:lnTo>
                    <a:pt x="3220102" y="647239"/>
                  </a:lnTo>
                  <a:lnTo>
                    <a:pt x="3242874" y="606657"/>
                  </a:lnTo>
                  <a:lnTo>
                    <a:pt x="3261137" y="563462"/>
                  </a:lnTo>
                  <a:lnTo>
                    <a:pt x="3274572" y="517970"/>
                  </a:lnTo>
                  <a:lnTo>
                    <a:pt x="3282866" y="470497"/>
                  </a:lnTo>
                  <a:lnTo>
                    <a:pt x="3285701" y="421358"/>
                  </a:lnTo>
                  <a:lnTo>
                    <a:pt x="3282866" y="372218"/>
                  </a:lnTo>
                  <a:lnTo>
                    <a:pt x="3274572" y="324743"/>
                  </a:lnTo>
                  <a:lnTo>
                    <a:pt x="3261137" y="279249"/>
                  </a:lnTo>
                  <a:lnTo>
                    <a:pt x="3242874" y="236053"/>
                  </a:lnTo>
                  <a:lnTo>
                    <a:pt x="3220102" y="195471"/>
                  </a:lnTo>
                  <a:lnTo>
                    <a:pt x="3193135" y="157818"/>
                  </a:lnTo>
                  <a:lnTo>
                    <a:pt x="3162291" y="123411"/>
                  </a:lnTo>
                  <a:lnTo>
                    <a:pt x="3127884" y="92566"/>
                  </a:lnTo>
                  <a:lnTo>
                    <a:pt x="3090232" y="65599"/>
                  </a:lnTo>
                  <a:lnTo>
                    <a:pt x="3049651" y="42826"/>
                  </a:lnTo>
                  <a:lnTo>
                    <a:pt x="3006456" y="24564"/>
                  </a:lnTo>
                  <a:lnTo>
                    <a:pt x="2960964" y="11128"/>
                  </a:lnTo>
                  <a:lnTo>
                    <a:pt x="2913490" y="2834"/>
                  </a:lnTo>
                  <a:lnTo>
                    <a:pt x="28643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47">
            <a:extLst>
              <a:ext uri="{FF2B5EF4-FFF2-40B4-BE49-F238E27FC236}">
                <a16:creationId xmlns:a16="http://schemas.microsoft.com/office/drawing/2014/main" id="{0DC86123-7653-4D02-93CC-61429CB6A630}"/>
              </a:ext>
            </a:extLst>
          </p:cNvPr>
          <p:cNvSpPr txBox="1"/>
          <p:nvPr/>
        </p:nvSpPr>
        <p:spPr>
          <a:xfrm>
            <a:off x="12737298" y="7395048"/>
            <a:ext cx="1807845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b="1" spc="-65" dirty="0">
                <a:latin typeface="Goethe FF Clan"/>
                <a:cs typeface="Goethe FF Clan"/>
              </a:rPr>
              <a:t>L</a:t>
            </a:r>
            <a:r>
              <a:rPr sz="2900" b="1" spc="-20" dirty="0">
                <a:latin typeface="Goethe FF Clan"/>
                <a:cs typeface="Goethe FF Clan"/>
              </a:rPr>
              <a:t>eg</a:t>
            </a:r>
            <a:r>
              <a:rPr sz="2900" b="1" spc="-50" dirty="0">
                <a:latin typeface="Goethe FF Clan"/>
                <a:cs typeface="Goethe FF Clan"/>
              </a:rPr>
              <a:t>os</a:t>
            </a:r>
            <a:r>
              <a:rPr sz="2900" b="1" spc="-85" dirty="0">
                <a:latin typeface="Goethe FF Clan"/>
                <a:cs typeface="Goethe FF Clan"/>
              </a:rPr>
              <a:t>t</a:t>
            </a:r>
            <a:r>
              <a:rPr sz="2900" b="1" spc="-20" dirty="0">
                <a:latin typeface="Goethe FF Clan"/>
                <a:cs typeface="Goethe FF Clan"/>
              </a:rPr>
              <a:t>eine</a:t>
            </a:r>
            <a:endParaRPr sz="2900">
              <a:latin typeface="Goethe FF Clan"/>
              <a:cs typeface="Goethe FF Clan"/>
            </a:endParaRPr>
          </a:p>
        </p:txBody>
      </p:sp>
      <p:grpSp>
        <p:nvGrpSpPr>
          <p:cNvPr id="62" name="object 48">
            <a:extLst>
              <a:ext uri="{FF2B5EF4-FFF2-40B4-BE49-F238E27FC236}">
                <a16:creationId xmlns:a16="http://schemas.microsoft.com/office/drawing/2014/main" id="{9AC1BBFB-0619-4E05-AA9B-701F2FFE0F85}"/>
              </a:ext>
            </a:extLst>
          </p:cNvPr>
          <p:cNvGrpSpPr/>
          <p:nvPr/>
        </p:nvGrpSpPr>
        <p:grpSpPr>
          <a:xfrm>
            <a:off x="12068993" y="0"/>
            <a:ext cx="8072120" cy="8079740"/>
            <a:chOff x="12068993" y="0"/>
            <a:chExt cx="8072120" cy="8079740"/>
          </a:xfrm>
        </p:grpSpPr>
        <p:pic>
          <p:nvPicPr>
            <p:cNvPr id="63" name="object 49">
              <a:extLst>
                <a:ext uri="{FF2B5EF4-FFF2-40B4-BE49-F238E27FC236}">
                  <a16:creationId xmlns:a16="http://schemas.microsoft.com/office/drawing/2014/main" id="{233C39B9-FB96-4BD6-ABCC-D32A387AFD56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655823" y="6169529"/>
              <a:ext cx="1934768" cy="1272003"/>
            </a:xfrm>
            <a:prstGeom prst="rect">
              <a:avLst/>
            </a:prstGeom>
          </p:spPr>
        </p:pic>
        <p:pic>
          <p:nvPicPr>
            <p:cNvPr id="64" name="object 50">
              <a:extLst>
                <a:ext uri="{FF2B5EF4-FFF2-40B4-BE49-F238E27FC236}">
                  <a16:creationId xmlns:a16="http://schemas.microsoft.com/office/drawing/2014/main" id="{CD696536-97A7-40A9-A607-2F498ECF540F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068993" y="6341398"/>
              <a:ext cx="1224025" cy="1217941"/>
            </a:xfrm>
            <a:prstGeom prst="rect">
              <a:avLst/>
            </a:prstGeom>
          </p:spPr>
        </p:pic>
        <p:pic>
          <p:nvPicPr>
            <p:cNvPr id="65" name="object 51">
              <a:extLst>
                <a:ext uri="{FF2B5EF4-FFF2-40B4-BE49-F238E27FC236}">
                  <a16:creationId xmlns:a16="http://schemas.microsoft.com/office/drawing/2014/main" id="{D8D67679-DC57-4D38-A4A5-552E365DD10D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947741" y="5229024"/>
              <a:ext cx="2794183" cy="2814092"/>
            </a:xfrm>
            <a:prstGeom prst="rect">
              <a:avLst/>
            </a:prstGeom>
          </p:spPr>
        </p:pic>
        <p:sp>
          <p:nvSpPr>
            <p:cNvPr id="66" name="object 52">
              <a:extLst>
                <a:ext uri="{FF2B5EF4-FFF2-40B4-BE49-F238E27FC236}">
                  <a16:creationId xmlns:a16="http://schemas.microsoft.com/office/drawing/2014/main" id="{E5C6EC71-CD80-4F5A-BD5F-C67E6F89428C}"/>
                </a:ext>
              </a:extLst>
            </p:cNvPr>
            <p:cNvSpPr/>
            <p:nvPr/>
          </p:nvSpPr>
          <p:spPr>
            <a:xfrm>
              <a:off x="18107392" y="0"/>
              <a:ext cx="1997075" cy="2277745"/>
            </a:xfrm>
            <a:custGeom>
              <a:avLst/>
              <a:gdLst/>
              <a:ahLst/>
              <a:cxnLst/>
              <a:rect l="l" t="t" r="r" b="b"/>
              <a:pathLst>
                <a:path w="1997075" h="2277745">
                  <a:moveTo>
                    <a:pt x="1755129" y="2277595"/>
                  </a:moveTo>
                  <a:lnTo>
                    <a:pt x="1803440" y="2276943"/>
                  </a:lnTo>
                  <a:lnTo>
                    <a:pt x="1851428" y="2274998"/>
                  </a:lnTo>
                  <a:lnTo>
                    <a:pt x="1899077" y="2271777"/>
                  </a:lnTo>
                  <a:lnTo>
                    <a:pt x="1946370" y="2267296"/>
                  </a:lnTo>
                  <a:lnTo>
                    <a:pt x="1993290" y="2261573"/>
                  </a:lnTo>
                  <a:lnTo>
                    <a:pt x="1996706" y="2261063"/>
                  </a:lnTo>
                </a:path>
                <a:path w="1997075" h="2277745">
                  <a:moveTo>
                    <a:pt x="79199" y="0"/>
                  </a:moveTo>
                  <a:lnTo>
                    <a:pt x="62694" y="55882"/>
                  </a:lnTo>
                  <a:lnTo>
                    <a:pt x="51008" y="100687"/>
                  </a:lnTo>
                  <a:lnTo>
                    <a:pt x="40481" y="145949"/>
                  </a:lnTo>
                  <a:lnTo>
                    <a:pt x="31130" y="191650"/>
                  </a:lnTo>
                  <a:lnTo>
                    <a:pt x="22971" y="237774"/>
                  </a:lnTo>
                  <a:lnTo>
                    <a:pt x="16022" y="284305"/>
                  </a:lnTo>
                  <a:lnTo>
                    <a:pt x="10298" y="331225"/>
                  </a:lnTo>
                  <a:lnTo>
                    <a:pt x="5818" y="378518"/>
                  </a:lnTo>
                  <a:lnTo>
                    <a:pt x="2597" y="426166"/>
                  </a:lnTo>
                  <a:lnTo>
                    <a:pt x="652" y="474155"/>
                  </a:lnTo>
                  <a:lnTo>
                    <a:pt x="0" y="522466"/>
                  </a:lnTo>
                  <a:lnTo>
                    <a:pt x="652" y="570776"/>
                  </a:lnTo>
                  <a:lnTo>
                    <a:pt x="2597" y="618765"/>
                  </a:lnTo>
                  <a:lnTo>
                    <a:pt x="5818" y="666413"/>
                  </a:lnTo>
                  <a:lnTo>
                    <a:pt x="10298" y="713706"/>
                  </a:lnTo>
                  <a:lnTo>
                    <a:pt x="16022" y="760626"/>
                  </a:lnTo>
                  <a:lnTo>
                    <a:pt x="22971" y="807157"/>
                  </a:lnTo>
                  <a:lnTo>
                    <a:pt x="31130" y="853281"/>
                  </a:lnTo>
                  <a:lnTo>
                    <a:pt x="40481" y="898982"/>
                  </a:lnTo>
                  <a:lnTo>
                    <a:pt x="51008" y="944244"/>
                  </a:lnTo>
                  <a:lnTo>
                    <a:pt x="62694" y="989049"/>
                  </a:lnTo>
                  <a:lnTo>
                    <a:pt x="75523" y="1033380"/>
                  </a:lnTo>
                  <a:lnTo>
                    <a:pt x="89477" y="1077222"/>
                  </a:lnTo>
                  <a:lnTo>
                    <a:pt x="104540" y="1120558"/>
                  </a:lnTo>
                  <a:lnTo>
                    <a:pt x="120696" y="1163370"/>
                  </a:lnTo>
                  <a:lnTo>
                    <a:pt x="137926" y="1205641"/>
                  </a:lnTo>
                  <a:lnTo>
                    <a:pt x="156216" y="1247356"/>
                  </a:lnTo>
                  <a:lnTo>
                    <a:pt x="175547" y="1288498"/>
                  </a:lnTo>
                  <a:lnTo>
                    <a:pt x="195904" y="1329049"/>
                  </a:lnTo>
                  <a:lnTo>
                    <a:pt x="217269" y="1368993"/>
                  </a:lnTo>
                  <a:lnTo>
                    <a:pt x="239626" y="1408313"/>
                  </a:lnTo>
                  <a:lnTo>
                    <a:pt x="262958" y="1446993"/>
                  </a:lnTo>
                  <a:lnTo>
                    <a:pt x="287249" y="1485016"/>
                  </a:lnTo>
                  <a:lnTo>
                    <a:pt x="312481" y="1522364"/>
                  </a:lnTo>
                  <a:lnTo>
                    <a:pt x="338638" y="1559023"/>
                  </a:lnTo>
                  <a:lnTo>
                    <a:pt x="365703" y="1594973"/>
                  </a:lnTo>
                  <a:lnTo>
                    <a:pt x="393659" y="1630200"/>
                  </a:lnTo>
                  <a:lnTo>
                    <a:pt x="422490" y="1664685"/>
                  </a:lnTo>
                  <a:lnTo>
                    <a:pt x="452180" y="1698413"/>
                  </a:lnTo>
                  <a:lnTo>
                    <a:pt x="482710" y="1731367"/>
                  </a:lnTo>
                  <a:lnTo>
                    <a:pt x="514065" y="1763530"/>
                  </a:lnTo>
                  <a:lnTo>
                    <a:pt x="546228" y="1794885"/>
                  </a:lnTo>
                  <a:lnTo>
                    <a:pt x="579181" y="1825415"/>
                  </a:lnTo>
                  <a:lnTo>
                    <a:pt x="612910" y="1855104"/>
                  </a:lnTo>
                  <a:lnTo>
                    <a:pt x="647395" y="1883936"/>
                  </a:lnTo>
                  <a:lnTo>
                    <a:pt x="682622" y="1911892"/>
                  </a:lnTo>
                  <a:lnTo>
                    <a:pt x="718572" y="1938957"/>
                  </a:lnTo>
                  <a:lnTo>
                    <a:pt x="755230" y="1965114"/>
                  </a:lnTo>
                  <a:lnTo>
                    <a:pt x="792579" y="1990346"/>
                  </a:lnTo>
                  <a:lnTo>
                    <a:pt x="830602" y="2014637"/>
                  </a:lnTo>
                  <a:lnTo>
                    <a:pt x="869282" y="2037969"/>
                  </a:lnTo>
                  <a:lnTo>
                    <a:pt x="908602" y="2060326"/>
                  </a:lnTo>
                  <a:lnTo>
                    <a:pt x="948546" y="2081691"/>
                  </a:lnTo>
                  <a:lnTo>
                    <a:pt x="989097" y="2102048"/>
                  </a:lnTo>
                  <a:lnTo>
                    <a:pt x="1030238" y="2121379"/>
                  </a:lnTo>
                  <a:lnTo>
                    <a:pt x="1071953" y="2139669"/>
                  </a:lnTo>
                  <a:lnTo>
                    <a:pt x="1114225" y="2156899"/>
                  </a:lnTo>
                  <a:lnTo>
                    <a:pt x="1157037" y="2173055"/>
                  </a:lnTo>
                  <a:lnTo>
                    <a:pt x="1200372" y="2188118"/>
                  </a:lnTo>
                  <a:lnTo>
                    <a:pt x="1244214" y="2202072"/>
                  </a:lnTo>
                  <a:lnTo>
                    <a:pt x="1288546" y="2214900"/>
                  </a:lnTo>
                  <a:lnTo>
                    <a:pt x="1333351" y="2226587"/>
                  </a:lnTo>
                  <a:lnTo>
                    <a:pt x="1378613" y="2237114"/>
                  </a:lnTo>
                  <a:lnTo>
                    <a:pt x="1424314" y="2246465"/>
                  </a:lnTo>
                  <a:lnTo>
                    <a:pt x="1470438" y="2254624"/>
                  </a:lnTo>
                  <a:lnTo>
                    <a:pt x="1516969" y="2261573"/>
                  </a:lnTo>
                  <a:lnTo>
                    <a:pt x="1563889" y="2267296"/>
                  </a:lnTo>
                  <a:lnTo>
                    <a:pt x="1611181" y="2271777"/>
                  </a:lnTo>
                  <a:lnTo>
                    <a:pt x="1658830" y="2274998"/>
                  </a:lnTo>
                  <a:lnTo>
                    <a:pt x="1706818" y="2276943"/>
                  </a:lnTo>
                  <a:lnTo>
                    <a:pt x="1755129" y="2277595"/>
                  </a:lnTo>
                </a:path>
              </a:pathLst>
            </a:custGeom>
            <a:ln w="72877">
              <a:solidFill>
                <a:srgbClr val="81005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8" name="object 54">
            <a:extLst>
              <a:ext uri="{FF2B5EF4-FFF2-40B4-BE49-F238E27FC236}">
                <a16:creationId xmlns:a16="http://schemas.microsoft.com/office/drawing/2014/main" id="{EBE33B2A-624C-421D-B445-2A2FCAE01D1C}"/>
              </a:ext>
            </a:extLst>
          </p:cNvPr>
          <p:cNvSpPr/>
          <p:nvPr/>
        </p:nvSpPr>
        <p:spPr>
          <a:xfrm>
            <a:off x="10464110" y="10080938"/>
            <a:ext cx="2704465" cy="1228090"/>
          </a:xfrm>
          <a:custGeom>
            <a:avLst/>
            <a:gdLst/>
            <a:ahLst/>
            <a:cxnLst/>
            <a:rect l="l" t="t" r="r" b="b"/>
            <a:pathLst>
              <a:path w="2704465" h="1228090">
                <a:moveTo>
                  <a:pt x="287200" y="631933"/>
                </a:moveTo>
                <a:lnTo>
                  <a:pt x="243804" y="652995"/>
                </a:lnTo>
                <a:lnTo>
                  <a:pt x="203529" y="677847"/>
                </a:lnTo>
                <a:lnTo>
                  <a:pt x="166499" y="706178"/>
                </a:lnTo>
                <a:lnTo>
                  <a:pt x="132841" y="737677"/>
                </a:lnTo>
                <a:lnTo>
                  <a:pt x="102680" y="772034"/>
                </a:lnTo>
                <a:lnTo>
                  <a:pt x="76141" y="808939"/>
                </a:lnTo>
                <a:lnTo>
                  <a:pt x="53350" y="848081"/>
                </a:lnTo>
                <a:lnTo>
                  <a:pt x="34432" y="889149"/>
                </a:lnTo>
                <a:lnTo>
                  <a:pt x="19512" y="931833"/>
                </a:lnTo>
                <a:lnTo>
                  <a:pt x="8716" y="975821"/>
                </a:lnTo>
                <a:lnTo>
                  <a:pt x="2171" y="1020804"/>
                </a:lnTo>
                <a:lnTo>
                  <a:pt x="0" y="1066472"/>
                </a:lnTo>
                <a:lnTo>
                  <a:pt x="2329" y="1112512"/>
                </a:lnTo>
                <a:lnTo>
                  <a:pt x="9284" y="1158615"/>
                </a:lnTo>
                <a:lnTo>
                  <a:pt x="20991" y="1204471"/>
                </a:lnTo>
                <a:lnTo>
                  <a:pt x="29465" y="1227617"/>
                </a:lnTo>
              </a:path>
              <a:path w="2704465" h="1228090">
                <a:moveTo>
                  <a:pt x="2704416" y="1227617"/>
                </a:moveTo>
                <a:lnTo>
                  <a:pt x="2305243" y="287200"/>
                </a:lnTo>
                <a:lnTo>
                  <a:pt x="2284179" y="243804"/>
                </a:lnTo>
                <a:lnTo>
                  <a:pt x="2259326" y="203529"/>
                </a:lnTo>
                <a:lnTo>
                  <a:pt x="2230994" y="166499"/>
                </a:lnTo>
                <a:lnTo>
                  <a:pt x="2199493" y="132841"/>
                </a:lnTo>
                <a:lnTo>
                  <a:pt x="2165135" y="102680"/>
                </a:lnTo>
                <a:lnTo>
                  <a:pt x="2128229" y="76141"/>
                </a:lnTo>
                <a:lnTo>
                  <a:pt x="2089087" y="53350"/>
                </a:lnTo>
                <a:lnTo>
                  <a:pt x="2048018" y="34432"/>
                </a:lnTo>
                <a:lnTo>
                  <a:pt x="2005334" y="19512"/>
                </a:lnTo>
                <a:lnTo>
                  <a:pt x="1961345" y="8716"/>
                </a:lnTo>
                <a:lnTo>
                  <a:pt x="1916362" y="2171"/>
                </a:lnTo>
                <a:lnTo>
                  <a:pt x="1870694" y="0"/>
                </a:lnTo>
                <a:lnTo>
                  <a:pt x="1824654" y="2329"/>
                </a:lnTo>
                <a:lnTo>
                  <a:pt x="1778551" y="9284"/>
                </a:lnTo>
                <a:lnTo>
                  <a:pt x="1732695" y="20991"/>
                </a:lnTo>
                <a:lnTo>
                  <a:pt x="1687398" y="37574"/>
                </a:lnTo>
                <a:lnTo>
                  <a:pt x="287200" y="631933"/>
                </a:lnTo>
              </a:path>
            </a:pathLst>
          </a:custGeom>
          <a:ln w="62825">
            <a:solidFill>
              <a:srgbClr val="EC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F2F4BB3-D5EA-CA8F-AB84-02BCBD99259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02010">
            <a:off x="6921051" y="7439649"/>
            <a:ext cx="3227154" cy="321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267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B348598E-39E0-4C87-861E-4C49CF266950}"/>
              </a:ext>
            </a:extLst>
          </p:cNvPr>
          <p:cNvSpPr txBox="1"/>
          <p:nvPr/>
        </p:nvSpPr>
        <p:spPr>
          <a:xfrm>
            <a:off x="773999" y="1497486"/>
            <a:ext cx="8973251" cy="15482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„Worte sind Brücken“</a:t>
            </a:r>
          </a:p>
          <a:p>
            <a:pPr marL="12700">
              <a:spcBef>
                <a:spcPts val="95"/>
              </a:spcBef>
            </a:pPr>
            <a:r>
              <a:rPr lang="de-DE" sz="4949" i="1" spc="-55" dirty="0">
                <a:solidFill>
                  <a:srgbClr val="FFFFFF"/>
                </a:solidFill>
                <a:latin typeface="Goethe FF Clan"/>
                <a:cs typeface="Goethe FF Clan"/>
              </a:rPr>
              <a:t>Marie von Ebner-Eschenbach</a:t>
            </a:r>
            <a:endParaRPr sz="4949" i="1" dirty="0">
              <a:latin typeface="Goethe FF Clan"/>
              <a:cs typeface="Goethe FF Clan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0498466C-2CC2-4611-83C7-761166112364}"/>
              </a:ext>
            </a:extLst>
          </p:cNvPr>
          <p:cNvSpPr/>
          <p:nvPr/>
        </p:nvSpPr>
        <p:spPr>
          <a:xfrm>
            <a:off x="13663767" y="466046"/>
            <a:ext cx="5668645" cy="5638800"/>
          </a:xfrm>
          <a:custGeom>
            <a:avLst/>
            <a:gdLst/>
            <a:ahLst/>
            <a:cxnLst/>
            <a:rect l="l" t="t" r="r" b="b"/>
            <a:pathLst>
              <a:path w="5668644" h="5638800">
                <a:moveTo>
                  <a:pt x="4097372" y="0"/>
                </a:moveTo>
                <a:lnTo>
                  <a:pt x="4057264" y="30212"/>
                </a:lnTo>
                <a:lnTo>
                  <a:pt x="4016979" y="60153"/>
                </a:lnTo>
                <a:lnTo>
                  <a:pt x="3976517" y="89822"/>
                </a:lnTo>
                <a:lnTo>
                  <a:pt x="3935882" y="119219"/>
                </a:lnTo>
                <a:lnTo>
                  <a:pt x="3895073" y="148342"/>
                </a:lnTo>
                <a:lnTo>
                  <a:pt x="3854094" y="177192"/>
                </a:lnTo>
                <a:lnTo>
                  <a:pt x="3812944" y="205768"/>
                </a:lnTo>
                <a:lnTo>
                  <a:pt x="3771626" y="234069"/>
                </a:lnTo>
                <a:lnTo>
                  <a:pt x="3730141" y="262094"/>
                </a:lnTo>
                <a:lnTo>
                  <a:pt x="3688490" y="289843"/>
                </a:lnTo>
                <a:lnTo>
                  <a:pt x="3646675" y="317316"/>
                </a:lnTo>
                <a:lnTo>
                  <a:pt x="3604698" y="344512"/>
                </a:lnTo>
                <a:lnTo>
                  <a:pt x="3562559" y="371431"/>
                </a:lnTo>
                <a:lnTo>
                  <a:pt x="3520261" y="398071"/>
                </a:lnTo>
                <a:lnTo>
                  <a:pt x="3477804" y="424432"/>
                </a:lnTo>
                <a:lnTo>
                  <a:pt x="3435191" y="450515"/>
                </a:lnTo>
                <a:lnTo>
                  <a:pt x="3392422" y="476317"/>
                </a:lnTo>
                <a:lnTo>
                  <a:pt x="3349500" y="501839"/>
                </a:lnTo>
                <a:lnTo>
                  <a:pt x="3306426" y="527080"/>
                </a:lnTo>
                <a:lnTo>
                  <a:pt x="3263200" y="552040"/>
                </a:lnTo>
                <a:lnTo>
                  <a:pt x="3219825" y="576717"/>
                </a:lnTo>
                <a:lnTo>
                  <a:pt x="3176302" y="601112"/>
                </a:lnTo>
                <a:lnTo>
                  <a:pt x="3132633" y="625224"/>
                </a:lnTo>
                <a:lnTo>
                  <a:pt x="3088818" y="649052"/>
                </a:lnTo>
                <a:lnTo>
                  <a:pt x="3044860" y="672595"/>
                </a:lnTo>
                <a:lnTo>
                  <a:pt x="3000760" y="695854"/>
                </a:lnTo>
                <a:lnTo>
                  <a:pt x="2956519" y="718827"/>
                </a:lnTo>
                <a:lnTo>
                  <a:pt x="2912139" y="741515"/>
                </a:lnTo>
                <a:lnTo>
                  <a:pt x="2867622" y="763916"/>
                </a:lnTo>
                <a:lnTo>
                  <a:pt x="2822968" y="786029"/>
                </a:lnTo>
                <a:lnTo>
                  <a:pt x="2778179" y="807856"/>
                </a:lnTo>
                <a:lnTo>
                  <a:pt x="2733258" y="829394"/>
                </a:lnTo>
                <a:lnTo>
                  <a:pt x="2688204" y="850643"/>
                </a:lnTo>
                <a:lnTo>
                  <a:pt x="2643020" y="871603"/>
                </a:lnTo>
                <a:lnTo>
                  <a:pt x="2597707" y="892273"/>
                </a:lnTo>
                <a:lnTo>
                  <a:pt x="2552266" y="912652"/>
                </a:lnTo>
                <a:lnTo>
                  <a:pt x="2506700" y="932741"/>
                </a:lnTo>
                <a:lnTo>
                  <a:pt x="2461009" y="952538"/>
                </a:lnTo>
                <a:lnTo>
                  <a:pt x="2415195" y="972043"/>
                </a:lnTo>
                <a:lnTo>
                  <a:pt x="2369259" y="991255"/>
                </a:lnTo>
                <a:lnTo>
                  <a:pt x="2323204" y="1010174"/>
                </a:lnTo>
                <a:lnTo>
                  <a:pt x="2277029" y="1028799"/>
                </a:lnTo>
                <a:lnTo>
                  <a:pt x="2230738" y="1047130"/>
                </a:lnTo>
                <a:lnTo>
                  <a:pt x="2184331" y="1065166"/>
                </a:lnTo>
                <a:lnTo>
                  <a:pt x="2137809" y="1082906"/>
                </a:lnTo>
                <a:lnTo>
                  <a:pt x="2091175" y="1100351"/>
                </a:lnTo>
                <a:lnTo>
                  <a:pt x="2044429" y="1117498"/>
                </a:lnTo>
                <a:lnTo>
                  <a:pt x="1997574" y="1134349"/>
                </a:lnTo>
                <a:lnTo>
                  <a:pt x="1950610" y="1150902"/>
                </a:lnTo>
                <a:lnTo>
                  <a:pt x="1903539" y="1167157"/>
                </a:lnTo>
                <a:lnTo>
                  <a:pt x="1856363" y="1183113"/>
                </a:lnTo>
                <a:lnTo>
                  <a:pt x="1809083" y="1198769"/>
                </a:lnTo>
                <a:lnTo>
                  <a:pt x="1761700" y="1214126"/>
                </a:lnTo>
                <a:lnTo>
                  <a:pt x="1714217" y="1229182"/>
                </a:lnTo>
                <a:lnTo>
                  <a:pt x="1666633" y="1243937"/>
                </a:lnTo>
                <a:lnTo>
                  <a:pt x="1618952" y="1258391"/>
                </a:lnTo>
                <a:lnTo>
                  <a:pt x="1571173" y="1272542"/>
                </a:lnTo>
                <a:lnTo>
                  <a:pt x="1523300" y="1286390"/>
                </a:lnTo>
                <a:lnTo>
                  <a:pt x="1475333" y="1299936"/>
                </a:lnTo>
                <a:lnTo>
                  <a:pt x="1427274" y="1313177"/>
                </a:lnTo>
                <a:lnTo>
                  <a:pt x="1379123" y="1326114"/>
                </a:lnTo>
                <a:lnTo>
                  <a:pt x="1330884" y="1338746"/>
                </a:lnTo>
                <a:lnTo>
                  <a:pt x="1282556" y="1351073"/>
                </a:lnTo>
                <a:lnTo>
                  <a:pt x="1234143" y="1363093"/>
                </a:lnTo>
                <a:lnTo>
                  <a:pt x="1185644" y="1374807"/>
                </a:lnTo>
                <a:lnTo>
                  <a:pt x="1137061" y="1386214"/>
                </a:lnTo>
                <a:lnTo>
                  <a:pt x="1088397" y="1397313"/>
                </a:lnTo>
                <a:lnTo>
                  <a:pt x="1039652" y="1408103"/>
                </a:lnTo>
                <a:lnTo>
                  <a:pt x="990828" y="1418585"/>
                </a:lnTo>
                <a:lnTo>
                  <a:pt x="941927" y="1428757"/>
                </a:lnTo>
                <a:lnTo>
                  <a:pt x="892949" y="1438620"/>
                </a:lnTo>
                <a:lnTo>
                  <a:pt x="843897" y="1448171"/>
                </a:lnTo>
                <a:lnTo>
                  <a:pt x="794771" y="1457412"/>
                </a:lnTo>
                <a:lnTo>
                  <a:pt x="745574" y="1466341"/>
                </a:lnTo>
                <a:lnTo>
                  <a:pt x="696306" y="1474958"/>
                </a:lnTo>
                <a:lnTo>
                  <a:pt x="646970" y="1483262"/>
                </a:lnTo>
                <a:lnTo>
                  <a:pt x="597566" y="1491252"/>
                </a:lnTo>
                <a:lnTo>
                  <a:pt x="548096" y="1498929"/>
                </a:lnTo>
                <a:lnTo>
                  <a:pt x="498562" y="1506291"/>
                </a:lnTo>
                <a:lnTo>
                  <a:pt x="448965" y="1513339"/>
                </a:lnTo>
                <a:lnTo>
                  <a:pt x="399306" y="1520070"/>
                </a:lnTo>
                <a:lnTo>
                  <a:pt x="349588" y="1526486"/>
                </a:lnTo>
                <a:lnTo>
                  <a:pt x="299811" y="1532585"/>
                </a:lnTo>
                <a:lnTo>
                  <a:pt x="249976" y="1538366"/>
                </a:lnTo>
                <a:lnTo>
                  <a:pt x="200086" y="1543830"/>
                </a:lnTo>
                <a:lnTo>
                  <a:pt x="150142" y="1548976"/>
                </a:lnTo>
                <a:lnTo>
                  <a:pt x="100145" y="1553802"/>
                </a:lnTo>
                <a:lnTo>
                  <a:pt x="50097" y="1558309"/>
                </a:lnTo>
                <a:lnTo>
                  <a:pt x="0" y="1562496"/>
                </a:lnTo>
                <a:lnTo>
                  <a:pt x="30716" y="1602846"/>
                </a:lnTo>
                <a:lnTo>
                  <a:pt x="61153" y="1643374"/>
                </a:lnTo>
                <a:lnTo>
                  <a:pt x="91309" y="1684081"/>
                </a:lnTo>
                <a:lnTo>
                  <a:pt x="121186" y="1724965"/>
                </a:lnTo>
                <a:lnTo>
                  <a:pt x="150781" y="1766023"/>
                </a:lnTo>
                <a:lnTo>
                  <a:pt x="180094" y="1807256"/>
                </a:lnTo>
                <a:lnTo>
                  <a:pt x="209126" y="1848660"/>
                </a:lnTo>
                <a:lnTo>
                  <a:pt x="237874" y="1890235"/>
                </a:lnTo>
                <a:lnTo>
                  <a:pt x="266339" y="1931979"/>
                </a:lnTo>
                <a:lnTo>
                  <a:pt x="294520" y="1973892"/>
                </a:lnTo>
                <a:lnTo>
                  <a:pt x="322416" y="2015970"/>
                </a:lnTo>
                <a:lnTo>
                  <a:pt x="350027" y="2058213"/>
                </a:lnTo>
                <a:lnTo>
                  <a:pt x="377353" y="2100619"/>
                </a:lnTo>
                <a:lnTo>
                  <a:pt x="404392" y="2143188"/>
                </a:lnTo>
                <a:lnTo>
                  <a:pt x="431145" y="2185916"/>
                </a:lnTo>
                <a:lnTo>
                  <a:pt x="457610" y="2228804"/>
                </a:lnTo>
                <a:lnTo>
                  <a:pt x="483787" y="2271848"/>
                </a:lnTo>
                <a:lnTo>
                  <a:pt x="509675" y="2315049"/>
                </a:lnTo>
                <a:lnTo>
                  <a:pt x="535275" y="2358404"/>
                </a:lnTo>
                <a:lnTo>
                  <a:pt x="560584" y="2401912"/>
                </a:lnTo>
                <a:lnTo>
                  <a:pt x="585604" y="2445572"/>
                </a:lnTo>
                <a:lnTo>
                  <a:pt x="610332" y="2489381"/>
                </a:lnTo>
                <a:lnTo>
                  <a:pt x="634769" y="2533339"/>
                </a:lnTo>
                <a:lnTo>
                  <a:pt x="658915" y="2577444"/>
                </a:lnTo>
                <a:lnTo>
                  <a:pt x="682767" y="2621694"/>
                </a:lnTo>
                <a:lnTo>
                  <a:pt x="706327" y="2666089"/>
                </a:lnTo>
                <a:lnTo>
                  <a:pt x="729593" y="2710626"/>
                </a:lnTo>
                <a:lnTo>
                  <a:pt x="752564" y="2755304"/>
                </a:lnTo>
                <a:lnTo>
                  <a:pt x="775241" y="2800122"/>
                </a:lnTo>
                <a:lnTo>
                  <a:pt x="797622" y="2845078"/>
                </a:lnTo>
                <a:lnTo>
                  <a:pt x="819708" y="2890170"/>
                </a:lnTo>
                <a:lnTo>
                  <a:pt x="841497" y="2935398"/>
                </a:lnTo>
                <a:lnTo>
                  <a:pt x="862988" y="2980759"/>
                </a:lnTo>
                <a:lnTo>
                  <a:pt x="884182" y="3026253"/>
                </a:lnTo>
                <a:lnTo>
                  <a:pt x="905078" y="3071877"/>
                </a:lnTo>
                <a:lnTo>
                  <a:pt x="925675" y="3117631"/>
                </a:lnTo>
                <a:lnTo>
                  <a:pt x="945973" y="3163512"/>
                </a:lnTo>
                <a:lnTo>
                  <a:pt x="965970" y="3209520"/>
                </a:lnTo>
                <a:lnTo>
                  <a:pt x="985667" y="3255652"/>
                </a:lnTo>
                <a:lnTo>
                  <a:pt x="1005063" y="3301908"/>
                </a:lnTo>
                <a:lnTo>
                  <a:pt x="1024158" y="3348285"/>
                </a:lnTo>
                <a:lnTo>
                  <a:pt x="1042950" y="3394783"/>
                </a:lnTo>
                <a:lnTo>
                  <a:pt x="1061439" y="3441400"/>
                </a:lnTo>
                <a:lnTo>
                  <a:pt x="1079625" y="3488134"/>
                </a:lnTo>
                <a:lnTo>
                  <a:pt x="1097507" y="3534984"/>
                </a:lnTo>
                <a:lnTo>
                  <a:pt x="1115084" y="3581949"/>
                </a:lnTo>
                <a:lnTo>
                  <a:pt x="1132357" y="3629026"/>
                </a:lnTo>
                <a:lnTo>
                  <a:pt x="1149323" y="3676215"/>
                </a:lnTo>
                <a:lnTo>
                  <a:pt x="1165984" y="3723514"/>
                </a:lnTo>
                <a:lnTo>
                  <a:pt x="1182337" y="3770921"/>
                </a:lnTo>
                <a:lnTo>
                  <a:pt x="1198383" y="3818436"/>
                </a:lnTo>
                <a:lnTo>
                  <a:pt x="1214122" y="3866056"/>
                </a:lnTo>
                <a:lnTo>
                  <a:pt x="1229551" y="3913780"/>
                </a:lnTo>
                <a:lnTo>
                  <a:pt x="1244672" y="3961607"/>
                </a:lnTo>
                <a:lnTo>
                  <a:pt x="1259483" y="4009535"/>
                </a:lnTo>
                <a:lnTo>
                  <a:pt x="1273984" y="4057562"/>
                </a:lnTo>
                <a:lnTo>
                  <a:pt x="1288174" y="4105688"/>
                </a:lnTo>
                <a:lnTo>
                  <a:pt x="1302052" y="4153910"/>
                </a:lnTo>
                <a:lnTo>
                  <a:pt x="1315619" y="4202227"/>
                </a:lnTo>
                <a:lnTo>
                  <a:pt x="1328873" y="4250638"/>
                </a:lnTo>
                <a:lnTo>
                  <a:pt x="1341814" y="4299142"/>
                </a:lnTo>
                <a:lnTo>
                  <a:pt x="1354441" y="4347736"/>
                </a:lnTo>
                <a:lnTo>
                  <a:pt x="1366754" y="4396419"/>
                </a:lnTo>
                <a:lnTo>
                  <a:pt x="1378753" y="4445190"/>
                </a:lnTo>
                <a:lnTo>
                  <a:pt x="1390436" y="4494048"/>
                </a:lnTo>
                <a:lnTo>
                  <a:pt x="1401803" y="4542990"/>
                </a:lnTo>
                <a:lnTo>
                  <a:pt x="1412853" y="4592016"/>
                </a:lnTo>
                <a:lnTo>
                  <a:pt x="1423586" y="4641123"/>
                </a:lnTo>
                <a:lnTo>
                  <a:pt x="1434002" y="4690311"/>
                </a:lnTo>
                <a:lnTo>
                  <a:pt x="1444100" y="4739578"/>
                </a:lnTo>
                <a:lnTo>
                  <a:pt x="1453879" y="4788922"/>
                </a:lnTo>
                <a:lnTo>
                  <a:pt x="1463338" y="4838342"/>
                </a:lnTo>
                <a:lnTo>
                  <a:pt x="1472477" y="4887837"/>
                </a:lnTo>
                <a:lnTo>
                  <a:pt x="1481296" y="4937404"/>
                </a:lnTo>
                <a:lnTo>
                  <a:pt x="1489794" y="4987043"/>
                </a:lnTo>
                <a:lnTo>
                  <a:pt x="1497970" y="5036752"/>
                </a:lnTo>
                <a:lnTo>
                  <a:pt x="1505824" y="5086530"/>
                </a:lnTo>
                <a:lnTo>
                  <a:pt x="1513356" y="5136375"/>
                </a:lnTo>
                <a:lnTo>
                  <a:pt x="1520564" y="5186285"/>
                </a:lnTo>
                <a:lnTo>
                  <a:pt x="1527448" y="5236259"/>
                </a:lnTo>
                <a:lnTo>
                  <a:pt x="1534007" y="5286296"/>
                </a:lnTo>
                <a:lnTo>
                  <a:pt x="1540241" y="5336394"/>
                </a:lnTo>
                <a:lnTo>
                  <a:pt x="1546150" y="5386552"/>
                </a:lnTo>
                <a:lnTo>
                  <a:pt x="1551733" y="5436768"/>
                </a:lnTo>
                <a:lnTo>
                  <a:pt x="1556988" y="5487041"/>
                </a:lnTo>
                <a:lnTo>
                  <a:pt x="1561917" y="5537368"/>
                </a:lnTo>
                <a:lnTo>
                  <a:pt x="1566517" y="5587750"/>
                </a:lnTo>
                <a:lnTo>
                  <a:pt x="1570789" y="5638184"/>
                </a:lnTo>
                <a:lnTo>
                  <a:pt x="1610897" y="5607971"/>
                </a:lnTo>
                <a:lnTo>
                  <a:pt x="1651181" y="5578031"/>
                </a:lnTo>
                <a:lnTo>
                  <a:pt x="1691640" y="5548362"/>
                </a:lnTo>
                <a:lnTo>
                  <a:pt x="1732272" y="5518967"/>
                </a:lnTo>
                <a:lnTo>
                  <a:pt x="1773077" y="5489844"/>
                </a:lnTo>
                <a:lnTo>
                  <a:pt x="1814053" y="5460996"/>
                </a:lnTo>
                <a:lnTo>
                  <a:pt x="1855198" y="5432422"/>
                </a:lnTo>
                <a:lnTo>
                  <a:pt x="1896511" y="5404124"/>
                </a:lnTo>
                <a:lnTo>
                  <a:pt x="1937990" y="5376100"/>
                </a:lnTo>
                <a:lnTo>
                  <a:pt x="1979634" y="5348353"/>
                </a:lnTo>
                <a:lnTo>
                  <a:pt x="2021442" y="5320883"/>
                </a:lnTo>
                <a:lnTo>
                  <a:pt x="2063412" y="5293690"/>
                </a:lnTo>
                <a:lnTo>
                  <a:pt x="2105543" y="5266774"/>
                </a:lnTo>
                <a:lnTo>
                  <a:pt x="2147833" y="5240137"/>
                </a:lnTo>
                <a:lnTo>
                  <a:pt x="2190281" y="5213779"/>
                </a:lnTo>
                <a:lnTo>
                  <a:pt x="2232885" y="5187701"/>
                </a:lnTo>
                <a:lnTo>
                  <a:pt x="2275644" y="5161902"/>
                </a:lnTo>
                <a:lnTo>
                  <a:pt x="2318557" y="5136383"/>
                </a:lnTo>
                <a:lnTo>
                  <a:pt x="2361621" y="5111146"/>
                </a:lnTo>
                <a:lnTo>
                  <a:pt x="2404837" y="5086191"/>
                </a:lnTo>
                <a:lnTo>
                  <a:pt x="2448201" y="5061517"/>
                </a:lnTo>
                <a:lnTo>
                  <a:pt x="2491713" y="5037127"/>
                </a:lnTo>
                <a:lnTo>
                  <a:pt x="2535372" y="5013019"/>
                </a:lnTo>
                <a:lnTo>
                  <a:pt x="2579175" y="4989195"/>
                </a:lnTo>
                <a:lnTo>
                  <a:pt x="2623122" y="4965656"/>
                </a:lnTo>
                <a:lnTo>
                  <a:pt x="2667211" y="4942402"/>
                </a:lnTo>
                <a:lnTo>
                  <a:pt x="2711440" y="4919433"/>
                </a:lnTo>
                <a:lnTo>
                  <a:pt x="2755809" y="4896750"/>
                </a:lnTo>
                <a:lnTo>
                  <a:pt x="2800315" y="4874353"/>
                </a:lnTo>
                <a:lnTo>
                  <a:pt x="2844957" y="4852244"/>
                </a:lnTo>
                <a:lnTo>
                  <a:pt x="2889734" y="4830423"/>
                </a:lnTo>
                <a:lnTo>
                  <a:pt x="2934644" y="4808889"/>
                </a:lnTo>
                <a:lnTo>
                  <a:pt x="2979687" y="4787644"/>
                </a:lnTo>
                <a:lnTo>
                  <a:pt x="3024860" y="4766689"/>
                </a:lnTo>
                <a:lnTo>
                  <a:pt x="3070161" y="4746023"/>
                </a:lnTo>
                <a:lnTo>
                  <a:pt x="3115591" y="4725648"/>
                </a:lnTo>
                <a:lnTo>
                  <a:pt x="3161146" y="4705564"/>
                </a:lnTo>
                <a:lnTo>
                  <a:pt x="3206827" y="4685771"/>
                </a:lnTo>
                <a:lnTo>
                  <a:pt x="3252630" y="4666270"/>
                </a:lnTo>
                <a:lnTo>
                  <a:pt x="3298555" y="4647062"/>
                </a:lnTo>
                <a:lnTo>
                  <a:pt x="3344601" y="4628147"/>
                </a:lnTo>
                <a:lnTo>
                  <a:pt x="3390766" y="4609526"/>
                </a:lnTo>
                <a:lnTo>
                  <a:pt x="3437048" y="4591199"/>
                </a:lnTo>
                <a:lnTo>
                  <a:pt x="3483446" y="4573167"/>
                </a:lnTo>
                <a:lnTo>
                  <a:pt x="3529959" y="4555429"/>
                </a:lnTo>
                <a:lnTo>
                  <a:pt x="3576585" y="4537988"/>
                </a:lnTo>
                <a:lnTo>
                  <a:pt x="3623323" y="4520844"/>
                </a:lnTo>
                <a:lnTo>
                  <a:pt x="3670171" y="4503996"/>
                </a:lnTo>
                <a:lnTo>
                  <a:pt x="3717128" y="4487446"/>
                </a:lnTo>
                <a:lnTo>
                  <a:pt x="3764193" y="4471194"/>
                </a:lnTo>
                <a:lnTo>
                  <a:pt x="3811363" y="4455240"/>
                </a:lnTo>
                <a:lnTo>
                  <a:pt x="3858638" y="4439586"/>
                </a:lnTo>
                <a:lnTo>
                  <a:pt x="3906016" y="4424231"/>
                </a:lnTo>
                <a:lnTo>
                  <a:pt x="3953496" y="4409176"/>
                </a:lnTo>
                <a:lnTo>
                  <a:pt x="4001076" y="4394423"/>
                </a:lnTo>
                <a:lnTo>
                  <a:pt x="4048755" y="4379971"/>
                </a:lnTo>
                <a:lnTo>
                  <a:pt x="4096531" y="4365820"/>
                </a:lnTo>
                <a:lnTo>
                  <a:pt x="4144404" y="4351972"/>
                </a:lnTo>
                <a:lnTo>
                  <a:pt x="4192370" y="4338428"/>
                </a:lnTo>
                <a:lnTo>
                  <a:pt x="4240430" y="4325186"/>
                </a:lnTo>
                <a:lnTo>
                  <a:pt x="4288581" y="4312249"/>
                </a:lnTo>
                <a:lnTo>
                  <a:pt x="4336822" y="4299616"/>
                </a:lnTo>
                <a:lnTo>
                  <a:pt x="4385153" y="4287289"/>
                </a:lnTo>
                <a:lnTo>
                  <a:pt x="4433570" y="4275267"/>
                </a:lnTo>
                <a:lnTo>
                  <a:pt x="4482073" y="4263552"/>
                </a:lnTo>
                <a:lnTo>
                  <a:pt x="4530661" y="4252143"/>
                </a:lnTo>
                <a:lnTo>
                  <a:pt x="4579332" y="4241042"/>
                </a:lnTo>
                <a:lnTo>
                  <a:pt x="4628084" y="4230249"/>
                </a:lnTo>
                <a:lnTo>
                  <a:pt x="4676916" y="4219764"/>
                </a:lnTo>
                <a:lnTo>
                  <a:pt x="4725827" y="4209589"/>
                </a:lnTo>
                <a:lnTo>
                  <a:pt x="4774815" y="4199723"/>
                </a:lnTo>
                <a:lnTo>
                  <a:pt x="4823879" y="4190167"/>
                </a:lnTo>
                <a:lnTo>
                  <a:pt x="4873017" y="4180922"/>
                </a:lnTo>
                <a:lnTo>
                  <a:pt x="4922228" y="4171988"/>
                </a:lnTo>
                <a:lnTo>
                  <a:pt x="4971511" y="4163365"/>
                </a:lnTo>
                <a:lnTo>
                  <a:pt x="5020863" y="4155055"/>
                </a:lnTo>
                <a:lnTo>
                  <a:pt x="5070284" y="4147058"/>
                </a:lnTo>
                <a:lnTo>
                  <a:pt x="5119772" y="4139375"/>
                </a:lnTo>
                <a:lnTo>
                  <a:pt x="5169326" y="4132005"/>
                </a:lnTo>
                <a:lnTo>
                  <a:pt x="5218945" y="4124950"/>
                </a:lnTo>
                <a:lnTo>
                  <a:pt x="5268626" y="4118210"/>
                </a:lnTo>
                <a:lnTo>
                  <a:pt x="5318368" y="4111785"/>
                </a:lnTo>
                <a:lnTo>
                  <a:pt x="5368170" y="4105677"/>
                </a:lnTo>
                <a:lnTo>
                  <a:pt x="5418031" y="4099885"/>
                </a:lnTo>
                <a:lnTo>
                  <a:pt x="5467949" y="4094411"/>
                </a:lnTo>
                <a:lnTo>
                  <a:pt x="5517922" y="4089255"/>
                </a:lnTo>
                <a:lnTo>
                  <a:pt x="5567950" y="4084416"/>
                </a:lnTo>
                <a:lnTo>
                  <a:pt x="5618030" y="4079897"/>
                </a:lnTo>
                <a:lnTo>
                  <a:pt x="5668162" y="4075697"/>
                </a:lnTo>
                <a:lnTo>
                  <a:pt x="5637446" y="4035348"/>
                </a:lnTo>
                <a:lnTo>
                  <a:pt x="5607010" y="3994818"/>
                </a:lnTo>
                <a:lnTo>
                  <a:pt x="5576854" y="3954111"/>
                </a:lnTo>
                <a:lnTo>
                  <a:pt x="5546978" y="3913227"/>
                </a:lnTo>
                <a:lnTo>
                  <a:pt x="5517384" y="3872167"/>
                </a:lnTo>
                <a:lnTo>
                  <a:pt x="5488071" y="3830935"/>
                </a:lnTo>
                <a:lnTo>
                  <a:pt x="5459040" y="3789530"/>
                </a:lnTo>
                <a:lnTo>
                  <a:pt x="5430293" y="3747954"/>
                </a:lnTo>
                <a:lnTo>
                  <a:pt x="5401828" y="3706209"/>
                </a:lnTo>
                <a:lnTo>
                  <a:pt x="5373648" y="3664297"/>
                </a:lnTo>
                <a:lnTo>
                  <a:pt x="5345752" y="3622218"/>
                </a:lnTo>
                <a:lnTo>
                  <a:pt x="5318141" y="3579974"/>
                </a:lnTo>
                <a:lnTo>
                  <a:pt x="5290816" y="3537568"/>
                </a:lnTo>
                <a:lnTo>
                  <a:pt x="5263777" y="3494999"/>
                </a:lnTo>
                <a:lnTo>
                  <a:pt x="5237025" y="3452270"/>
                </a:lnTo>
                <a:lnTo>
                  <a:pt x="5210560" y="3409382"/>
                </a:lnTo>
                <a:lnTo>
                  <a:pt x="5184384" y="3366337"/>
                </a:lnTo>
                <a:lnTo>
                  <a:pt x="5158496" y="3323136"/>
                </a:lnTo>
                <a:lnTo>
                  <a:pt x="5132896" y="3279781"/>
                </a:lnTo>
                <a:lnTo>
                  <a:pt x="5107587" y="3236273"/>
                </a:lnTo>
                <a:lnTo>
                  <a:pt x="5082568" y="3192613"/>
                </a:lnTo>
                <a:lnTo>
                  <a:pt x="5057840" y="3148804"/>
                </a:lnTo>
                <a:lnTo>
                  <a:pt x="5033403" y="3104846"/>
                </a:lnTo>
                <a:lnTo>
                  <a:pt x="5009258" y="3060741"/>
                </a:lnTo>
                <a:lnTo>
                  <a:pt x="4985405" y="3016490"/>
                </a:lnTo>
                <a:lnTo>
                  <a:pt x="4961846" y="2972095"/>
                </a:lnTo>
                <a:lnTo>
                  <a:pt x="4938580" y="2927558"/>
                </a:lnTo>
                <a:lnTo>
                  <a:pt x="4915609" y="2882880"/>
                </a:lnTo>
                <a:lnTo>
                  <a:pt x="4892932" y="2838062"/>
                </a:lnTo>
                <a:lnTo>
                  <a:pt x="4870551" y="2793106"/>
                </a:lnTo>
                <a:lnTo>
                  <a:pt x="4848466" y="2748014"/>
                </a:lnTo>
                <a:lnTo>
                  <a:pt x="4826677" y="2702786"/>
                </a:lnTo>
                <a:lnTo>
                  <a:pt x="4805185" y="2657425"/>
                </a:lnTo>
                <a:lnTo>
                  <a:pt x="4783991" y="2611931"/>
                </a:lnTo>
                <a:lnTo>
                  <a:pt x="4763095" y="2566307"/>
                </a:lnTo>
                <a:lnTo>
                  <a:pt x="4742498" y="2520553"/>
                </a:lnTo>
                <a:lnTo>
                  <a:pt x="4722201" y="2474672"/>
                </a:lnTo>
                <a:lnTo>
                  <a:pt x="4702203" y="2428664"/>
                </a:lnTo>
                <a:lnTo>
                  <a:pt x="4682506" y="2382532"/>
                </a:lnTo>
                <a:lnTo>
                  <a:pt x="4663110" y="2336277"/>
                </a:lnTo>
                <a:lnTo>
                  <a:pt x="4644016" y="2289899"/>
                </a:lnTo>
                <a:lnTo>
                  <a:pt x="4625224" y="2243401"/>
                </a:lnTo>
                <a:lnTo>
                  <a:pt x="4606734" y="2196785"/>
                </a:lnTo>
                <a:lnTo>
                  <a:pt x="4588548" y="2150051"/>
                </a:lnTo>
                <a:lnTo>
                  <a:pt x="4570666" y="2103201"/>
                </a:lnTo>
                <a:lnTo>
                  <a:pt x="4553089" y="2056236"/>
                </a:lnTo>
                <a:lnTo>
                  <a:pt x="4535816" y="2009159"/>
                </a:lnTo>
                <a:lnTo>
                  <a:pt x="4518850" y="1961970"/>
                </a:lnTo>
                <a:lnTo>
                  <a:pt x="4502189" y="1914671"/>
                </a:lnTo>
                <a:lnTo>
                  <a:pt x="4485835" y="1867264"/>
                </a:lnTo>
                <a:lnTo>
                  <a:pt x="4469789" y="1819749"/>
                </a:lnTo>
                <a:lnTo>
                  <a:pt x="4454051" y="1772129"/>
                </a:lnTo>
                <a:lnTo>
                  <a:pt x="4438621" y="1724405"/>
                </a:lnTo>
                <a:lnTo>
                  <a:pt x="4423500" y="1676579"/>
                </a:lnTo>
                <a:lnTo>
                  <a:pt x="4408689" y="1628651"/>
                </a:lnTo>
                <a:lnTo>
                  <a:pt x="4394188" y="1580624"/>
                </a:lnTo>
                <a:lnTo>
                  <a:pt x="4379998" y="1532498"/>
                </a:lnTo>
                <a:lnTo>
                  <a:pt x="4366119" y="1484276"/>
                </a:lnTo>
                <a:lnTo>
                  <a:pt x="4352552" y="1435959"/>
                </a:lnTo>
                <a:lnTo>
                  <a:pt x="4339298" y="1387548"/>
                </a:lnTo>
                <a:lnTo>
                  <a:pt x="4326356" y="1339045"/>
                </a:lnTo>
                <a:lnTo>
                  <a:pt x="4313729" y="1290450"/>
                </a:lnTo>
                <a:lnTo>
                  <a:pt x="4301415" y="1241767"/>
                </a:lnTo>
                <a:lnTo>
                  <a:pt x="4289417" y="1192996"/>
                </a:lnTo>
                <a:lnTo>
                  <a:pt x="4277734" y="1144139"/>
                </a:lnTo>
                <a:lnTo>
                  <a:pt x="4266366" y="1095196"/>
                </a:lnTo>
                <a:lnTo>
                  <a:pt x="4255316" y="1046171"/>
                </a:lnTo>
                <a:lnTo>
                  <a:pt x="4244582" y="997063"/>
                </a:lnTo>
                <a:lnTo>
                  <a:pt x="4234166" y="947875"/>
                </a:lnTo>
                <a:lnTo>
                  <a:pt x="4224068" y="898609"/>
                </a:lnTo>
                <a:lnTo>
                  <a:pt x="4214289" y="849264"/>
                </a:lnTo>
                <a:lnTo>
                  <a:pt x="4204829" y="799844"/>
                </a:lnTo>
                <a:lnTo>
                  <a:pt x="4195689" y="750350"/>
                </a:lnTo>
                <a:lnTo>
                  <a:pt x="4186870" y="700782"/>
                </a:lnTo>
                <a:lnTo>
                  <a:pt x="4178372" y="651143"/>
                </a:lnTo>
                <a:lnTo>
                  <a:pt x="4170195" y="601434"/>
                </a:lnTo>
                <a:lnTo>
                  <a:pt x="4162341" y="551656"/>
                </a:lnTo>
                <a:lnTo>
                  <a:pt x="4154809" y="501811"/>
                </a:lnTo>
                <a:lnTo>
                  <a:pt x="4147601" y="451901"/>
                </a:lnTo>
                <a:lnTo>
                  <a:pt x="4140717" y="401926"/>
                </a:lnTo>
                <a:lnTo>
                  <a:pt x="4134157" y="351889"/>
                </a:lnTo>
                <a:lnTo>
                  <a:pt x="4127922" y="301791"/>
                </a:lnTo>
                <a:lnTo>
                  <a:pt x="4122013" y="251633"/>
                </a:lnTo>
                <a:lnTo>
                  <a:pt x="4116430" y="201417"/>
                </a:lnTo>
                <a:lnTo>
                  <a:pt x="4111174" y="151144"/>
                </a:lnTo>
                <a:lnTo>
                  <a:pt x="4106245" y="100816"/>
                </a:lnTo>
                <a:lnTo>
                  <a:pt x="4101644" y="50434"/>
                </a:lnTo>
                <a:lnTo>
                  <a:pt x="4097372" y="0"/>
                </a:lnTo>
                <a:close/>
              </a:path>
            </a:pathLst>
          </a:custGeom>
          <a:solidFill>
            <a:srgbClr val="EC6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5">
            <a:extLst>
              <a:ext uri="{FF2B5EF4-FFF2-40B4-BE49-F238E27FC236}">
                <a16:creationId xmlns:a16="http://schemas.microsoft.com/office/drawing/2014/main" id="{9E0E8796-A0C1-48CB-BC5B-1DB1330FAF8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832632" y="1759108"/>
            <a:ext cx="8025828" cy="8026289"/>
          </a:xfrm>
          <a:prstGeom prst="rect">
            <a:avLst/>
          </a:prstGeom>
          <a:effectLst>
            <a:outerShdw dist="317500" dir="13500000" algn="ctr" rotWithShape="0">
              <a:srgbClr val="5AC8F5"/>
            </a:outerShdw>
          </a:effectLst>
        </p:spPr>
      </p:pic>
      <p:pic>
        <p:nvPicPr>
          <p:cNvPr id="8" name="object 6">
            <a:extLst>
              <a:ext uri="{FF2B5EF4-FFF2-40B4-BE49-F238E27FC236}">
                <a16:creationId xmlns:a16="http://schemas.microsoft.com/office/drawing/2014/main" id="{D0EE00C5-B7BB-452F-9D21-B8DF302164C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12829" y="4008631"/>
            <a:ext cx="2135727" cy="2095590"/>
          </a:xfrm>
          <a:prstGeom prst="rect">
            <a:avLst/>
          </a:prstGeom>
        </p:spPr>
      </p:pic>
      <p:sp>
        <p:nvSpPr>
          <p:cNvPr id="9" name="object 7">
            <a:extLst>
              <a:ext uri="{FF2B5EF4-FFF2-40B4-BE49-F238E27FC236}">
                <a16:creationId xmlns:a16="http://schemas.microsoft.com/office/drawing/2014/main" id="{F12B1975-2357-42C4-8726-D1D0F1B6738B}"/>
              </a:ext>
            </a:extLst>
          </p:cNvPr>
          <p:cNvSpPr/>
          <p:nvPr/>
        </p:nvSpPr>
        <p:spPr>
          <a:xfrm>
            <a:off x="2994718" y="4265527"/>
            <a:ext cx="4498975" cy="4504690"/>
          </a:xfrm>
          <a:custGeom>
            <a:avLst/>
            <a:gdLst/>
            <a:ahLst/>
            <a:cxnLst/>
            <a:rect l="l" t="t" r="r" b="b"/>
            <a:pathLst>
              <a:path w="4498975" h="4504690">
                <a:moveTo>
                  <a:pt x="840141" y="0"/>
                </a:moveTo>
                <a:lnTo>
                  <a:pt x="781298" y="2802"/>
                </a:lnTo>
                <a:lnTo>
                  <a:pt x="726330" y="12493"/>
                </a:lnTo>
                <a:lnTo>
                  <a:pt x="675435" y="29213"/>
                </a:lnTo>
                <a:lnTo>
                  <a:pt x="628808" y="53099"/>
                </a:lnTo>
                <a:lnTo>
                  <a:pt x="586779" y="84181"/>
                </a:lnTo>
                <a:lnTo>
                  <a:pt x="550248" y="121800"/>
                </a:lnTo>
                <a:lnTo>
                  <a:pt x="519288" y="165632"/>
                </a:lnTo>
                <a:lnTo>
                  <a:pt x="493825" y="215448"/>
                </a:lnTo>
                <a:lnTo>
                  <a:pt x="473786" y="271015"/>
                </a:lnTo>
                <a:lnTo>
                  <a:pt x="459098" y="332105"/>
                </a:lnTo>
                <a:lnTo>
                  <a:pt x="449688" y="398487"/>
                </a:lnTo>
                <a:lnTo>
                  <a:pt x="445482" y="469931"/>
                </a:lnTo>
                <a:lnTo>
                  <a:pt x="445308" y="507479"/>
                </a:lnTo>
                <a:lnTo>
                  <a:pt x="446407" y="546207"/>
                </a:lnTo>
                <a:lnTo>
                  <a:pt x="448771" y="586084"/>
                </a:lnTo>
                <a:lnTo>
                  <a:pt x="452390" y="627083"/>
                </a:lnTo>
                <a:lnTo>
                  <a:pt x="457256" y="669175"/>
                </a:lnTo>
                <a:lnTo>
                  <a:pt x="463358" y="712331"/>
                </a:lnTo>
                <a:lnTo>
                  <a:pt x="470688" y="756522"/>
                </a:lnTo>
                <a:lnTo>
                  <a:pt x="479237" y="801719"/>
                </a:lnTo>
                <a:lnTo>
                  <a:pt x="488995" y="847894"/>
                </a:lnTo>
                <a:lnTo>
                  <a:pt x="499954" y="895018"/>
                </a:lnTo>
                <a:lnTo>
                  <a:pt x="512104" y="943061"/>
                </a:lnTo>
                <a:lnTo>
                  <a:pt x="525436" y="991996"/>
                </a:lnTo>
                <a:lnTo>
                  <a:pt x="539941" y="1041794"/>
                </a:lnTo>
                <a:lnTo>
                  <a:pt x="555610" y="1092425"/>
                </a:lnTo>
                <a:lnTo>
                  <a:pt x="572433" y="1143861"/>
                </a:lnTo>
                <a:lnTo>
                  <a:pt x="590402" y="1196073"/>
                </a:lnTo>
                <a:lnTo>
                  <a:pt x="609507" y="1249033"/>
                </a:lnTo>
                <a:lnTo>
                  <a:pt x="629740" y="1302711"/>
                </a:lnTo>
                <a:lnTo>
                  <a:pt x="651090" y="1357079"/>
                </a:lnTo>
                <a:lnTo>
                  <a:pt x="673549" y="1412108"/>
                </a:lnTo>
                <a:lnTo>
                  <a:pt x="697108" y="1467769"/>
                </a:lnTo>
                <a:lnTo>
                  <a:pt x="721757" y="1524033"/>
                </a:lnTo>
                <a:lnTo>
                  <a:pt x="747487" y="1580872"/>
                </a:lnTo>
                <a:lnTo>
                  <a:pt x="774290" y="1638257"/>
                </a:lnTo>
                <a:lnTo>
                  <a:pt x="802156" y="1696159"/>
                </a:lnTo>
                <a:lnTo>
                  <a:pt x="831075" y="1754549"/>
                </a:lnTo>
                <a:lnTo>
                  <a:pt x="861040" y="1813399"/>
                </a:lnTo>
                <a:lnTo>
                  <a:pt x="892040" y="1872680"/>
                </a:lnTo>
                <a:lnTo>
                  <a:pt x="924066" y="1932362"/>
                </a:lnTo>
                <a:lnTo>
                  <a:pt x="957110" y="1992417"/>
                </a:lnTo>
                <a:lnTo>
                  <a:pt x="991161" y="2052817"/>
                </a:lnTo>
                <a:lnTo>
                  <a:pt x="1026212" y="2113533"/>
                </a:lnTo>
                <a:lnTo>
                  <a:pt x="975650" y="2161369"/>
                </a:lnTo>
                <a:lnTo>
                  <a:pt x="926151" y="2209170"/>
                </a:lnTo>
                <a:lnTo>
                  <a:pt x="877734" y="2256914"/>
                </a:lnTo>
                <a:lnTo>
                  <a:pt x="830416" y="2304574"/>
                </a:lnTo>
                <a:lnTo>
                  <a:pt x="784215" y="2352126"/>
                </a:lnTo>
                <a:lnTo>
                  <a:pt x="739148" y="2399544"/>
                </a:lnTo>
                <a:lnTo>
                  <a:pt x="695232" y="2446805"/>
                </a:lnTo>
                <a:lnTo>
                  <a:pt x="652485" y="2493883"/>
                </a:lnTo>
                <a:lnTo>
                  <a:pt x="610924" y="2540754"/>
                </a:lnTo>
                <a:lnTo>
                  <a:pt x="570568" y="2587391"/>
                </a:lnTo>
                <a:lnTo>
                  <a:pt x="531433" y="2633772"/>
                </a:lnTo>
                <a:lnTo>
                  <a:pt x="493537" y="2679870"/>
                </a:lnTo>
                <a:lnTo>
                  <a:pt x="456898" y="2725662"/>
                </a:lnTo>
                <a:lnTo>
                  <a:pt x="421532" y="2771121"/>
                </a:lnTo>
                <a:lnTo>
                  <a:pt x="387458" y="2816224"/>
                </a:lnTo>
                <a:lnTo>
                  <a:pt x="354694" y="2860945"/>
                </a:lnTo>
                <a:lnTo>
                  <a:pt x="323255" y="2905260"/>
                </a:lnTo>
                <a:lnTo>
                  <a:pt x="293161" y="2949144"/>
                </a:lnTo>
                <a:lnTo>
                  <a:pt x="264428" y="2992571"/>
                </a:lnTo>
                <a:lnTo>
                  <a:pt x="237074" y="3035518"/>
                </a:lnTo>
                <a:lnTo>
                  <a:pt x="211116" y="3077959"/>
                </a:lnTo>
                <a:lnTo>
                  <a:pt x="186573" y="3119869"/>
                </a:lnTo>
                <a:lnTo>
                  <a:pt x="163461" y="3161224"/>
                </a:lnTo>
                <a:lnTo>
                  <a:pt x="141798" y="3201998"/>
                </a:lnTo>
                <a:lnTo>
                  <a:pt x="121601" y="3242167"/>
                </a:lnTo>
                <a:lnTo>
                  <a:pt x="102889" y="3281706"/>
                </a:lnTo>
                <a:lnTo>
                  <a:pt x="85678" y="3320590"/>
                </a:lnTo>
                <a:lnTo>
                  <a:pt x="69986" y="3358795"/>
                </a:lnTo>
                <a:lnTo>
                  <a:pt x="55830" y="3396295"/>
                </a:lnTo>
                <a:lnTo>
                  <a:pt x="43229" y="3433065"/>
                </a:lnTo>
                <a:lnTo>
                  <a:pt x="22758" y="3504319"/>
                </a:lnTo>
                <a:lnTo>
                  <a:pt x="8712" y="3572356"/>
                </a:lnTo>
                <a:lnTo>
                  <a:pt x="1233" y="3636979"/>
                </a:lnTo>
                <a:lnTo>
                  <a:pt x="0" y="3667948"/>
                </a:lnTo>
                <a:lnTo>
                  <a:pt x="460" y="3697989"/>
                </a:lnTo>
                <a:lnTo>
                  <a:pt x="6532" y="3755187"/>
                </a:lnTo>
                <a:lnTo>
                  <a:pt x="19591" y="3808373"/>
                </a:lnTo>
                <a:lnTo>
                  <a:pt x="39775" y="3857350"/>
                </a:lnTo>
                <a:lnTo>
                  <a:pt x="67226" y="3901918"/>
                </a:lnTo>
                <a:lnTo>
                  <a:pt x="101755" y="3941523"/>
                </a:lnTo>
                <a:lnTo>
                  <a:pt x="142673" y="3975435"/>
                </a:lnTo>
                <a:lnTo>
                  <a:pt x="189748" y="4003730"/>
                </a:lnTo>
                <a:lnTo>
                  <a:pt x="242745" y="4026484"/>
                </a:lnTo>
                <a:lnTo>
                  <a:pt x="301433" y="4043771"/>
                </a:lnTo>
                <a:lnTo>
                  <a:pt x="365577" y="4055666"/>
                </a:lnTo>
                <a:lnTo>
                  <a:pt x="434945" y="4062245"/>
                </a:lnTo>
                <a:lnTo>
                  <a:pt x="509305" y="4063582"/>
                </a:lnTo>
                <a:lnTo>
                  <a:pt x="548283" y="4062309"/>
                </a:lnTo>
                <a:lnTo>
                  <a:pt x="588422" y="4059753"/>
                </a:lnTo>
                <a:lnTo>
                  <a:pt x="629692" y="4055924"/>
                </a:lnTo>
                <a:lnTo>
                  <a:pt x="672063" y="4050833"/>
                </a:lnTo>
                <a:lnTo>
                  <a:pt x="715508" y="4044487"/>
                </a:lnTo>
                <a:lnTo>
                  <a:pt x="759997" y="4036896"/>
                </a:lnTo>
                <a:lnTo>
                  <a:pt x="805500" y="4028070"/>
                </a:lnTo>
                <a:lnTo>
                  <a:pt x="851989" y="4018018"/>
                </a:lnTo>
                <a:lnTo>
                  <a:pt x="899434" y="4006750"/>
                </a:lnTo>
                <a:lnTo>
                  <a:pt x="947807" y="3994275"/>
                </a:lnTo>
                <a:lnTo>
                  <a:pt x="997078" y="3980602"/>
                </a:lnTo>
                <a:lnTo>
                  <a:pt x="1047217" y="3965740"/>
                </a:lnTo>
                <a:lnTo>
                  <a:pt x="1098197" y="3949700"/>
                </a:lnTo>
                <a:lnTo>
                  <a:pt x="1149987" y="3932490"/>
                </a:lnTo>
                <a:lnTo>
                  <a:pt x="1202559" y="3914120"/>
                </a:lnTo>
                <a:lnTo>
                  <a:pt x="1255883" y="3894599"/>
                </a:lnTo>
                <a:lnTo>
                  <a:pt x="1309931" y="3873937"/>
                </a:lnTo>
                <a:lnTo>
                  <a:pt x="1364673" y="3852143"/>
                </a:lnTo>
                <a:lnTo>
                  <a:pt x="1420080" y="3829226"/>
                </a:lnTo>
                <a:lnTo>
                  <a:pt x="1476123" y="3805196"/>
                </a:lnTo>
                <a:lnTo>
                  <a:pt x="1532773" y="3780062"/>
                </a:lnTo>
                <a:lnTo>
                  <a:pt x="1590001" y="3753833"/>
                </a:lnTo>
                <a:lnTo>
                  <a:pt x="1647777" y="3726520"/>
                </a:lnTo>
                <a:lnTo>
                  <a:pt x="1706072" y="3698131"/>
                </a:lnTo>
                <a:lnTo>
                  <a:pt x="1764858" y="3668675"/>
                </a:lnTo>
                <a:lnTo>
                  <a:pt x="1824105" y="3638163"/>
                </a:lnTo>
                <a:lnTo>
                  <a:pt x="1883785" y="3606603"/>
                </a:lnTo>
                <a:lnTo>
                  <a:pt x="1943867" y="3574004"/>
                </a:lnTo>
                <a:lnTo>
                  <a:pt x="2004322" y="3540378"/>
                </a:lnTo>
                <a:lnTo>
                  <a:pt x="2065123" y="3505731"/>
                </a:lnTo>
                <a:lnTo>
                  <a:pt x="2113271" y="3556303"/>
                </a:lnTo>
                <a:lnTo>
                  <a:pt x="2161372" y="3605773"/>
                </a:lnTo>
                <a:lnTo>
                  <a:pt x="2209402" y="3654124"/>
                </a:lnTo>
                <a:lnTo>
                  <a:pt x="2257334" y="3701336"/>
                </a:lnTo>
                <a:lnTo>
                  <a:pt x="2305143" y="3747394"/>
                </a:lnTo>
                <a:lnTo>
                  <a:pt x="2352804" y="3792278"/>
                </a:lnTo>
                <a:lnTo>
                  <a:pt x="2400290" y="3835971"/>
                </a:lnTo>
                <a:lnTo>
                  <a:pt x="2447576" y="3878455"/>
                </a:lnTo>
                <a:lnTo>
                  <a:pt x="2494636" y="3919711"/>
                </a:lnTo>
                <a:lnTo>
                  <a:pt x="2541446" y="3959723"/>
                </a:lnTo>
                <a:lnTo>
                  <a:pt x="2587979" y="3998473"/>
                </a:lnTo>
                <a:lnTo>
                  <a:pt x="2634209" y="4035941"/>
                </a:lnTo>
                <a:lnTo>
                  <a:pt x="2680112" y="4072112"/>
                </a:lnTo>
                <a:lnTo>
                  <a:pt x="2725662" y="4106966"/>
                </a:lnTo>
                <a:lnTo>
                  <a:pt x="2770832" y="4140485"/>
                </a:lnTo>
                <a:lnTo>
                  <a:pt x="2815598" y="4172653"/>
                </a:lnTo>
                <a:lnTo>
                  <a:pt x="2859933" y="4203451"/>
                </a:lnTo>
                <a:lnTo>
                  <a:pt x="2903813" y="4232860"/>
                </a:lnTo>
                <a:lnTo>
                  <a:pt x="2947211" y="4260864"/>
                </a:lnTo>
                <a:lnTo>
                  <a:pt x="2990103" y="4287445"/>
                </a:lnTo>
                <a:lnTo>
                  <a:pt x="3032461" y="4312584"/>
                </a:lnTo>
                <a:lnTo>
                  <a:pt x="3074262" y="4336263"/>
                </a:lnTo>
                <a:lnTo>
                  <a:pt x="3115479" y="4358465"/>
                </a:lnTo>
                <a:lnTo>
                  <a:pt x="3156086" y="4379172"/>
                </a:lnTo>
                <a:lnTo>
                  <a:pt x="3196059" y="4398367"/>
                </a:lnTo>
                <a:lnTo>
                  <a:pt x="3235371" y="4416030"/>
                </a:lnTo>
                <a:lnTo>
                  <a:pt x="3273997" y="4432144"/>
                </a:lnTo>
                <a:lnTo>
                  <a:pt x="3311911" y="4446692"/>
                </a:lnTo>
                <a:lnTo>
                  <a:pt x="3349088" y="4459655"/>
                </a:lnTo>
                <a:lnTo>
                  <a:pt x="3385502" y="4471016"/>
                </a:lnTo>
                <a:lnTo>
                  <a:pt x="3455939" y="4488859"/>
                </a:lnTo>
                <a:lnTo>
                  <a:pt x="3523018" y="4500077"/>
                </a:lnTo>
                <a:lnTo>
                  <a:pt x="3586533" y="4504529"/>
                </a:lnTo>
                <a:lnTo>
                  <a:pt x="3616891" y="4504172"/>
                </a:lnTo>
                <a:lnTo>
                  <a:pt x="3674677" y="4498204"/>
                </a:lnTo>
                <a:lnTo>
                  <a:pt x="3728388" y="4485112"/>
                </a:lnTo>
                <a:lnTo>
                  <a:pt x="3777819" y="4464752"/>
                </a:lnTo>
                <a:lnTo>
                  <a:pt x="3822766" y="4436980"/>
                </a:lnTo>
                <a:lnTo>
                  <a:pt x="3862507" y="4402122"/>
                </a:lnTo>
                <a:lnTo>
                  <a:pt x="3896509" y="4360783"/>
                </a:lnTo>
                <a:lnTo>
                  <a:pt x="3924846" y="4313200"/>
                </a:lnTo>
                <a:lnTo>
                  <a:pt x="3947596" y="4259613"/>
                </a:lnTo>
                <a:lnTo>
                  <a:pt x="3964835" y="4200260"/>
                </a:lnTo>
                <a:lnTo>
                  <a:pt x="3976640" y="4135379"/>
                </a:lnTo>
                <a:lnTo>
                  <a:pt x="3983088" y="4065209"/>
                </a:lnTo>
                <a:lnTo>
                  <a:pt x="3984326" y="4028214"/>
                </a:lnTo>
                <a:lnTo>
                  <a:pt x="3984254" y="3989987"/>
                </a:lnTo>
                <a:lnTo>
                  <a:pt x="3982881" y="3950556"/>
                </a:lnTo>
                <a:lnTo>
                  <a:pt x="3980216" y="3909952"/>
                </a:lnTo>
                <a:lnTo>
                  <a:pt x="3976269" y="3868204"/>
                </a:lnTo>
                <a:lnTo>
                  <a:pt x="3971050" y="3825342"/>
                </a:lnTo>
                <a:lnTo>
                  <a:pt x="3964567" y="3781397"/>
                </a:lnTo>
                <a:lnTo>
                  <a:pt x="3956832" y="3736396"/>
                </a:lnTo>
                <a:lnTo>
                  <a:pt x="3947853" y="3690372"/>
                </a:lnTo>
                <a:lnTo>
                  <a:pt x="3937640" y="3643353"/>
                </a:lnTo>
                <a:lnTo>
                  <a:pt x="3926202" y="3595368"/>
                </a:lnTo>
                <a:lnTo>
                  <a:pt x="3913549" y="3546449"/>
                </a:lnTo>
                <a:lnTo>
                  <a:pt x="3899691" y="3496624"/>
                </a:lnTo>
                <a:lnTo>
                  <a:pt x="3884637" y="3445924"/>
                </a:lnTo>
                <a:lnTo>
                  <a:pt x="3868397" y="3394378"/>
                </a:lnTo>
                <a:lnTo>
                  <a:pt x="3850980" y="3342016"/>
                </a:lnTo>
                <a:lnTo>
                  <a:pt x="3832396" y="3288868"/>
                </a:lnTo>
                <a:lnTo>
                  <a:pt x="3812654" y="3234963"/>
                </a:lnTo>
                <a:lnTo>
                  <a:pt x="3791764" y="3180332"/>
                </a:lnTo>
                <a:lnTo>
                  <a:pt x="3769736" y="3125004"/>
                </a:lnTo>
                <a:lnTo>
                  <a:pt x="3746579" y="3069009"/>
                </a:lnTo>
                <a:lnTo>
                  <a:pt x="3722303" y="3012376"/>
                </a:lnTo>
                <a:lnTo>
                  <a:pt x="3696917" y="2955137"/>
                </a:lnTo>
                <a:lnTo>
                  <a:pt x="3670431" y="2897319"/>
                </a:lnTo>
                <a:lnTo>
                  <a:pt x="3642854" y="2838954"/>
                </a:lnTo>
                <a:lnTo>
                  <a:pt x="3614196" y="2780071"/>
                </a:lnTo>
                <a:lnTo>
                  <a:pt x="3584467" y="2720699"/>
                </a:lnTo>
                <a:lnTo>
                  <a:pt x="3553676" y="2660869"/>
                </a:lnTo>
                <a:lnTo>
                  <a:pt x="3521833" y="2600610"/>
                </a:lnTo>
                <a:lnTo>
                  <a:pt x="3488947" y="2539952"/>
                </a:lnTo>
                <a:lnTo>
                  <a:pt x="3455028" y="2478925"/>
                </a:lnTo>
                <a:lnTo>
                  <a:pt x="3506388" y="2430821"/>
                </a:lnTo>
                <a:lnTo>
                  <a:pt x="3556669" y="2382739"/>
                </a:lnTo>
                <a:lnTo>
                  <a:pt x="3605854" y="2334705"/>
                </a:lnTo>
                <a:lnTo>
                  <a:pt x="3653924" y="2286744"/>
                </a:lnTo>
                <a:lnTo>
                  <a:pt x="3700861" y="2238881"/>
                </a:lnTo>
                <a:lnTo>
                  <a:pt x="3746649" y="2191143"/>
                </a:lnTo>
                <a:lnTo>
                  <a:pt x="3791269" y="2143553"/>
                </a:lnTo>
                <a:lnTo>
                  <a:pt x="3834703" y="2096139"/>
                </a:lnTo>
                <a:lnTo>
                  <a:pt x="3876934" y="2048925"/>
                </a:lnTo>
                <a:lnTo>
                  <a:pt x="3917945" y="2001937"/>
                </a:lnTo>
                <a:lnTo>
                  <a:pt x="3957716" y="1955200"/>
                </a:lnTo>
                <a:lnTo>
                  <a:pt x="3996231" y="1908739"/>
                </a:lnTo>
                <a:lnTo>
                  <a:pt x="4033472" y="1862581"/>
                </a:lnTo>
                <a:lnTo>
                  <a:pt x="4069422" y="1816751"/>
                </a:lnTo>
                <a:lnTo>
                  <a:pt x="4104061" y="1771274"/>
                </a:lnTo>
                <a:lnTo>
                  <a:pt x="4137374" y="1726175"/>
                </a:lnTo>
                <a:lnTo>
                  <a:pt x="4169341" y="1681481"/>
                </a:lnTo>
                <a:lnTo>
                  <a:pt x="4199945" y="1637216"/>
                </a:lnTo>
                <a:lnTo>
                  <a:pt x="4229169" y="1593405"/>
                </a:lnTo>
                <a:lnTo>
                  <a:pt x="4256994" y="1550076"/>
                </a:lnTo>
                <a:lnTo>
                  <a:pt x="4283404" y="1507252"/>
                </a:lnTo>
                <a:lnTo>
                  <a:pt x="4308379" y="1464960"/>
                </a:lnTo>
                <a:lnTo>
                  <a:pt x="4331903" y="1423224"/>
                </a:lnTo>
                <a:lnTo>
                  <a:pt x="4353958" y="1382071"/>
                </a:lnTo>
                <a:lnTo>
                  <a:pt x="4374526" y="1341525"/>
                </a:lnTo>
                <a:lnTo>
                  <a:pt x="4393589" y="1301613"/>
                </a:lnTo>
                <a:lnTo>
                  <a:pt x="4411130" y="1262359"/>
                </a:lnTo>
                <a:lnTo>
                  <a:pt x="4427130" y="1223790"/>
                </a:lnTo>
                <a:lnTo>
                  <a:pt x="4441573" y="1185930"/>
                </a:lnTo>
                <a:lnTo>
                  <a:pt x="4454440" y="1148805"/>
                </a:lnTo>
                <a:lnTo>
                  <a:pt x="4475375" y="1076863"/>
                </a:lnTo>
                <a:lnTo>
                  <a:pt x="4489796" y="1008166"/>
                </a:lnTo>
                <a:lnTo>
                  <a:pt x="4497558" y="942919"/>
                </a:lnTo>
                <a:lnTo>
                  <a:pt x="4498899" y="911653"/>
                </a:lnTo>
                <a:lnTo>
                  <a:pt x="4498522" y="881325"/>
                </a:lnTo>
                <a:lnTo>
                  <a:pt x="4492544" y="823588"/>
                </a:lnTo>
                <a:lnTo>
                  <a:pt x="4479482" y="769912"/>
                </a:lnTo>
                <a:lnTo>
                  <a:pt x="4459196" y="720500"/>
                </a:lnTo>
                <a:lnTo>
                  <a:pt x="4431543" y="675556"/>
                </a:lnTo>
                <a:lnTo>
                  <a:pt x="4397013" y="635957"/>
                </a:lnTo>
                <a:lnTo>
                  <a:pt x="4356093" y="602049"/>
                </a:lnTo>
                <a:lnTo>
                  <a:pt x="4309018" y="573757"/>
                </a:lnTo>
                <a:lnTo>
                  <a:pt x="4256020" y="551006"/>
                </a:lnTo>
                <a:lnTo>
                  <a:pt x="4197332" y="533722"/>
                </a:lnTo>
                <a:lnTo>
                  <a:pt x="4133187" y="521829"/>
                </a:lnTo>
                <a:lnTo>
                  <a:pt x="4063819" y="515252"/>
                </a:lnTo>
                <a:lnTo>
                  <a:pt x="3989459" y="513915"/>
                </a:lnTo>
                <a:lnTo>
                  <a:pt x="3950481" y="515189"/>
                </a:lnTo>
                <a:lnTo>
                  <a:pt x="3910342" y="517745"/>
                </a:lnTo>
                <a:lnTo>
                  <a:pt x="3869073" y="521573"/>
                </a:lnTo>
                <a:lnTo>
                  <a:pt x="3826701" y="526665"/>
                </a:lnTo>
                <a:lnTo>
                  <a:pt x="3783256" y="533010"/>
                </a:lnTo>
                <a:lnTo>
                  <a:pt x="3738768" y="540601"/>
                </a:lnTo>
                <a:lnTo>
                  <a:pt x="3693264" y="549426"/>
                </a:lnTo>
                <a:lnTo>
                  <a:pt x="3646776" y="559477"/>
                </a:lnTo>
                <a:lnTo>
                  <a:pt x="3599331" y="570745"/>
                </a:lnTo>
                <a:lnTo>
                  <a:pt x="3550958" y="583219"/>
                </a:lnTo>
                <a:lnTo>
                  <a:pt x="3501688" y="596892"/>
                </a:lnTo>
                <a:lnTo>
                  <a:pt x="3451548" y="611752"/>
                </a:lnTo>
                <a:lnTo>
                  <a:pt x="3400569" y="627791"/>
                </a:lnTo>
                <a:lnTo>
                  <a:pt x="3348779" y="645000"/>
                </a:lnTo>
                <a:lnTo>
                  <a:pt x="3296207" y="663369"/>
                </a:lnTo>
                <a:lnTo>
                  <a:pt x="3242883" y="682889"/>
                </a:lnTo>
                <a:lnTo>
                  <a:pt x="3188836" y="703549"/>
                </a:lnTo>
                <a:lnTo>
                  <a:pt x="3134094" y="725342"/>
                </a:lnTo>
                <a:lnTo>
                  <a:pt x="3078687" y="748258"/>
                </a:lnTo>
                <a:lnTo>
                  <a:pt x="3022644" y="772286"/>
                </a:lnTo>
                <a:lnTo>
                  <a:pt x="2965994" y="797419"/>
                </a:lnTo>
                <a:lnTo>
                  <a:pt x="2908767" y="823645"/>
                </a:lnTo>
                <a:lnTo>
                  <a:pt x="2850991" y="850957"/>
                </a:lnTo>
                <a:lnTo>
                  <a:pt x="2792696" y="879345"/>
                </a:lnTo>
                <a:lnTo>
                  <a:pt x="2733910" y="908798"/>
                </a:lnTo>
                <a:lnTo>
                  <a:pt x="2674663" y="939309"/>
                </a:lnTo>
                <a:lnTo>
                  <a:pt x="2614984" y="970867"/>
                </a:lnTo>
                <a:lnTo>
                  <a:pt x="2554902" y="1003463"/>
                </a:lnTo>
                <a:lnTo>
                  <a:pt x="2494446" y="1037088"/>
                </a:lnTo>
                <a:lnTo>
                  <a:pt x="2433646" y="1071732"/>
                </a:lnTo>
                <a:lnTo>
                  <a:pt x="2386036" y="1020305"/>
                </a:lnTo>
                <a:lnTo>
                  <a:pt x="2338438" y="969926"/>
                </a:lnTo>
                <a:lnTo>
                  <a:pt x="2290877" y="920611"/>
                </a:lnTo>
                <a:lnTo>
                  <a:pt x="2243378" y="872379"/>
                </a:lnTo>
                <a:lnTo>
                  <a:pt x="2195965" y="825247"/>
                </a:lnTo>
                <a:lnTo>
                  <a:pt x="2148663" y="779232"/>
                </a:lnTo>
                <a:lnTo>
                  <a:pt x="2101495" y="734351"/>
                </a:lnTo>
                <a:lnTo>
                  <a:pt x="2054488" y="690621"/>
                </a:lnTo>
                <a:lnTo>
                  <a:pt x="2007664" y="648060"/>
                </a:lnTo>
                <a:lnTo>
                  <a:pt x="1961050" y="606685"/>
                </a:lnTo>
                <a:lnTo>
                  <a:pt x="1914668" y="566514"/>
                </a:lnTo>
                <a:lnTo>
                  <a:pt x="1868544" y="527564"/>
                </a:lnTo>
                <a:lnTo>
                  <a:pt x="1822703" y="489851"/>
                </a:lnTo>
                <a:lnTo>
                  <a:pt x="1777168" y="453394"/>
                </a:lnTo>
                <a:lnTo>
                  <a:pt x="1731965" y="418209"/>
                </a:lnTo>
                <a:lnTo>
                  <a:pt x="1687117" y="384315"/>
                </a:lnTo>
                <a:lnTo>
                  <a:pt x="1642650" y="351727"/>
                </a:lnTo>
                <a:lnTo>
                  <a:pt x="1598588" y="320464"/>
                </a:lnTo>
                <a:lnTo>
                  <a:pt x="1554955" y="290543"/>
                </a:lnTo>
                <a:lnTo>
                  <a:pt x="1511776" y="261981"/>
                </a:lnTo>
                <a:lnTo>
                  <a:pt x="1469076" y="234796"/>
                </a:lnTo>
                <a:lnTo>
                  <a:pt x="1426878" y="209004"/>
                </a:lnTo>
                <a:lnTo>
                  <a:pt x="1385208" y="184623"/>
                </a:lnTo>
                <a:lnTo>
                  <a:pt x="1344090" y="161671"/>
                </a:lnTo>
                <a:lnTo>
                  <a:pt x="1303549" y="140164"/>
                </a:lnTo>
                <a:lnTo>
                  <a:pt x="1263609" y="120120"/>
                </a:lnTo>
                <a:lnTo>
                  <a:pt x="1224295" y="101557"/>
                </a:lnTo>
                <a:lnTo>
                  <a:pt x="1185630" y="84491"/>
                </a:lnTo>
                <a:lnTo>
                  <a:pt x="1147641" y="68939"/>
                </a:lnTo>
                <a:lnTo>
                  <a:pt x="1110350" y="54920"/>
                </a:lnTo>
                <a:lnTo>
                  <a:pt x="1073783" y="42451"/>
                </a:lnTo>
                <a:lnTo>
                  <a:pt x="1002919" y="22229"/>
                </a:lnTo>
                <a:lnTo>
                  <a:pt x="935244" y="8412"/>
                </a:lnTo>
                <a:lnTo>
                  <a:pt x="870955" y="1139"/>
                </a:lnTo>
                <a:lnTo>
                  <a:pt x="840141" y="0"/>
                </a:lnTo>
                <a:close/>
              </a:path>
            </a:pathLst>
          </a:custGeom>
          <a:solidFill>
            <a:srgbClr val="A2C51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8">
            <a:extLst>
              <a:ext uri="{FF2B5EF4-FFF2-40B4-BE49-F238E27FC236}">
                <a16:creationId xmlns:a16="http://schemas.microsoft.com/office/drawing/2014/main" id="{C1A52BA9-7A98-4CE9-A4CC-D50C88E9D89E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96779" y="3761162"/>
            <a:ext cx="6675189" cy="6636324"/>
          </a:xfrm>
          <a:prstGeom prst="rect">
            <a:avLst/>
          </a:prstGeom>
        </p:spPr>
      </p:pic>
      <p:sp>
        <p:nvSpPr>
          <p:cNvPr id="11" name="object 10">
            <a:extLst>
              <a:ext uri="{FF2B5EF4-FFF2-40B4-BE49-F238E27FC236}">
                <a16:creationId xmlns:a16="http://schemas.microsoft.com/office/drawing/2014/main" id="{A76E9C23-07D5-4714-8E41-C33E7B42E0CF}"/>
              </a:ext>
            </a:extLst>
          </p:cNvPr>
          <p:cNvSpPr/>
          <p:nvPr/>
        </p:nvSpPr>
        <p:spPr>
          <a:xfrm>
            <a:off x="0" y="7110734"/>
            <a:ext cx="1454150" cy="2729865"/>
          </a:xfrm>
          <a:custGeom>
            <a:avLst/>
            <a:gdLst/>
            <a:ahLst/>
            <a:cxnLst/>
            <a:rect l="l" t="t" r="r" b="b"/>
            <a:pathLst>
              <a:path w="1454150" h="2729865">
                <a:moveTo>
                  <a:pt x="0" y="2729778"/>
                </a:moveTo>
                <a:lnTo>
                  <a:pt x="1166406" y="2234659"/>
                </a:lnTo>
                <a:lnTo>
                  <a:pt x="1209802" y="2213597"/>
                </a:lnTo>
                <a:lnTo>
                  <a:pt x="1250077" y="2188745"/>
                </a:lnTo>
                <a:lnTo>
                  <a:pt x="1287106" y="2160415"/>
                </a:lnTo>
                <a:lnTo>
                  <a:pt x="1320764" y="2128915"/>
                </a:lnTo>
                <a:lnTo>
                  <a:pt x="1350926" y="2094558"/>
                </a:lnTo>
                <a:lnTo>
                  <a:pt x="1377464" y="2057653"/>
                </a:lnTo>
                <a:lnTo>
                  <a:pt x="1400255" y="2018512"/>
                </a:lnTo>
                <a:lnTo>
                  <a:pt x="1419173" y="1977444"/>
                </a:lnTo>
                <a:lnTo>
                  <a:pt x="1434092" y="1934761"/>
                </a:lnTo>
                <a:lnTo>
                  <a:pt x="1444887" y="1890773"/>
                </a:lnTo>
                <a:lnTo>
                  <a:pt x="1451432" y="1845791"/>
                </a:lnTo>
                <a:lnTo>
                  <a:pt x="1453602" y="1800125"/>
                </a:lnTo>
                <a:lnTo>
                  <a:pt x="1451271" y="1754086"/>
                </a:lnTo>
                <a:lnTo>
                  <a:pt x="1444315" y="1707984"/>
                </a:lnTo>
                <a:lnTo>
                  <a:pt x="1432607" y="1662130"/>
                </a:lnTo>
                <a:lnTo>
                  <a:pt x="1416021" y="1616835"/>
                </a:lnTo>
                <a:lnTo>
                  <a:pt x="851641" y="287200"/>
                </a:lnTo>
                <a:lnTo>
                  <a:pt x="830577" y="243804"/>
                </a:lnTo>
                <a:lnTo>
                  <a:pt x="805724" y="203529"/>
                </a:lnTo>
                <a:lnTo>
                  <a:pt x="777391" y="166499"/>
                </a:lnTo>
                <a:lnTo>
                  <a:pt x="745891" y="132841"/>
                </a:lnTo>
                <a:lnTo>
                  <a:pt x="711532" y="102680"/>
                </a:lnTo>
                <a:lnTo>
                  <a:pt x="674626" y="76141"/>
                </a:lnTo>
                <a:lnTo>
                  <a:pt x="635484" y="53350"/>
                </a:lnTo>
                <a:lnTo>
                  <a:pt x="594415" y="34432"/>
                </a:lnTo>
                <a:lnTo>
                  <a:pt x="551731" y="19512"/>
                </a:lnTo>
                <a:lnTo>
                  <a:pt x="507742" y="8716"/>
                </a:lnTo>
                <a:lnTo>
                  <a:pt x="462759" y="2171"/>
                </a:lnTo>
                <a:lnTo>
                  <a:pt x="417092" y="0"/>
                </a:lnTo>
                <a:lnTo>
                  <a:pt x="371051" y="2329"/>
                </a:lnTo>
                <a:lnTo>
                  <a:pt x="324948" y="9284"/>
                </a:lnTo>
                <a:lnTo>
                  <a:pt x="279093" y="20991"/>
                </a:lnTo>
                <a:lnTo>
                  <a:pt x="233796" y="37574"/>
                </a:lnTo>
                <a:lnTo>
                  <a:pt x="0" y="136816"/>
                </a:lnTo>
              </a:path>
            </a:pathLst>
          </a:custGeom>
          <a:ln w="62825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8580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g object 26">
            <a:extLst>
              <a:ext uri="{FF2B5EF4-FFF2-40B4-BE49-F238E27FC236}">
                <a16:creationId xmlns:a16="http://schemas.microsoft.com/office/drawing/2014/main" id="{705B13B2-656C-4FE7-9434-1F731835B018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74543" y="1439390"/>
            <a:ext cx="12543073" cy="7989400"/>
          </a:xfrm>
          <a:prstGeom prst="rect">
            <a:avLst/>
          </a:prstGeom>
          <a:effectLst>
            <a:outerShdw dist="317500" dir="12960000" algn="ctr" rotWithShape="0">
              <a:srgbClr val="EB6400"/>
            </a:outerShdw>
          </a:effectLst>
        </p:spPr>
      </p:pic>
      <p:sp>
        <p:nvSpPr>
          <p:cNvPr id="3" name="bg object 27">
            <a:extLst>
              <a:ext uri="{FF2B5EF4-FFF2-40B4-BE49-F238E27FC236}">
                <a16:creationId xmlns:a16="http://schemas.microsoft.com/office/drawing/2014/main" id="{2B43380A-54D8-46C3-8F46-C9E2FBF4F10F}"/>
              </a:ext>
            </a:extLst>
          </p:cNvPr>
          <p:cNvSpPr/>
          <p:nvPr/>
        </p:nvSpPr>
        <p:spPr>
          <a:xfrm>
            <a:off x="12533922" y="2792104"/>
            <a:ext cx="5668645" cy="5638800"/>
          </a:xfrm>
          <a:custGeom>
            <a:avLst/>
            <a:gdLst/>
            <a:ahLst/>
            <a:cxnLst/>
            <a:rect l="l" t="t" r="r" b="b"/>
            <a:pathLst>
              <a:path w="5668644" h="5638800">
                <a:moveTo>
                  <a:pt x="4097372" y="0"/>
                </a:moveTo>
                <a:lnTo>
                  <a:pt x="4057264" y="30212"/>
                </a:lnTo>
                <a:lnTo>
                  <a:pt x="4016979" y="60153"/>
                </a:lnTo>
                <a:lnTo>
                  <a:pt x="3976517" y="89822"/>
                </a:lnTo>
                <a:lnTo>
                  <a:pt x="3935882" y="119219"/>
                </a:lnTo>
                <a:lnTo>
                  <a:pt x="3895073" y="148342"/>
                </a:lnTo>
                <a:lnTo>
                  <a:pt x="3854094" y="177192"/>
                </a:lnTo>
                <a:lnTo>
                  <a:pt x="3812944" y="205768"/>
                </a:lnTo>
                <a:lnTo>
                  <a:pt x="3771626" y="234069"/>
                </a:lnTo>
                <a:lnTo>
                  <a:pt x="3730141" y="262094"/>
                </a:lnTo>
                <a:lnTo>
                  <a:pt x="3688490" y="289843"/>
                </a:lnTo>
                <a:lnTo>
                  <a:pt x="3646675" y="317316"/>
                </a:lnTo>
                <a:lnTo>
                  <a:pt x="3604698" y="344512"/>
                </a:lnTo>
                <a:lnTo>
                  <a:pt x="3562559" y="371431"/>
                </a:lnTo>
                <a:lnTo>
                  <a:pt x="3520261" y="398071"/>
                </a:lnTo>
                <a:lnTo>
                  <a:pt x="3477804" y="424432"/>
                </a:lnTo>
                <a:lnTo>
                  <a:pt x="3435191" y="450515"/>
                </a:lnTo>
                <a:lnTo>
                  <a:pt x="3392422" y="476317"/>
                </a:lnTo>
                <a:lnTo>
                  <a:pt x="3349500" y="501839"/>
                </a:lnTo>
                <a:lnTo>
                  <a:pt x="3306426" y="527080"/>
                </a:lnTo>
                <a:lnTo>
                  <a:pt x="3263200" y="552040"/>
                </a:lnTo>
                <a:lnTo>
                  <a:pt x="3219825" y="576717"/>
                </a:lnTo>
                <a:lnTo>
                  <a:pt x="3176302" y="601112"/>
                </a:lnTo>
                <a:lnTo>
                  <a:pt x="3132633" y="625224"/>
                </a:lnTo>
                <a:lnTo>
                  <a:pt x="3088818" y="649052"/>
                </a:lnTo>
                <a:lnTo>
                  <a:pt x="3044860" y="672595"/>
                </a:lnTo>
                <a:lnTo>
                  <a:pt x="3000760" y="695854"/>
                </a:lnTo>
                <a:lnTo>
                  <a:pt x="2956519" y="718827"/>
                </a:lnTo>
                <a:lnTo>
                  <a:pt x="2912139" y="741515"/>
                </a:lnTo>
                <a:lnTo>
                  <a:pt x="2867622" y="763916"/>
                </a:lnTo>
                <a:lnTo>
                  <a:pt x="2822968" y="786029"/>
                </a:lnTo>
                <a:lnTo>
                  <a:pt x="2778179" y="807856"/>
                </a:lnTo>
                <a:lnTo>
                  <a:pt x="2733258" y="829394"/>
                </a:lnTo>
                <a:lnTo>
                  <a:pt x="2688204" y="850643"/>
                </a:lnTo>
                <a:lnTo>
                  <a:pt x="2643020" y="871603"/>
                </a:lnTo>
                <a:lnTo>
                  <a:pt x="2597707" y="892273"/>
                </a:lnTo>
                <a:lnTo>
                  <a:pt x="2552266" y="912652"/>
                </a:lnTo>
                <a:lnTo>
                  <a:pt x="2506700" y="932741"/>
                </a:lnTo>
                <a:lnTo>
                  <a:pt x="2461009" y="952538"/>
                </a:lnTo>
                <a:lnTo>
                  <a:pt x="2415195" y="972043"/>
                </a:lnTo>
                <a:lnTo>
                  <a:pt x="2369259" y="991255"/>
                </a:lnTo>
                <a:lnTo>
                  <a:pt x="2323204" y="1010174"/>
                </a:lnTo>
                <a:lnTo>
                  <a:pt x="2277029" y="1028799"/>
                </a:lnTo>
                <a:lnTo>
                  <a:pt x="2230738" y="1047130"/>
                </a:lnTo>
                <a:lnTo>
                  <a:pt x="2184331" y="1065166"/>
                </a:lnTo>
                <a:lnTo>
                  <a:pt x="2137809" y="1082906"/>
                </a:lnTo>
                <a:lnTo>
                  <a:pt x="2091175" y="1100351"/>
                </a:lnTo>
                <a:lnTo>
                  <a:pt x="2044429" y="1117498"/>
                </a:lnTo>
                <a:lnTo>
                  <a:pt x="1997574" y="1134349"/>
                </a:lnTo>
                <a:lnTo>
                  <a:pt x="1950610" y="1150902"/>
                </a:lnTo>
                <a:lnTo>
                  <a:pt x="1903539" y="1167157"/>
                </a:lnTo>
                <a:lnTo>
                  <a:pt x="1856363" y="1183113"/>
                </a:lnTo>
                <a:lnTo>
                  <a:pt x="1809083" y="1198769"/>
                </a:lnTo>
                <a:lnTo>
                  <a:pt x="1761700" y="1214126"/>
                </a:lnTo>
                <a:lnTo>
                  <a:pt x="1714217" y="1229182"/>
                </a:lnTo>
                <a:lnTo>
                  <a:pt x="1666633" y="1243937"/>
                </a:lnTo>
                <a:lnTo>
                  <a:pt x="1618952" y="1258391"/>
                </a:lnTo>
                <a:lnTo>
                  <a:pt x="1571173" y="1272542"/>
                </a:lnTo>
                <a:lnTo>
                  <a:pt x="1523300" y="1286390"/>
                </a:lnTo>
                <a:lnTo>
                  <a:pt x="1475333" y="1299936"/>
                </a:lnTo>
                <a:lnTo>
                  <a:pt x="1427274" y="1313177"/>
                </a:lnTo>
                <a:lnTo>
                  <a:pt x="1379123" y="1326114"/>
                </a:lnTo>
                <a:lnTo>
                  <a:pt x="1330884" y="1338746"/>
                </a:lnTo>
                <a:lnTo>
                  <a:pt x="1282556" y="1351073"/>
                </a:lnTo>
                <a:lnTo>
                  <a:pt x="1234143" y="1363093"/>
                </a:lnTo>
                <a:lnTo>
                  <a:pt x="1185644" y="1374807"/>
                </a:lnTo>
                <a:lnTo>
                  <a:pt x="1137061" y="1386214"/>
                </a:lnTo>
                <a:lnTo>
                  <a:pt x="1088397" y="1397313"/>
                </a:lnTo>
                <a:lnTo>
                  <a:pt x="1039652" y="1408103"/>
                </a:lnTo>
                <a:lnTo>
                  <a:pt x="990828" y="1418585"/>
                </a:lnTo>
                <a:lnTo>
                  <a:pt x="941927" y="1428757"/>
                </a:lnTo>
                <a:lnTo>
                  <a:pt x="892949" y="1438620"/>
                </a:lnTo>
                <a:lnTo>
                  <a:pt x="843897" y="1448171"/>
                </a:lnTo>
                <a:lnTo>
                  <a:pt x="794771" y="1457412"/>
                </a:lnTo>
                <a:lnTo>
                  <a:pt x="745574" y="1466341"/>
                </a:lnTo>
                <a:lnTo>
                  <a:pt x="696306" y="1474958"/>
                </a:lnTo>
                <a:lnTo>
                  <a:pt x="646970" y="1483262"/>
                </a:lnTo>
                <a:lnTo>
                  <a:pt x="597566" y="1491252"/>
                </a:lnTo>
                <a:lnTo>
                  <a:pt x="548096" y="1498929"/>
                </a:lnTo>
                <a:lnTo>
                  <a:pt x="498562" y="1506291"/>
                </a:lnTo>
                <a:lnTo>
                  <a:pt x="448965" y="1513339"/>
                </a:lnTo>
                <a:lnTo>
                  <a:pt x="399306" y="1520070"/>
                </a:lnTo>
                <a:lnTo>
                  <a:pt x="349588" y="1526486"/>
                </a:lnTo>
                <a:lnTo>
                  <a:pt x="299811" y="1532585"/>
                </a:lnTo>
                <a:lnTo>
                  <a:pt x="249976" y="1538366"/>
                </a:lnTo>
                <a:lnTo>
                  <a:pt x="200086" y="1543830"/>
                </a:lnTo>
                <a:lnTo>
                  <a:pt x="150142" y="1548976"/>
                </a:lnTo>
                <a:lnTo>
                  <a:pt x="100145" y="1553802"/>
                </a:lnTo>
                <a:lnTo>
                  <a:pt x="50097" y="1558309"/>
                </a:lnTo>
                <a:lnTo>
                  <a:pt x="0" y="1562496"/>
                </a:lnTo>
                <a:lnTo>
                  <a:pt x="30716" y="1602846"/>
                </a:lnTo>
                <a:lnTo>
                  <a:pt x="61153" y="1643374"/>
                </a:lnTo>
                <a:lnTo>
                  <a:pt x="91309" y="1684081"/>
                </a:lnTo>
                <a:lnTo>
                  <a:pt x="121186" y="1724965"/>
                </a:lnTo>
                <a:lnTo>
                  <a:pt x="150781" y="1766023"/>
                </a:lnTo>
                <a:lnTo>
                  <a:pt x="180094" y="1807256"/>
                </a:lnTo>
                <a:lnTo>
                  <a:pt x="209126" y="1848660"/>
                </a:lnTo>
                <a:lnTo>
                  <a:pt x="237874" y="1890235"/>
                </a:lnTo>
                <a:lnTo>
                  <a:pt x="266339" y="1931979"/>
                </a:lnTo>
                <a:lnTo>
                  <a:pt x="294520" y="1973892"/>
                </a:lnTo>
                <a:lnTo>
                  <a:pt x="322416" y="2015970"/>
                </a:lnTo>
                <a:lnTo>
                  <a:pt x="350027" y="2058213"/>
                </a:lnTo>
                <a:lnTo>
                  <a:pt x="377353" y="2100619"/>
                </a:lnTo>
                <a:lnTo>
                  <a:pt x="404392" y="2143188"/>
                </a:lnTo>
                <a:lnTo>
                  <a:pt x="431145" y="2185916"/>
                </a:lnTo>
                <a:lnTo>
                  <a:pt x="457610" y="2228804"/>
                </a:lnTo>
                <a:lnTo>
                  <a:pt x="483787" y="2271848"/>
                </a:lnTo>
                <a:lnTo>
                  <a:pt x="509675" y="2315049"/>
                </a:lnTo>
                <a:lnTo>
                  <a:pt x="535275" y="2358404"/>
                </a:lnTo>
                <a:lnTo>
                  <a:pt x="560584" y="2401912"/>
                </a:lnTo>
                <a:lnTo>
                  <a:pt x="585604" y="2445572"/>
                </a:lnTo>
                <a:lnTo>
                  <a:pt x="610332" y="2489381"/>
                </a:lnTo>
                <a:lnTo>
                  <a:pt x="634769" y="2533339"/>
                </a:lnTo>
                <a:lnTo>
                  <a:pt x="658915" y="2577444"/>
                </a:lnTo>
                <a:lnTo>
                  <a:pt x="682767" y="2621694"/>
                </a:lnTo>
                <a:lnTo>
                  <a:pt x="706327" y="2666089"/>
                </a:lnTo>
                <a:lnTo>
                  <a:pt x="729593" y="2710626"/>
                </a:lnTo>
                <a:lnTo>
                  <a:pt x="752564" y="2755304"/>
                </a:lnTo>
                <a:lnTo>
                  <a:pt x="775241" y="2800122"/>
                </a:lnTo>
                <a:lnTo>
                  <a:pt x="797622" y="2845078"/>
                </a:lnTo>
                <a:lnTo>
                  <a:pt x="819708" y="2890170"/>
                </a:lnTo>
                <a:lnTo>
                  <a:pt x="841497" y="2935398"/>
                </a:lnTo>
                <a:lnTo>
                  <a:pt x="862988" y="2980759"/>
                </a:lnTo>
                <a:lnTo>
                  <a:pt x="884182" y="3026253"/>
                </a:lnTo>
                <a:lnTo>
                  <a:pt x="905078" y="3071877"/>
                </a:lnTo>
                <a:lnTo>
                  <a:pt x="925675" y="3117631"/>
                </a:lnTo>
                <a:lnTo>
                  <a:pt x="945973" y="3163512"/>
                </a:lnTo>
                <a:lnTo>
                  <a:pt x="965970" y="3209520"/>
                </a:lnTo>
                <a:lnTo>
                  <a:pt x="985667" y="3255652"/>
                </a:lnTo>
                <a:lnTo>
                  <a:pt x="1005063" y="3301908"/>
                </a:lnTo>
                <a:lnTo>
                  <a:pt x="1024158" y="3348285"/>
                </a:lnTo>
                <a:lnTo>
                  <a:pt x="1042950" y="3394783"/>
                </a:lnTo>
                <a:lnTo>
                  <a:pt x="1061439" y="3441400"/>
                </a:lnTo>
                <a:lnTo>
                  <a:pt x="1079625" y="3488134"/>
                </a:lnTo>
                <a:lnTo>
                  <a:pt x="1097507" y="3534984"/>
                </a:lnTo>
                <a:lnTo>
                  <a:pt x="1115084" y="3581949"/>
                </a:lnTo>
                <a:lnTo>
                  <a:pt x="1132357" y="3629026"/>
                </a:lnTo>
                <a:lnTo>
                  <a:pt x="1149323" y="3676215"/>
                </a:lnTo>
                <a:lnTo>
                  <a:pt x="1165984" y="3723514"/>
                </a:lnTo>
                <a:lnTo>
                  <a:pt x="1182337" y="3770921"/>
                </a:lnTo>
                <a:lnTo>
                  <a:pt x="1198383" y="3818436"/>
                </a:lnTo>
                <a:lnTo>
                  <a:pt x="1214122" y="3866056"/>
                </a:lnTo>
                <a:lnTo>
                  <a:pt x="1229551" y="3913780"/>
                </a:lnTo>
                <a:lnTo>
                  <a:pt x="1244672" y="3961607"/>
                </a:lnTo>
                <a:lnTo>
                  <a:pt x="1259483" y="4009535"/>
                </a:lnTo>
                <a:lnTo>
                  <a:pt x="1273984" y="4057562"/>
                </a:lnTo>
                <a:lnTo>
                  <a:pt x="1288174" y="4105688"/>
                </a:lnTo>
                <a:lnTo>
                  <a:pt x="1302052" y="4153910"/>
                </a:lnTo>
                <a:lnTo>
                  <a:pt x="1315619" y="4202227"/>
                </a:lnTo>
                <a:lnTo>
                  <a:pt x="1328873" y="4250638"/>
                </a:lnTo>
                <a:lnTo>
                  <a:pt x="1341814" y="4299142"/>
                </a:lnTo>
                <a:lnTo>
                  <a:pt x="1354441" y="4347736"/>
                </a:lnTo>
                <a:lnTo>
                  <a:pt x="1366754" y="4396419"/>
                </a:lnTo>
                <a:lnTo>
                  <a:pt x="1378753" y="4445190"/>
                </a:lnTo>
                <a:lnTo>
                  <a:pt x="1390436" y="4494048"/>
                </a:lnTo>
                <a:lnTo>
                  <a:pt x="1401803" y="4542990"/>
                </a:lnTo>
                <a:lnTo>
                  <a:pt x="1412853" y="4592016"/>
                </a:lnTo>
                <a:lnTo>
                  <a:pt x="1423586" y="4641123"/>
                </a:lnTo>
                <a:lnTo>
                  <a:pt x="1434002" y="4690311"/>
                </a:lnTo>
                <a:lnTo>
                  <a:pt x="1444100" y="4739578"/>
                </a:lnTo>
                <a:lnTo>
                  <a:pt x="1453879" y="4788922"/>
                </a:lnTo>
                <a:lnTo>
                  <a:pt x="1463338" y="4838342"/>
                </a:lnTo>
                <a:lnTo>
                  <a:pt x="1472477" y="4887837"/>
                </a:lnTo>
                <a:lnTo>
                  <a:pt x="1481296" y="4937404"/>
                </a:lnTo>
                <a:lnTo>
                  <a:pt x="1489794" y="4987043"/>
                </a:lnTo>
                <a:lnTo>
                  <a:pt x="1497970" y="5036752"/>
                </a:lnTo>
                <a:lnTo>
                  <a:pt x="1505824" y="5086530"/>
                </a:lnTo>
                <a:lnTo>
                  <a:pt x="1513356" y="5136375"/>
                </a:lnTo>
                <a:lnTo>
                  <a:pt x="1520564" y="5186285"/>
                </a:lnTo>
                <a:lnTo>
                  <a:pt x="1527448" y="5236259"/>
                </a:lnTo>
                <a:lnTo>
                  <a:pt x="1534007" y="5286296"/>
                </a:lnTo>
                <a:lnTo>
                  <a:pt x="1540241" y="5336394"/>
                </a:lnTo>
                <a:lnTo>
                  <a:pt x="1546150" y="5386552"/>
                </a:lnTo>
                <a:lnTo>
                  <a:pt x="1551733" y="5436768"/>
                </a:lnTo>
                <a:lnTo>
                  <a:pt x="1556988" y="5487041"/>
                </a:lnTo>
                <a:lnTo>
                  <a:pt x="1561917" y="5537368"/>
                </a:lnTo>
                <a:lnTo>
                  <a:pt x="1566517" y="5587750"/>
                </a:lnTo>
                <a:lnTo>
                  <a:pt x="1570789" y="5638184"/>
                </a:lnTo>
                <a:lnTo>
                  <a:pt x="1610897" y="5607971"/>
                </a:lnTo>
                <a:lnTo>
                  <a:pt x="1651181" y="5578031"/>
                </a:lnTo>
                <a:lnTo>
                  <a:pt x="1691640" y="5548362"/>
                </a:lnTo>
                <a:lnTo>
                  <a:pt x="1732272" y="5518967"/>
                </a:lnTo>
                <a:lnTo>
                  <a:pt x="1773077" y="5489844"/>
                </a:lnTo>
                <a:lnTo>
                  <a:pt x="1814053" y="5460996"/>
                </a:lnTo>
                <a:lnTo>
                  <a:pt x="1855198" y="5432422"/>
                </a:lnTo>
                <a:lnTo>
                  <a:pt x="1896511" y="5404124"/>
                </a:lnTo>
                <a:lnTo>
                  <a:pt x="1937990" y="5376100"/>
                </a:lnTo>
                <a:lnTo>
                  <a:pt x="1979634" y="5348353"/>
                </a:lnTo>
                <a:lnTo>
                  <a:pt x="2021442" y="5320883"/>
                </a:lnTo>
                <a:lnTo>
                  <a:pt x="2063412" y="5293690"/>
                </a:lnTo>
                <a:lnTo>
                  <a:pt x="2105543" y="5266774"/>
                </a:lnTo>
                <a:lnTo>
                  <a:pt x="2147833" y="5240137"/>
                </a:lnTo>
                <a:lnTo>
                  <a:pt x="2190281" y="5213779"/>
                </a:lnTo>
                <a:lnTo>
                  <a:pt x="2232885" y="5187701"/>
                </a:lnTo>
                <a:lnTo>
                  <a:pt x="2275644" y="5161902"/>
                </a:lnTo>
                <a:lnTo>
                  <a:pt x="2318557" y="5136383"/>
                </a:lnTo>
                <a:lnTo>
                  <a:pt x="2361621" y="5111146"/>
                </a:lnTo>
                <a:lnTo>
                  <a:pt x="2404837" y="5086191"/>
                </a:lnTo>
                <a:lnTo>
                  <a:pt x="2448201" y="5061517"/>
                </a:lnTo>
                <a:lnTo>
                  <a:pt x="2491713" y="5037127"/>
                </a:lnTo>
                <a:lnTo>
                  <a:pt x="2535372" y="5013019"/>
                </a:lnTo>
                <a:lnTo>
                  <a:pt x="2579175" y="4989195"/>
                </a:lnTo>
                <a:lnTo>
                  <a:pt x="2623122" y="4965656"/>
                </a:lnTo>
                <a:lnTo>
                  <a:pt x="2667211" y="4942402"/>
                </a:lnTo>
                <a:lnTo>
                  <a:pt x="2711440" y="4919433"/>
                </a:lnTo>
                <a:lnTo>
                  <a:pt x="2755809" y="4896750"/>
                </a:lnTo>
                <a:lnTo>
                  <a:pt x="2800315" y="4874353"/>
                </a:lnTo>
                <a:lnTo>
                  <a:pt x="2844957" y="4852244"/>
                </a:lnTo>
                <a:lnTo>
                  <a:pt x="2889734" y="4830423"/>
                </a:lnTo>
                <a:lnTo>
                  <a:pt x="2934644" y="4808889"/>
                </a:lnTo>
                <a:lnTo>
                  <a:pt x="2979687" y="4787644"/>
                </a:lnTo>
                <a:lnTo>
                  <a:pt x="3024860" y="4766689"/>
                </a:lnTo>
                <a:lnTo>
                  <a:pt x="3070161" y="4746023"/>
                </a:lnTo>
                <a:lnTo>
                  <a:pt x="3115591" y="4725648"/>
                </a:lnTo>
                <a:lnTo>
                  <a:pt x="3161146" y="4705564"/>
                </a:lnTo>
                <a:lnTo>
                  <a:pt x="3206827" y="4685771"/>
                </a:lnTo>
                <a:lnTo>
                  <a:pt x="3252630" y="4666270"/>
                </a:lnTo>
                <a:lnTo>
                  <a:pt x="3298555" y="4647062"/>
                </a:lnTo>
                <a:lnTo>
                  <a:pt x="3344601" y="4628147"/>
                </a:lnTo>
                <a:lnTo>
                  <a:pt x="3390766" y="4609526"/>
                </a:lnTo>
                <a:lnTo>
                  <a:pt x="3437048" y="4591199"/>
                </a:lnTo>
                <a:lnTo>
                  <a:pt x="3483446" y="4573167"/>
                </a:lnTo>
                <a:lnTo>
                  <a:pt x="3529959" y="4555429"/>
                </a:lnTo>
                <a:lnTo>
                  <a:pt x="3576585" y="4537988"/>
                </a:lnTo>
                <a:lnTo>
                  <a:pt x="3623323" y="4520844"/>
                </a:lnTo>
                <a:lnTo>
                  <a:pt x="3670171" y="4503996"/>
                </a:lnTo>
                <a:lnTo>
                  <a:pt x="3717128" y="4487446"/>
                </a:lnTo>
                <a:lnTo>
                  <a:pt x="3764193" y="4471194"/>
                </a:lnTo>
                <a:lnTo>
                  <a:pt x="3811363" y="4455240"/>
                </a:lnTo>
                <a:lnTo>
                  <a:pt x="3858638" y="4439586"/>
                </a:lnTo>
                <a:lnTo>
                  <a:pt x="3906016" y="4424231"/>
                </a:lnTo>
                <a:lnTo>
                  <a:pt x="3953496" y="4409176"/>
                </a:lnTo>
                <a:lnTo>
                  <a:pt x="4001076" y="4394423"/>
                </a:lnTo>
                <a:lnTo>
                  <a:pt x="4048755" y="4379971"/>
                </a:lnTo>
                <a:lnTo>
                  <a:pt x="4096531" y="4365820"/>
                </a:lnTo>
                <a:lnTo>
                  <a:pt x="4144404" y="4351972"/>
                </a:lnTo>
                <a:lnTo>
                  <a:pt x="4192370" y="4338428"/>
                </a:lnTo>
                <a:lnTo>
                  <a:pt x="4240430" y="4325186"/>
                </a:lnTo>
                <a:lnTo>
                  <a:pt x="4288581" y="4312249"/>
                </a:lnTo>
                <a:lnTo>
                  <a:pt x="4336822" y="4299616"/>
                </a:lnTo>
                <a:lnTo>
                  <a:pt x="4385153" y="4287289"/>
                </a:lnTo>
                <a:lnTo>
                  <a:pt x="4433570" y="4275267"/>
                </a:lnTo>
                <a:lnTo>
                  <a:pt x="4482073" y="4263552"/>
                </a:lnTo>
                <a:lnTo>
                  <a:pt x="4530661" y="4252143"/>
                </a:lnTo>
                <a:lnTo>
                  <a:pt x="4579332" y="4241042"/>
                </a:lnTo>
                <a:lnTo>
                  <a:pt x="4628084" y="4230249"/>
                </a:lnTo>
                <a:lnTo>
                  <a:pt x="4676916" y="4219764"/>
                </a:lnTo>
                <a:lnTo>
                  <a:pt x="4725827" y="4209589"/>
                </a:lnTo>
                <a:lnTo>
                  <a:pt x="4774815" y="4199723"/>
                </a:lnTo>
                <a:lnTo>
                  <a:pt x="4823879" y="4190167"/>
                </a:lnTo>
                <a:lnTo>
                  <a:pt x="4873017" y="4180922"/>
                </a:lnTo>
                <a:lnTo>
                  <a:pt x="4922228" y="4171988"/>
                </a:lnTo>
                <a:lnTo>
                  <a:pt x="4971511" y="4163365"/>
                </a:lnTo>
                <a:lnTo>
                  <a:pt x="5020863" y="4155055"/>
                </a:lnTo>
                <a:lnTo>
                  <a:pt x="5070284" y="4147058"/>
                </a:lnTo>
                <a:lnTo>
                  <a:pt x="5119772" y="4139375"/>
                </a:lnTo>
                <a:lnTo>
                  <a:pt x="5169326" y="4132005"/>
                </a:lnTo>
                <a:lnTo>
                  <a:pt x="5218945" y="4124950"/>
                </a:lnTo>
                <a:lnTo>
                  <a:pt x="5268626" y="4118210"/>
                </a:lnTo>
                <a:lnTo>
                  <a:pt x="5318368" y="4111785"/>
                </a:lnTo>
                <a:lnTo>
                  <a:pt x="5368170" y="4105677"/>
                </a:lnTo>
                <a:lnTo>
                  <a:pt x="5418031" y="4099885"/>
                </a:lnTo>
                <a:lnTo>
                  <a:pt x="5467949" y="4094411"/>
                </a:lnTo>
                <a:lnTo>
                  <a:pt x="5517922" y="4089255"/>
                </a:lnTo>
                <a:lnTo>
                  <a:pt x="5567950" y="4084416"/>
                </a:lnTo>
                <a:lnTo>
                  <a:pt x="5618030" y="4079897"/>
                </a:lnTo>
                <a:lnTo>
                  <a:pt x="5668162" y="4075697"/>
                </a:lnTo>
                <a:lnTo>
                  <a:pt x="5637446" y="4035348"/>
                </a:lnTo>
                <a:lnTo>
                  <a:pt x="5607010" y="3994818"/>
                </a:lnTo>
                <a:lnTo>
                  <a:pt x="5576854" y="3954111"/>
                </a:lnTo>
                <a:lnTo>
                  <a:pt x="5546978" y="3913227"/>
                </a:lnTo>
                <a:lnTo>
                  <a:pt x="5517384" y="3872167"/>
                </a:lnTo>
                <a:lnTo>
                  <a:pt x="5488071" y="3830935"/>
                </a:lnTo>
                <a:lnTo>
                  <a:pt x="5459040" y="3789530"/>
                </a:lnTo>
                <a:lnTo>
                  <a:pt x="5430293" y="3747954"/>
                </a:lnTo>
                <a:lnTo>
                  <a:pt x="5401828" y="3706209"/>
                </a:lnTo>
                <a:lnTo>
                  <a:pt x="5373648" y="3664297"/>
                </a:lnTo>
                <a:lnTo>
                  <a:pt x="5345752" y="3622218"/>
                </a:lnTo>
                <a:lnTo>
                  <a:pt x="5318141" y="3579974"/>
                </a:lnTo>
                <a:lnTo>
                  <a:pt x="5290816" y="3537568"/>
                </a:lnTo>
                <a:lnTo>
                  <a:pt x="5263777" y="3494999"/>
                </a:lnTo>
                <a:lnTo>
                  <a:pt x="5237025" y="3452270"/>
                </a:lnTo>
                <a:lnTo>
                  <a:pt x="5210560" y="3409382"/>
                </a:lnTo>
                <a:lnTo>
                  <a:pt x="5184384" y="3366337"/>
                </a:lnTo>
                <a:lnTo>
                  <a:pt x="5158496" y="3323136"/>
                </a:lnTo>
                <a:lnTo>
                  <a:pt x="5132896" y="3279781"/>
                </a:lnTo>
                <a:lnTo>
                  <a:pt x="5107587" y="3236273"/>
                </a:lnTo>
                <a:lnTo>
                  <a:pt x="5082568" y="3192613"/>
                </a:lnTo>
                <a:lnTo>
                  <a:pt x="5057840" y="3148804"/>
                </a:lnTo>
                <a:lnTo>
                  <a:pt x="5033403" y="3104846"/>
                </a:lnTo>
                <a:lnTo>
                  <a:pt x="5009258" y="3060741"/>
                </a:lnTo>
                <a:lnTo>
                  <a:pt x="4985405" y="3016490"/>
                </a:lnTo>
                <a:lnTo>
                  <a:pt x="4961846" y="2972095"/>
                </a:lnTo>
                <a:lnTo>
                  <a:pt x="4938580" y="2927558"/>
                </a:lnTo>
                <a:lnTo>
                  <a:pt x="4915609" y="2882880"/>
                </a:lnTo>
                <a:lnTo>
                  <a:pt x="4892932" y="2838062"/>
                </a:lnTo>
                <a:lnTo>
                  <a:pt x="4870551" y="2793106"/>
                </a:lnTo>
                <a:lnTo>
                  <a:pt x="4848466" y="2748014"/>
                </a:lnTo>
                <a:lnTo>
                  <a:pt x="4826677" y="2702786"/>
                </a:lnTo>
                <a:lnTo>
                  <a:pt x="4805185" y="2657425"/>
                </a:lnTo>
                <a:lnTo>
                  <a:pt x="4783991" y="2611931"/>
                </a:lnTo>
                <a:lnTo>
                  <a:pt x="4763095" y="2566307"/>
                </a:lnTo>
                <a:lnTo>
                  <a:pt x="4742498" y="2520553"/>
                </a:lnTo>
                <a:lnTo>
                  <a:pt x="4722201" y="2474672"/>
                </a:lnTo>
                <a:lnTo>
                  <a:pt x="4702203" y="2428664"/>
                </a:lnTo>
                <a:lnTo>
                  <a:pt x="4682506" y="2382532"/>
                </a:lnTo>
                <a:lnTo>
                  <a:pt x="4663110" y="2336277"/>
                </a:lnTo>
                <a:lnTo>
                  <a:pt x="4644016" y="2289899"/>
                </a:lnTo>
                <a:lnTo>
                  <a:pt x="4625224" y="2243401"/>
                </a:lnTo>
                <a:lnTo>
                  <a:pt x="4606734" y="2196785"/>
                </a:lnTo>
                <a:lnTo>
                  <a:pt x="4588548" y="2150051"/>
                </a:lnTo>
                <a:lnTo>
                  <a:pt x="4570666" y="2103201"/>
                </a:lnTo>
                <a:lnTo>
                  <a:pt x="4553089" y="2056236"/>
                </a:lnTo>
                <a:lnTo>
                  <a:pt x="4535816" y="2009159"/>
                </a:lnTo>
                <a:lnTo>
                  <a:pt x="4518850" y="1961970"/>
                </a:lnTo>
                <a:lnTo>
                  <a:pt x="4502189" y="1914671"/>
                </a:lnTo>
                <a:lnTo>
                  <a:pt x="4485835" y="1867264"/>
                </a:lnTo>
                <a:lnTo>
                  <a:pt x="4469789" y="1819749"/>
                </a:lnTo>
                <a:lnTo>
                  <a:pt x="4454051" y="1772129"/>
                </a:lnTo>
                <a:lnTo>
                  <a:pt x="4438621" y="1724405"/>
                </a:lnTo>
                <a:lnTo>
                  <a:pt x="4423500" y="1676579"/>
                </a:lnTo>
                <a:lnTo>
                  <a:pt x="4408689" y="1628651"/>
                </a:lnTo>
                <a:lnTo>
                  <a:pt x="4394188" y="1580624"/>
                </a:lnTo>
                <a:lnTo>
                  <a:pt x="4379998" y="1532498"/>
                </a:lnTo>
                <a:lnTo>
                  <a:pt x="4366119" y="1484276"/>
                </a:lnTo>
                <a:lnTo>
                  <a:pt x="4352552" y="1435959"/>
                </a:lnTo>
                <a:lnTo>
                  <a:pt x="4339298" y="1387548"/>
                </a:lnTo>
                <a:lnTo>
                  <a:pt x="4326356" y="1339045"/>
                </a:lnTo>
                <a:lnTo>
                  <a:pt x="4313729" y="1290450"/>
                </a:lnTo>
                <a:lnTo>
                  <a:pt x="4301415" y="1241767"/>
                </a:lnTo>
                <a:lnTo>
                  <a:pt x="4289417" y="1192996"/>
                </a:lnTo>
                <a:lnTo>
                  <a:pt x="4277734" y="1144139"/>
                </a:lnTo>
                <a:lnTo>
                  <a:pt x="4266366" y="1095196"/>
                </a:lnTo>
                <a:lnTo>
                  <a:pt x="4255316" y="1046171"/>
                </a:lnTo>
                <a:lnTo>
                  <a:pt x="4244582" y="997063"/>
                </a:lnTo>
                <a:lnTo>
                  <a:pt x="4234166" y="947875"/>
                </a:lnTo>
                <a:lnTo>
                  <a:pt x="4224068" y="898609"/>
                </a:lnTo>
                <a:lnTo>
                  <a:pt x="4214289" y="849264"/>
                </a:lnTo>
                <a:lnTo>
                  <a:pt x="4204829" y="799844"/>
                </a:lnTo>
                <a:lnTo>
                  <a:pt x="4195689" y="750350"/>
                </a:lnTo>
                <a:lnTo>
                  <a:pt x="4186870" y="700782"/>
                </a:lnTo>
                <a:lnTo>
                  <a:pt x="4178372" y="651143"/>
                </a:lnTo>
                <a:lnTo>
                  <a:pt x="4170195" y="601434"/>
                </a:lnTo>
                <a:lnTo>
                  <a:pt x="4162341" y="551656"/>
                </a:lnTo>
                <a:lnTo>
                  <a:pt x="4154809" y="501811"/>
                </a:lnTo>
                <a:lnTo>
                  <a:pt x="4147601" y="451901"/>
                </a:lnTo>
                <a:lnTo>
                  <a:pt x="4140717" y="401926"/>
                </a:lnTo>
                <a:lnTo>
                  <a:pt x="4134157" y="351889"/>
                </a:lnTo>
                <a:lnTo>
                  <a:pt x="4127922" y="301791"/>
                </a:lnTo>
                <a:lnTo>
                  <a:pt x="4122013" y="251633"/>
                </a:lnTo>
                <a:lnTo>
                  <a:pt x="4116430" y="201417"/>
                </a:lnTo>
                <a:lnTo>
                  <a:pt x="4111174" y="151144"/>
                </a:lnTo>
                <a:lnTo>
                  <a:pt x="4106245" y="100816"/>
                </a:lnTo>
                <a:lnTo>
                  <a:pt x="4101644" y="50434"/>
                </a:lnTo>
                <a:lnTo>
                  <a:pt x="4097372" y="0"/>
                </a:lnTo>
                <a:close/>
              </a:path>
            </a:pathLst>
          </a:custGeom>
          <a:solidFill>
            <a:srgbClr val="5AC5F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bg object 28">
            <a:extLst>
              <a:ext uri="{FF2B5EF4-FFF2-40B4-BE49-F238E27FC236}">
                <a16:creationId xmlns:a16="http://schemas.microsoft.com/office/drawing/2014/main" id="{16307A83-5920-47AA-B686-12D00F1B599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107172" y="2310442"/>
            <a:ext cx="5403078" cy="7826515"/>
          </a:xfrm>
          <a:prstGeom prst="rect">
            <a:avLst/>
          </a:prstGeom>
        </p:spPr>
      </p:pic>
      <p:sp>
        <p:nvSpPr>
          <p:cNvPr id="5" name="bg object 29">
            <a:extLst>
              <a:ext uri="{FF2B5EF4-FFF2-40B4-BE49-F238E27FC236}">
                <a16:creationId xmlns:a16="http://schemas.microsoft.com/office/drawing/2014/main" id="{ADEBA251-EF45-42CB-865F-FBC27F65881D}"/>
              </a:ext>
            </a:extLst>
          </p:cNvPr>
          <p:cNvSpPr/>
          <p:nvPr/>
        </p:nvSpPr>
        <p:spPr>
          <a:xfrm>
            <a:off x="18500029" y="0"/>
            <a:ext cx="1604645" cy="2749550"/>
          </a:xfrm>
          <a:custGeom>
            <a:avLst/>
            <a:gdLst/>
            <a:ahLst/>
            <a:cxnLst/>
            <a:rect l="l" t="t" r="r" b="b"/>
            <a:pathLst>
              <a:path w="1604644" h="2749550">
                <a:moveTo>
                  <a:pt x="312935" y="0"/>
                </a:moveTo>
                <a:lnTo>
                  <a:pt x="287249" y="37985"/>
                </a:lnTo>
                <a:lnTo>
                  <a:pt x="262958" y="76008"/>
                </a:lnTo>
                <a:lnTo>
                  <a:pt x="239626" y="114688"/>
                </a:lnTo>
                <a:lnTo>
                  <a:pt x="217269" y="154008"/>
                </a:lnTo>
                <a:lnTo>
                  <a:pt x="195904" y="193952"/>
                </a:lnTo>
                <a:lnTo>
                  <a:pt x="175547" y="234503"/>
                </a:lnTo>
                <a:lnTo>
                  <a:pt x="156216" y="275645"/>
                </a:lnTo>
                <a:lnTo>
                  <a:pt x="137926" y="317360"/>
                </a:lnTo>
                <a:lnTo>
                  <a:pt x="120696" y="359632"/>
                </a:lnTo>
                <a:lnTo>
                  <a:pt x="104540" y="402444"/>
                </a:lnTo>
                <a:lnTo>
                  <a:pt x="89477" y="445779"/>
                </a:lnTo>
                <a:lnTo>
                  <a:pt x="75523" y="489621"/>
                </a:lnTo>
                <a:lnTo>
                  <a:pt x="62694" y="533953"/>
                </a:lnTo>
                <a:lnTo>
                  <a:pt x="51008" y="578758"/>
                </a:lnTo>
                <a:lnTo>
                  <a:pt x="40481" y="624019"/>
                </a:lnTo>
                <a:lnTo>
                  <a:pt x="31130" y="669720"/>
                </a:lnTo>
                <a:lnTo>
                  <a:pt x="22971" y="715844"/>
                </a:lnTo>
                <a:lnTo>
                  <a:pt x="16022" y="762375"/>
                </a:lnTo>
                <a:lnTo>
                  <a:pt x="10298" y="809295"/>
                </a:lnTo>
                <a:lnTo>
                  <a:pt x="5818" y="856588"/>
                </a:lnTo>
                <a:lnTo>
                  <a:pt x="2597" y="904237"/>
                </a:lnTo>
                <a:lnTo>
                  <a:pt x="652" y="952225"/>
                </a:lnTo>
                <a:lnTo>
                  <a:pt x="0" y="1000536"/>
                </a:lnTo>
                <a:lnTo>
                  <a:pt x="652" y="1048847"/>
                </a:lnTo>
                <a:lnTo>
                  <a:pt x="2597" y="1096835"/>
                </a:lnTo>
                <a:lnTo>
                  <a:pt x="5818" y="1144484"/>
                </a:lnTo>
                <a:lnTo>
                  <a:pt x="10298" y="1191776"/>
                </a:lnTo>
                <a:lnTo>
                  <a:pt x="16022" y="1238696"/>
                </a:lnTo>
                <a:lnTo>
                  <a:pt x="22971" y="1285227"/>
                </a:lnTo>
                <a:lnTo>
                  <a:pt x="31130" y="1331351"/>
                </a:lnTo>
                <a:lnTo>
                  <a:pt x="40481" y="1377052"/>
                </a:lnTo>
                <a:lnTo>
                  <a:pt x="51008" y="1422314"/>
                </a:lnTo>
                <a:lnTo>
                  <a:pt x="62694" y="1467119"/>
                </a:lnTo>
                <a:lnTo>
                  <a:pt x="75523" y="1511451"/>
                </a:lnTo>
                <a:lnTo>
                  <a:pt x="89477" y="1555293"/>
                </a:lnTo>
                <a:lnTo>
                  <a:pt x="104540" y="1598628"/>
                </a:lnTo>
                <a:lnTo>
                  <a:pt x="120696" y="1641440"/>
                </a:lnTo>
                <a:lnTo>
                  <a:pt x="137926" y="1683712"/>
                </a:lnTo>
                <a:lnTo>
                  <a:pt x="156216" y="1725427"/>
                </a:lnTo>
                <a:lnTo>
                  <a:pt x="175547" y="1766568"/>
                </a:lnTo>
                <a:lnTo>
                  <a:pt x="195904" y="1807119"/>
                </a:lnTo>
                <a:lnTo>
                  <a:pt x="217269" y="1847063"/>
                </a:lnTo>
                <a:lnTo>
                  <a:pt x="239626" y="1886383"/>
                </a:lnTo>
                <a:lnTo>
                  <a:pt x="262958" y="1925063"/>
                </a:lnTo>
                <a:lnTo>
                  <a:pt x="287249" y="1963086"/>
                </a:lnTo>
                <a:lnTo>
                  <a:pt x="312481" y="2000435"/>
                </a:lnTo>
                <a:lnTo>
                  <a:pt x="338638" y="2037093"/>
                </a:lnTo>
                <a:lnTo>
                  <a:pt x="365703" y="2073043"/>
                </a:lnTo>
                <a:lnTo>
                  <a:pt x="393659" y="2108270"/>
                </a:lnTo>
                <a:lnTo>
                  <a:pt x="422490" y="2142755"/>
                </a:lnTo>
                <a:lnTo>
                  <a:pt x="452180" y="2176484"/>
                </a:lnTo>
                <a:lnTo>
                  <a:pt x="482710" y="2209437"/>
                </a:lnTo>
                <a:lnTo>
                  <a:pt x="514065" y="2241600"/>
                </a:lnTo>
                <a:lnTo>
                  <a:pt x="546228" y="2272955"/>
                </a:lnTo>
                <a:lnTo>
                  <a:pt x="579181" y="2303485"/>
                </a:lnTo>
                <a:lnTo>
                  <a:pt x="612910" y="2333175"/>
                </a:lnTo>
                <a:lnTo>
                  <a:pt x="647395" y="2362006"/>
                </a:lnTo>
                <a:lnTo>
                  <a:pt x="682622" y="2389962"/>
                </a:lnTo>
                <a:lnTo>
                  <a:pt x="718572" y="2417027"/>
                </a:lnTo>
                <a:lnTo>
                  <a:pt x="755230" y="2443184"/>
                </a:lnTo>
                <a:lnTo>
                  <a:pt x="792579" y="2468416"/>
                </a:lnTo>
                <a:lnTo>
                  <a:pt x="830602" y="2492707"/>
                </a:lnTo>
                <a:lnTo>
                  <a:pt x="869282" y="2516039"/>
                </a:lnTo>
                <a:lnTo>
                  <a:pt x="908602" y="2538396"/>
                </a:lnTo>
                <a:lnTo>
                  <a:pt x="948546" y="2559761"/>
                </a:lnTo>
                <a:lnTo>
                  <a:pt x="989097" y="2580118"/>
                </a:lnTo>
                <a:lnTo>
                  <a:pt x="1030238" y="2599449"/>
                </a:lnTo>
                <a:lnTo>
                  <a:pt x="1071953" y="2617739"/>
                </a:lnTo>
                <a:lnTo>
                  <a:pt x="1114225" y="2634969"/>
                </a:lnTo>
                <a:lnTo>
                  <a:pt x="1157037" y="2651125"/>
                </a:lnTo>
                <a:lnTo>
                  <a:pt x="1200372" y="2666188"/>
                </a:lnTo>
                <a:lnTo>
                  <a:pt x="1244214" y="2680142"/>
                </a:lnTo>
                <a:lnTo>
                  <a:pt x="1288546" y="2692971"/>
                </a:lnTo>
                <a:lnTo>
                  <a:pt x="1333351" y="2704657"/>
                </a:lnTo>
                <a:lnTo>
                  <a:pt x="1378613" y="2715184"/>
                </a:lnTo>
                <a:lnTo>
                  <a:pt x="1424314" y="2724535"/>
                </a:lnTo>
                <a:lnTo>
                  <a:pt x="1470438" y="2732694"/>
                </a:lnTo>
                <a:lnTo>
                  <a:pt x="1516969" y="2739643"/>
                </a:lnTo>
                <a:lnTo>
                  <a:pt x="1563889" y="2745367"/>
                </a:lnTo>
                <a:lnTo>
                  <a:pt x="1604071" y="2749174"/>
                </a:lnTo>
              </a:path>
            </a:pathLst>
          </a:custGeom>
          <a:ln w="72877">
            <a:solidFill>
              <a:srgbClr val="EC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bg object 30">
            <a:extLst>
              <a:ext uri="{FF2B5EF4-FFF2-40B4-BE49-F238E27FC236}">
                <a16:creationId xmlns:a16="http://schemas.microsoft.com/office/drawing/2014/main" id="{7121A836-033C-4ADE-A39A-C9CDCFEC93F2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23606" y="8412654"/>
            <a:ext cx="2224206" cy="2188490"/>
          </a:xfrm>
          <a:prstGeom prst="rect">
            <a:avLst/>
          </a:prstGeom>
        </p:spPr>
      </p:pic>
      <p:sp>
        <p:nvSpPr>
          <p:cNvPr id="7" name="object 7">
            <a:extLst>
              <a:ext uri="{FF2B5EF4-FFF2-40B4-BE49-F238E27FC236}">
                <a16:creationId xmlns:a16="http://schemas.microsoft.com/office/drawing/2014/main" id="{5FAB0F04-67CF-4930-B22B-771131157E43}"/>
              </a:ext>
            </a:extLst>
          </p:cNvPr>
          <p:cNvSpPr txBox="1"/>
          <p:nvPr/>
        </p:nvSpPr>
        <p:spPr>
          <a:xfrm>
            <a:off x="19071395" y="2530475"/>
            <a:ext cx="243656" cy="7492596"/>
          </a:xfrm>
          <a:prstGeom prst="rect">
            <a:avLst/>
          </a:prstGeom>
          <a:noFill/>
        </p:spPr>
        <p:txBody>
          <a:bodyPr vert="vert270" wrap="square" lIns="0" tIns="31115" rIns="0" bIns="0" rtlCol="0">
            <a:spAutoFit/>
          </a:bodyPr>
          <a:lstStyle/>
          <a:p>
            <a:pPr marL="12700" marR="5080">
              <a:lnSpc>
                <a:spcPts val="1850"/>
              </a:lnSpc>
              <a:spcBef>
                <a:spcPts val="245"/>
              </a:spcBef>
            </a:pPr>
            <a:r>
              <a:rPr lang="en-US" sz="1650" spc="-25" dirty="0" err="1">
                <a:solidFill>
                  <a:schemeClr val="bg1"/>
                </a:solidFill>
                <a:latin typeface="Goethe FF Clan"/>
                <a:cs typeface="Goethe FF Clan"/>
              </a:rPr>
              <a:t>Foto</a:t>
            </a:r>
            <a:r>
              <a:rPr lang="en-US" sz="1650" spc="-25" dirty="0">
                <a:solidFill>
                  <a:schemeClr val="bg1"/>
                </a:solidFill>
                <a:latin typeface="Goethe FF Clan"/>
                <a:cs typeface="Goethe FF Clan"/>
              </a:rPr>
              <a:t>: by txmx2, https://www.flickr.com/photos/txmx-2/15009432199/</a:t>
            </a:r>
            <a:endParaRPr sz="1650" dirty="0">
              <a:solidFill>
                <a:schemeClr val="bg1"/>
              </a:solidFill>
              <a:latin typeface="Goethe FF Clan"/>
              <a:cs typeface="Goethe FF Clan"/>
            </a:endParaRPr>
          </a:p>
        </p:txBody>
      </p:sp>
    </p:spTree>
    <p:extLst>
      <p:ext uri="{BB962C8B-B14F-4D97-AF65-F5344CB8AC3E}">
        <p14:creationId xmlns:p14="http://schemas.microsoft.com/office/powerpoint/2010/main" val="2706343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9E7E6163-B662-4043-B5E8-C7AD47D027B0}"/>
              </a:ext>
            </a:extLst>
          </p:cNvPr>
          <p:cNvSpPr txBox="1"/>
          <p:nvPr/>
        </p:nvSpPr>
        <p:spPr>
          <a:xfrm>
            <a:off x="773999" y="1497486"/>
            <a:ext cx="10878251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Bildet ein möglichst langes Wort:</a:t>
            </a:r>
            <a:endParaRPr sz="4949" i="1" dirty="0">
              <a:latin typeface="Goethe FF Clan"/>
              <a:cs typeface="Goethe FF Clan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82795F57-10DD-4B5A-9B4C-696B1D929894}"/>
              </a:ext>
            </a:extLst>
          </p:cNvPr>
          <p:cNvSpPr/>
          <p:nvPr/>
        </p:nvSpPr>
        <p:spPr>
          <a:xfrm>
            <a:off x="837671" y="8517396"/>
            <a:ext cx="3308985" cy="1198245"/>
          </a:xfrm>
          <a:custGeom>
            <a:avLst/>
            <a:gdLst/>
            <a:ahLst/>
            <a:cxnLst/>
            <a:rect l="l" t="t" r="r" b="b"/>
            <a:pathLst>
              <a:path w="3308985" h="1198245">
                <a:moveTo>
                  <a:pt x="2709927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2709927" y="1197743"/>
                </a:lnTo>
                <a:lnTo>
                  <a:pt x="2759044" y="1195758"/>
                </a:lnTo>
                <a:lnTo>
                  <a:pt x="2807067" y="1189905"/>
                </a:lnTo>
                <a:lnTo>
                  <a:pt x="2853842" y="1180338"/>
                </a:lnTo>
                <a:lnTo>
                  <a:pt x="2899216" y="1167212"/>
                </a:lnTo>
                <a:lnTo>
                  <a:pt x="2943034" y="1150680"/>
                </a:lnTo>
                <a:lnTo>
                  <a:pt x="2985142" y="1130897"/>
                </a:lnTo>
                <a:lnTo>
                  <a:pt x="3025386" y="1108017"/>
                </a:lnTo>
                <a:lnTo>
                  <a:pt x="3063612" y="1082194"/>
                </a:lnTo>
                <a:lnTo>
                  <a:pt x="3099665" y="1053583"/>
                </a:lnTo>
                <a:lnTo>
                  <a:pt x="3133392" y="1022336"/>
                </a:lnTo>
                <a:lnTo>
                  <a:pt x="3164639" y="988609"/>
                </a:lnTo>
                <a:lnTo>
                  <a:pt x="3193251" y="952556"/>
                </a:lnTo>
                <a:lnTo>
                  <a:pt x="3219074" y="914330"/>
                </a:lnTo>
                <a:lnTo>
                  <a:pt x="3241954" y="874086"/>
                </a:lnTo>
                <a:lnTo>
                  <a:pt x="3261736" y="831978"/>
                </a:lnTo>
                <a:lnTo>
                  <a:pt x="3278268" y="788160"/>
                </a:lnTo>
                <a:lnTo>
                  <a:pt x="3291394" y="742786"/>
                </a:lnTo>
                <a:lnTo>
                  <a:pt x="3300961" y="696010"/>
                </a:lnTo>
                <a:lnTo>
                  <a:pt x="3306814" y="647988"/>
                </a:lnTo>
                <a:lnTo>
                  <a:pt x="3308799" y="598871"/>
                </a:lnTo>
                <a:lnTo>
                  <a:pt x="3306814" y="549755"/>
                </a:lnTo>
                <a:lnTo>
                  <a:pt x="3300961" y="501732"/>
                </a:lnTo>
                <a:lnTo>
                  <a:pt x="3291394" y="454957"/>
                </a:lnTo>
                <a:lnTo>
                  <a:pt x="3278268" y="409583"/>
                </a:lnTo>
                <a:lnTo>
                  <a:pt x="3261736" y="365765"/>
                </a:lnTo>
                <a:lnTo>
                  <a:pt x="3241954" y="323657"/>
                </a:lnTo>
                <a:lnTo>
                  <a:pt x="3219074" y="283413"/>
                </a:lnTo>
                <a:lnTo>
                  <a:pt x="3193251" y="245187"/>
                </a:lnTo>
                <a:lnTo>
                  <a:pt x="3164639" y="209134"/>
                </a:lnTo>
                <a:lnTo>
                  <a:pt x="3133392" y="175406"/>
                </a:lnTo>
                <a:lnTo>
                  <a:pt x="3099665" y="144160"/>
                </a:lnTo>
                <a:lnTo>
                  <a:pt x="3063612" y="115548"/>
                </a:lnTo>
                <a:lnTo>
                  <a:pt x="3025386" y="89725"/>
                </a:lnTo>
                <a:lnTo>
                  <a:pt x="2985142" y="66845"/>
                </a:lnTo>
                <a:lnTo>
                  <a:pt x="2943034" y="47062"/>
                </a:lnTo>
                <a:lnTo>
                  <a:pt x="2899216" y="30531"/>
                </a:lnTo>
                <a:lnTo>
                  <a:pt x="2853842" y="17405"/>
                </a:lnTo>
                <a:lnTo>
                  <a:pt x="2807067" y="7838"/>
                </a:lnTo>
                <a:lnTo>
                  <a:pt x="2759044" y="1985"/>
                </a:lnTo>
                <a:lnTo>
                  <a:pt x="270992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DE887DFC-0EF1-428F-9686-2D955BB579EB}"/>
              </a:ext>
            </a:extLst>
          </p:cNvPr>
          <p:cNvSpPr txBox="1"/>
          <p:nvPr/>
        </p:nvSpPr>
        <p:spPr>
          <a:xfrm>
            <a:off x="1275674" y="8817788"/>
            <a:ext cx="2418080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50" dirty="0">
                <a:latin typeface="Goethe FF Clan"/>
                <a:cs typeface="Goethe FF Clan"/>
              </a:rPr>
              <a:t>Schokolade</a:t>
            </a:r>
            <a:endParaRPr sz="3700">
              <a:latin typeface="Goethe FF Clan"/>
              <a:cs typeface="Goethe FF Clan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A52FA5F5-05EE-4938-AC20-EF9481B3718C}"/>
              </a:ext>
            </a:extLst>
          </p:cNvPr>
          <p:cNvSpPr/>
          <p:nvPr/>
        </p:nvSpPr>
        <p:spPr>
          <a:xfrm>
            <a:off x="6523361" y="8481416"/>
            <a:ext cx="4314190" cy="1198245"/>
          </a:xfrm>
          <a:custGeom>
            <a:avLst/>
            <a:gdLst/>
            <a:ahLst/>
            <a:cxnLst/>
            <a:rect l="l" t="t" r="r" b="b"/>
            <a:pathLst>
              <a:path w="4314190" h="1198245">
                <a:moveTo>
                  <a:pt x="3715132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3715132" y="1197743"/>
                </a:lnTo>
                <a:lnTo>
                  <a:pt x="3764249" y="1195758"/>
                </a:lnTo>
                <a:lnTo>
                  <a:pt x="3812272" y="1189905"/>
                </a:lnTo>
                <a:lnTo>
                  <a:pt x="3859047" y="1180338"/>
                </a:lnTo>
                <a:lnTo>
                  <a:pt x="3904421" y="1167212"/>
                </a:lnTo>
                <a:lnTo>
                  <a:pt x="3948239" y="1150680"/>
                </a:lnTo>
                <a:lnTo>
                  <a:pt x="3990347" y="1130897"/>
                </a:lnTo>
                <a:lnTo>
                  <a:pt x="4030591" y="1108017"/>
                </a:lnTo>
                <a:lnTo>
                  <a:pt x="4068817" y="1082194"/>
                </a:lnTo>
                <a:lnTo>
                  <a:pt x="4104870" y="1053583"/>
                </a:lnTo>
                <a:lnTo>
                  <a:pt x="4138597" y="1022336"/>
                </a:lnTo>
                <a:lnTo>
                  <a:pt x="4169844" y="988609"/>
                </a:lnTo>
                <a:lnTo>
                  <a:pt x="4198456" y="952556"/>
                </a:lnTo>
                <a:lnTo>
                  <a:pt x="4224279" y="914330"/>
                </a:lnTo>
                <a:lnTo>
                  <a:pt x="4247159" y="874086"/>
                </a:lnTo>
                <a:lnTo>
                  <a:pt x="4266941" y="831978"/>
                </a:lnTo>
                <a:lnTo>
                  <a:pt x="4283473" y="788160"/>
                </a:lnTo>
                <a:lnTo>
                  <a:pt x="4296599" y="742786"/>
                </a:lnTo>
                <a:lnTo>
                  <a:pt x="4306166" y="696010"/>
                </a:lnTo>
                <a:lnTo>
                  <a:pt x="4312019" y="647988"/>
                </a:lnTo>
                <a:lnTo>
                  <a:pt x="4314004" y="598871"/>
                </a:lnTo>
                <a:lnTo>
                  <a:pt x="4312019" y="549755"/>
                </a:lnTo>
                <a:lnTo>
                  <a:pt x="4306166" y="501732"/>
                </a:lnTo>
                <a:lnTo>
                  <a:pt x="4296599" y="454957"/>
                </a:lnTo>
                <a:lnTo>
                  <a:pt x="4283473" y="409583"/>
                </a:lnTo>
                <a:lnTo>
                  <a:pt x="4266941" y="365765"/>
                </a:lnTo>
                <a:lnTo>
                  <a:pt x="4247159" y="323657"/>
                </a:lnTo>
                <a:lnTo>
                  <a:pt x="4224279" y="283413"/>
                </a:lnTo>
                <a:lnTo>
                  <a:pt x="4198456" y="245187"/>
                </a:lnTo>
                <a:lnTo>
                  <a:pt x="4169844" y="209134"/>
                </a:lnTo>
                <a:lnTo>
                  <a:pt x="4138597" y="175406"/>
                </a:lnTo>
                <a:lnTo>
                  <a:pt x="4104870" y="144160"/>
                </a:lnTo>
                <a:lnTo>
                  <a:pt x="4068817" y="115548"/>
                </a:lnTo>
                <a:lnTo>
                  <a:pt x="4030591" y="89725"/>
                </a:lnTo>
                <a:lnTo>
                  <a:pt x="3990347" y="66845"/>
                </a:lnTo>
                <a:lnTo>
                  <a:pt x="3948239" y="47062"/>
                </a:lnTo>
                <a:lnTo>
                  <a:pt x="3904421" y="30531"/>
                </a:lnTo>
                <a:lnTo>
                  <a:pt x="3859047" y="17405"/>
                </a:lnTo>
                <a:lnTo>
                  <a:pt x="3812272" y="7838"/>
                </a:lnTo>
                <a:lnTo>
                  <a:pt x="3764249" y="1985"/>
                </a:lnTo>
                <a:lnTo>
                  <a:pt x="37151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FDC37839-686D-412E-9A2A-D4EA28589C54}"/>
              </a:ext>
            </a:extLst>
          </p:cNvPr>
          <p:cNvSpPr txBox="1"/>
          <p:nvPr/>
        </p:nvSpPr>
        <p:spPr>
          <a:xfrm>
            <a:off x="7033069" y="8781809"/>
            <a:ext cx="3279775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45" dirty="0">
                <a:latin typeface="Goethe FF Clan"/>
                <a:cs typeface="Goethe FF Clan"/>
              </a:rPr>
              <a:t>Schokoladeneis</a:t>
            </a:r>
            <a:endParaRPr sz="3700">
              <a:latin typeface="Goethe FF Clan"/>
              <a:cs typeface="Goethe FF Clan"/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3B5F78F1-B3AD-4972-80C1-E696A7D7A287}"/>
              </a:ext>
            </a:extLst>
          </p:cNvPr>
          <p:cNvSpPr/>
          <p:nvPr/>
        </p:nvSpPr>
        <p:spPr>
          <a:xfrm>
            <a:off x="12816363" y="8481416"/>
            <a:ext cx="6450330" cy="1198245"/>
          </a:xfrm>
          <a:custGeom>
            <a:avLst/>
            <a:gdLst/>
            <a:ahLst/>
            <a:cxnLst/>
            <a:rect l="l" t="t" r="r" b="b"/>
            <a:pathLst>
              <a:path w="6450330" h="1198245">
                <a:moveTo>
                  <a:pt x="5851193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5851193" y="1197743"/>
                </a:lnTo>
                <a:lnTo>
                  <a:pt x="5900309" y="1195758"/>
                </a:lnTo>
                <a:lnTo>
                  <a:pt x="5948332" y="1189905"/>
                </a:lnTo>
                <a:lnTo>
                  <a:pt x="5995108" y="1180338"/>
                </a:lnTo>
                <a:lnTo>
                  <a:pt x="6040481" y="1167212"/>
                </a:lnTo>
                <a:lnTo>
                  <a:pt x="6084299" y="1150680"/>
                </a:lnTo>
                <a:lnTo>
                  <a:pt x="6126407" y="1130897"/>
                </a:lnTo>
                <a:lnTo>
                  <a:pt x="6166651" y="1108017"/>
                </a:lnTo>
                <a:lnTo>
                  <a:pt x="6204877" y="1082194"/>
                </a:lnTo>
                <a:lnTo>
                  <a:pt x="6240931" y="1053583"/>
                </a:lnTo>
                <a:lnTo>
                  <a:pt x="6274658" y="1022336"/>
                </a:lnTo>
                <a:lnTo>
                  <a:pt x="6305904" y="988609"/>
                </a:lnTo>
                <a:lnTo>
                  <a:pt x="6334516" y="952556"/>
                </a:lnTo>
                <a:lnTo>
                  <a:pt x="6360339" y="914330"/>
                </a:lnTo>
                <a:lnTo>
                  <a:pt x="6383219" y="874086"/>
                </a:lnTo>
                <a:lnTo>
                  <a:pt x="6403002" y="831978"/>
                </a:lnTo>
                <a:lnTo>
                  <a:pt x="6419534" y="788160"/>
                </a:lnTo>
                <a:lnTo>
                  <a:pt x="6432660" y="742786"/>
                </a:lnTo>
                <a:lnTo>
                  <a:pt x="6442227" y="696010"/>
                </a:lnTo>
                <a:lnTo>
                  <a:pt x="6448080" y="647988"/>
                </a:lnTo>
                <a:lnTo>
                  <a:pt x="6450065" y="598871"/>
                </a:lnTo>
                <a:lnTo>
                  <a:pt x="6448080" y="549755"/>
                </a:lnTo>
                <a:lnTo>
                  <a:pt x="6442227" y="501732"/>
                </a:lnTo>
                <a:lnTo>
                  <a:pt x="6432660" y="454957"/>
                </a:lnTo>
                <a:lnTo>
                  <a:pt x="6419534" y="409583"/>
                </a:lnTo>
                <a:lnTo>
                  <a:pt x="6403002" y="365765"/>
                </a:lnTo>
                <a:lnTo>
                  <a:pt x="6383219" y="323657"/>
                </a:lnTo>
                <a:lnTo>
                  <a:pt x="6360339" y="283413"/>
                </a:lnTo>
                <a:lnTo>
                  <a:pt x="6334516" y="245187"/>
                </a:lnTo>
                <a:lnTo>
                  <a:pt x="6305904" y="209134"/>
                </a:lnTo>
                <a:lnTo>
                  <a:pt x="6274658" y="175406"/>
                </a:lnTo>
                <a:lnTo>
                  <a:pt x="6240931" y="144160"/>
                </a:lnTo>
                <a:lnTo>
                  <a:pt x="6204877" y="115548"/>
                </a:lnTo>
                <a:lnTo>
                  <a:pt x="6166651" y="89725"/>
                </a:lnTo>
                <a:lnTo>
                  <a:pt x="6126407" y="66845"/>
                </a:lnTo>
                <a:lnTo>
                  <a:pt x="6084299" y="47062"/>
                </a:lnTo>
                <a:lnTo>
                  <a:pt x="6040481" y="30531"/>
                </a:lnTo>
                <a:lnTo>
                  <a:pt x="5995108" y="17405"/>
                </a:lnTo>
                <a:lnTo>
                  <a:pt x="5948332" y="7838"/>
                </a:lnTo>
                <a:lnTo>
                  <a:pt x="5900309" y="1985"/>
                </a:lnTo>
                <a:lnTo>
                  <a:pt x="585119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53A69B8C-7013-4806-B629-1F0A582EE27C}"/>
              </a:ext>
            </a:extLst>
          </p:cNvPr>
          <p:cNvSpPr txBox="1"/>
          <p:nvPr/>
        </p:nvSpPr>
        <p:spPr>
          <a:xfrm>
            <a:off x="13316030" y="8781809"/>
            <a:ext cx="5440680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45" dirty="0">
                <a:latin typeface="Goethe FF Clan"/>
                <a:cs typeface="Goethe FF Clan"/>
              </a:rPr>
              <a:t>Schokoladeneisproduzent</a:t>
            </a:r>
            <a:endParaRPr sz="3700">
              <a:latin typeface="Goethe FF Clan"/>
              <a:cs typeface="Goethe FF Clan"/>
            </a:endParaRPr>
          </a:p>
        </p:txBody>
      </p:sp>
      <p:grpSp>
        <p:nvGrpSpPr>
          <p:cNvPr id="9" name="object 8">
            <a:extLst>
              <a:ext uri="{FF2B5EF4-FFF2-40B4-BE49-F238E27FC236}">
                <a16:creationId xmlns:a16="http://schemas.microsoft.com/office/drawing/2014/main" id="{CE4918D8-702A-4366-AD32-319EF485B426}"/>
              </a:ext>
            </a:extLst>
          </p:cNvPr>
          <p:cNvGrpSpPr/>
          <p:nvPr/>
        </p:nvGrpSpPr>
        <p:grpSpPr>
          <a:xfrm>
            <a:off x="4680483" y="8962587"/>
            <a:ext cx="1150620" cy="307975"/>
            <a:chOff x="4680483" y="8962587"/>
            <a:chExt cx="1150620" cy="307975"/>
          </a:xfrm>
        </p:grpSpPr>
        <p:sp>
          <p:nvSpPr>
            <p:cNvPr id="10" name="object 9">
              <a:extLst>
                <a:ext uri="{FF2B5EF4-FFF2-40B4-BE49-F238E27FC236}">
                  <a16:creationId xmlns:a16="http://schemas.microsoft.com/office/drawing/2014/main" id="{79A53E4F-DA0D-4FCB-AD2A-75607D391E68}"/>
                </a:ext>
              </a:extLst>
            </p:cNvPr>
            <p:cNvSpPr/>
            <p:nvPr/>
          </p:nvSpPr>
          <p:spPr>
            <a:xfrm>
              <a:off x="4680483" y="9042972"/>
              <a:ext cx="894080" cy="146685"/>
            </a:xfrm>
            <a:custGeom>
              <a:avLst/>
              <a:gdLst/>
              <a:ahLst/>
              <a:cxnLst/>
              <a:rect l="l" t="t" r="r" b="b"/>
              <a:pathLst>
                <a:path w="894079" h="146684">
                  <a:moveTo>
                    <a:pt x="0" y="146592"/>
                  </a:moveTo>
                  <a:lnTo>
                    <a:pt x="893847" y="146592"/>
                  </a:lnTo>
                  <a:lnTo>
                    <a:pt x="893847" y="0"/>
                  </a:lnTo>
                  <a:lnTo>
                    <a:pt x="0" y="0"/>
                  </a:lnTo>
                  <a:lnTo>
                    <a:pt x="0" y="146592"/>
                  </a:lnTo>
                  <a:close/>
                </a:path>
              </a:pathLst>
            </a:custGeom>
            <a:solidFill>
              <a:srgbClr val="EC65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0">
              <a:extLst>
                <a:ext uri="{FF2B5EF4-FFF2-40B4-BE49-F238E27FC236}">
                  <a16:creationId xmlns:a16="http://schemas.microsoft.com/office/drawing/2014/main" id="{1F98FA91-04F1-4996-BC00-CD7EF295CD87}"/>
                </a:ext>
              </a:extLst>
            </p:cNvPr>
            <p:cNvSpPr/>
            <p:nvPr/>
          </p:nvSpPr>
          <p:spPr>
            <a:xfrm>
              <a:off x="5408228" y="8962587"/>
              <a:ext cx="422909" cy="307975"/>
            </a:xfrm>
            <a:custGeom>
              <a:avLst/>
              <a:gdLst/>
              <a:ahLst/>
              <a:cxnLst/>
              <a:rect l="l" t="t" r="r" b="b"/>
              <a:pathLst>
                <a:path w="422910" h="307975">
                  <a:moveTo>
                    <a:pt x="0" y="0"/>
                  </a:moveTo>
                  <a:lnTo>
                    <a:pt x="93431" y="91248"/>
                  </a:lnTo>
                  <a:lnTo>
                    <a:pt x="124574" y="153681"/>
                  </a:lnTo>
                  <a:lnTo>
                    <a:pt x="93431" y="216114"/>
                  </a:lnTo>
                  <a:lnTo>
                    <a:pt x="0" y="307362"/>
                  </a:lnTo>
                  <a:lnTo>
                    <a:pt x="422322" y="1536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65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1">
            <a:extLst>
              <a:ext uri="{FF2B5EF4-FFF2-40B4-BE49-F238E27FC236}">
                <a16:creationId xmlns:a16="http://schemas.microsoft.com/office/drawing/2014/main" id="{440E0522-28EE-4014-8F9F-5F0D91D27855}"/>
              </a:ext>
            </a:extLst>
          </p:cNvPr>
          <p:cNvGrpSpPr/>
          <p:nvPr/>
        </p:nvGrpSpPr>
        <p:grpSpPr>
          <a:xfrm>
            <a:off x="11371711" y="8962587"/>
            <a:ext cx="942975" cy="307975"/>
            <a:chOff x="11371711" y="8962587"/>
            <a:chExt cx="942975" cy="307975"/>
          </a:xfrm>
        </p:grpSpPr>
        <p:sp>
          <p:nvSpPr>
            <p:cNvPr id="13" name="object 12">
              <a:extLst>
                <a:ext uri="{FF2B5EF4-FFF2-40B4-BE49-F238E27FC236}">
                  <a16:creationId xmlns:a16="http://schemas.microsoft.com/office/drawing/2014/main" id="{5E719CDD-35C4-451E-A445-2255DB08F0D7}"/>
                </a:ext>
              </a:extLst>
            </p:cNvPr>
            <p:cNvSpPr/>
            <p:nvPr/>
          </p:nvSpPr>
          <p:spPr>
            <a:xfrm>
              <a:off x="11371711" y="9042972"/>
              <a:ext cx="686435" cy="146685"/>
            </a:xfrm>
            <a:custGeom>
              <a:avLst/>
              <a:gdLst/>
              <a:ahLst/>
              <a:cxnLst/>
              <a:rect l="l" t="t" r="r" b="b"/>
              <a:pathLst>
                <a:path w="686434" h="146684">
                  <a:moveTo>
                    <a:pt x="0" y="146592"/>
                  </a:moveTo>
                  <a:lnTo>
                    <a:pt x="686157" y="146592"/>
                  </a:lnTo>
                  <a:lnTo>
                    <a:pt x="686157" y="0"/>
                  </a:lnTo>
                  <a:lnTo>
                    <a:pt x="0" y="0"/>
                  </a:lnTo>
                  <a:lnTo>
                    <a:pt x="0" y="146592"/>
                  </a:lnTo>
                  <a:close/>
                </a:path>
              </a:pathLst>
            </a:custGeom>
            <a:solidFill>
              <a:srgbClr val="EC65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3">
              <a:extLst>
                <a:ext uri="{FF2B5EF4-FFF2-40B4-BE49-F238E27FC236}">
                  <a16:creationId xmlns:a16="http://schemas.microsoft.com/office/drawing/2014/main" id="{82C5100F-F356-4F14-8622-32AF50FB9157}"/>
                </a:ext>
              </a:extLst>
            </p:cNvPr>
            <p:cNvSpPr/>
            <p:nvPr/>
          </p:nvSpPr>
          <p:spPr>
            <a:xfrm>
              <a:off x="11891768" y="8962587"/>
              <a:ext cx="422909" cy="307975"/>
            </a:xfrm>
            <a:custGeom>
              <a:avLst/>
              <a:gdLst/>
              <a:ahLst/>
              <a:cxnLst/>
              <a:rect l="l" t="t" r="r" b="b"/>
              <a:pathLst>
                <a:path w="422909" h="307975">
                  <a:moveTo>
                    <a:pt x="0" y="0"/>
                  </a:moveTo>
                  <a:lnTo>
                    <a:pt x="93431" y="91248"/>
                  </a:lnTo>
                  <a:lnTo>
                    <a:pt x="124574" y="153681"/>
                  </a:lnTo>
                  <a:lnTo>
                    <a:pt x="93431" y="216114"/>
                  </a:lnTo>
                  <a:lnTo>
                    <a:pt x="0" y="307362"/>
                  </a:lnTo>
                  <a:lnTo>
                    <a:pt x="422322" y="1536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65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8" name="object 17">
            <a:extLst>
              <a:ext uri="{FF2B5EF4-FFF2-40B4-BE49-F238E27FC236}">
                <a16:creationId xmlns:a16="http://schemas.microsoft.com/office/drawing/2014/main" id="{948B9767-EB83-4634-9F7D-E9ED3DE7BAD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3914" y="3490333"/>
            <a:ext cx="4312015" cy="4130010"/>
          </a:xfrm>
          <a:prstGeom prst="rect">
            <a:avLst/>
          </a:prstGeom>
          <a:effectLst>
            <a:outerShdw dist="317500" dir="19020000" algn="ctr" rotWithShape="0">
              <a:srgbClr val="EB6400"/>
            </a:outerShdw>
          </a:effectLst>
        </p:spPr>
      </p:pic>
      <p:pic>
        <p:nvPicPr>
          <p:cNvPr id="21" name="object 20">
            <a:extLst>
              <a:ext uri="{FF2B5EF4-FFF2-40B4-BE49-F238E27FC236}">
                <a16:creationId xmlns:a16="http://schemas.microsoft.com/office/drawing/2014/main" id="{6A8FF730-F820-4844-A38A-DFBB5FF7E08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996363" y="3691091"/>
            <a:ext cx="3840951" cy="3849558"/>
          </a:xfrm>
          <a:prstGeom prst="rect">
            <a:avLst/>
          </a:prstGeom>
          <a:effectLst>
            <a:outerShdw dist="317500" dir="7920000" algn="ctr" rotWithShape="0">
              <a:srgbClr val="A0C814"/>
            </a:outerShdw>
          </a:effectLst>
        </p:spPr>
      </p:pic>
      <p:pic>
        <p:nvPicPr>
          <p:cNvPr id="24" name="object 23">
            <a:extLst>
              <a:ext uri="{FF2B5EF4-FFF2-40B4-BE49-F238E27FC236}">
                <a16:creationId xmlns:a16="http://schemas.microsoft.com/office/drawing/2014/main" id="{2A378D80-5C8E-43F5-BDEA-862D30FE8470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088617" y="3257513"/>
            <a:ext cx="4595629" cy="4595650"/>
          </a:xfrm>
          <a:prstGeom prst="rect">
            <a:avLst/>
          </a:prstGeom>
          <a:effectLst>
            <a:outerShdw dist="317500" dir="13500000" algn="ctr" rotWithShape="0">
              <a:srgbClr val="5AC8F5"/>
            </a:outerShdw>
          </a:effectLst>
        </p:spPr>
      </p:pic>
      <p:grpSp>
        <p:nvGrpSpPr>
          <p:cNvPr id="25" name="object 24">
            <a:extLst>
              <a:ext uri="{FF2B5EF4-FFF2-40B4-BE49-F238E27FC236}">
                <a16:creationId xmlns:a16="http://schemas.microsoft.com/office/drawing/2014/main" id="{BB972F9F-2DF3-477C-A9EF-27E7C863C7C1}"/>
              </a:ext>
            </a:extLst>
          </p:cNvPr>
          <p:cNvGrpSpPr/>
          <p:nvPr/>
        </p:nvGrpSpPr>
        <p:grpSpPr>
          <a:xfrm>
            <a:off x="11024795" y="0"/>
            <a:ext cx="5410835" cy="2393950"/>
            <a:chOff x="11024795" y="0"/>
            <a:chExt cx="5410835" cy="2393950"/>
          </a:xfrm>
        </p:grpSpPr>
        <p:sp>
          <p:nvSpPr>
            <p:cNvPr id="26" name="object 25">
              <a:extLst>
                <a:ext uri="{FF2B5EF4-FFF2-40B4-BE49-F238E27FC236}">
                  <a16:creationId xmlns:a16="http://schemas.microsoft.com/office/drawing/2014/main" id="{81FACDE8-AE23-400B-BB75-4D922F501C60}"/>
                </a:ext>
              </a:extLst>
            </p:cNvPr>
            <p:cNvSpPr/>
            <p:nvPr/>
          </p:nvSpPr>
          <p:spPr>
            <a:xfrm>
              <a:off x="11061233" y="0"/>
              <a:ext cx="3510279" cy="2320925"/>
            </a:xfrm>
            <a:custGeom>
              <a:avLst/>
              <a:gdLst/>
              <a:ahLst/>
              <a:cxnLst/>
              <a:rect l="l" t="t" r="r" b="b"/>
              <a:pathLst>
                <a:path w="3510280" h="2320925">
                  <a:moveTo>
                    <a:pt x="1755129" y="2320584"/>
                  </a:moveTo>
                  <a:lnTo>
                    <a:pt x="1803440" y="2319932"/>
                  </a:lnTo>
                  <a:lnTo>
                    <a:pt x="1851428" y="2317987"/>
                  </a:lnTo>
                  <a:lnTo>
                    <a:pt x="1899077" y="2314766"/>
                  </a:lnTo>
                  <a:lnTo>
                    <a:pt x="1946370" y="2310286"/>
                  </a:lnTo>
                  <a:lnTo>
                    <a:pt x="1993290" y="2304562"/>
                  </a:lnTo>
                  <a:lnTo>
                    <a:pt x="2039821" y="2297613"/>
                  </a:lnTo>
                  <a:lnTo>
                    <a:pt x="2085945" y="2289454"/>
                  </a:lnTo>
                  <a:lnTo>
                    <a:pt x="2131646" y="2280103"/>
                  </a:lnTo>
                  <a:lnTo>
                    <a:pt x="2176907" y="2269576"/>
                  </a:lnTo>
                  <a:lnTo>
                    <a:pt x="2221712" y="2257889"/>
                  </a:lnTo>
                  <a:lnTo>
                    <a:pt x="2266044" y="2245061"/>
                  </a:lnTo>
                  <a:lnTo>
                    <a:pt x="2309886" y="2231107"/>
                  </a:lnTo>
                  <a:lnTo>
                    <a:pt x="2353221" y="2216044"/>
                  </a:lnTo>
                  <a:lnTo>
                    <a:pt x="2396033" y="2199888"/>
                  </a:lnTo>
                  <a:lnTo>
                    <a:pt x="2438305" y="2182658"/>
                  </a:lnTo>
                  <a:lnTo>
                    <a:pt x="2480020" y="2164368"/>
                  </a:lnTo>
                  <a:lnTo>
                    <a:pt x="2521162" y="2145037"/>
                  </a:lnTo>
                  <a:lnTo>
                    <a:pt x="2561713" y="2124680"/>
                  </a:lnTo>
                  <a:lnTo>
                    <a:pt x="2601657" y="2103315"/>
                  </a:lnTo>
                  <a:lnTo>
                    <a:pt x="2640977" y="2080958"/>
                  </a:lnTo>
                  <a:lnTo>
                    <a:pt x="2679657" y="2057626"/>
                  </a:lnTo>
                  <a:lnTo>
                    <a:pt x="2717680" y="2033335"/>
                  </a:lnTo>
                  <a:lnTo>
                    <a:pt x="2755028" y="2008103"/>
                  </a:lnTo>
                  <a:lnTo>
                    <a:pt x="2791686" y="1981946"/>
                  </a:lnTo>
                  <a:lnTo>
                    <a:pt x="2827637" y="1954881"/>
                  </a:lnTo>
                  <a:lnTo>
                    <a:pt x="2862863" y="1926925"/>
                  </a:lnTo>
                  <a:lnTo>
                    <a:pt x="2897349" y="1898093"/>
                  </a:lnTo>
                  <a:lnTo>
                    <a:pt x="2931077" y="1868404"/>
                  </a:lnTo>
                  <a:lnTo>
                    <a:pt x="2964031" y="1837874"/>
                  </a:lnTo>
                  <a:lnTo>
                    <a:pt x="2996194" y="1806519"/>
                  </a:lnTo>
                  <a:lnTo>
                    <a:pt x="3027549" y="1774356"/>
                  </a:lnTo>
                  <a:lnTo>
                    <a:pt x="3058079" y="1741402"/>
                  </a:lnTo>
                  <a:lnTo>
                    <a:pt x="3087768" y="1707674"/>
                  </a:lnTo>
                  <a:lnTo>
                    <a:pt x="3116599" y="1673189"/>
                  </a:lnTo>
                  <a:lnTo>
                    <a:pt x="3144556" y="1637962"/>
                  </a:lnTo>
                  <a:lnTo>
                    <a:pt x="3171621" y="1602012"/>
                  </a:lnTo>
                  <a:lnTo>
                    <a:pt x="3197778" y="1565354"/>
                  </a:lnTo>
                  <a:lnTo>
                    <a:pt x="3223010" y="1528005"/>
                  </a:lnTo>
                  <a:lnTo>
                    <a:pt x="3247300" y="1489982"/>
                  </a:lnTo>
                  <a:lnTo>
                    <a:pt x="3270633" y="1451302"/>
                  </a:lnTo>
                  <a:lnTo>
                    <a:pt x="3292990" y="1411982"/>
                  </a:lnTo>
                  <a:lnTo>
                    <a:pt x="3314355" y="1372038"/>
                  </a:lnTo>
                  <a:lnTo>
                    <a:pt x="3334711" y="1331487"/>
                  </a:lnTo>
                  <a:lnTo>
                    <a:pt x="3354043" y="1290345"/>
                  </a:lnTo>
                  <a:lnTo>
                    <a:pt x="3372332" y="1248630"/>
                  </a:lnTo>
                  <a:lnTo>
                    <a:pt x="3389563" y="1206359"/>
                  </a:lnTo>
                  <a:lnTo>
                    <a:pt x="3405718" y="1163547"/>
                  </a:lnTo>
                  <a:lnTo>
                    <a:pt x="3420781" y="1120211"/>
                  </a:lnTo>
                  <a:lnTo>
                    <a:pt x="3434736" y="1076370"/>
                  </a:lnTo>
                  <a:lnTo>
                    <a:pt x="3447564" y="1032038"/>
                  </a:lnTo>
                  <a:lnTo>
                    <a:pt x="3459250" y="987233"/>
                  </a:lnTo>
                  <a:lnTo>
                    <a:pt x="3469777" y="941971"/>
                  </a:lnTo>
                  <a:lnTo>
                    <a:pt x="3479129" y="896270"/>
                  </a:lnTo>
                  <a:lnTo>
                    <a:pt x="3487287" y="850146"/>
                  </a:lnTo>
                  <a:lnTo>
                    <a:pt x="3494237" y="803615"/>
                  </a:lnTo>
                  <a:lnTo>
                    <a:pt x="3499960" y="756695"/>
                  </a:lnTo>
                  <a:lnTo>
                    <a:pt x="3504441" y="709403"/>
                  </a:lnTo>
                  <a:lnTo>
                    <a:pt x="3507662" y="661754"/>
                  </a:lnTo>
                  <a:lnTo>
                    <a:pt x="3509607" y="613765"/>
                  </a:lnTo>
                  <a:lnTo>
                    <a:pt x="3510259" y="565455"/>
                  </a:lnTo>
                  <a:lnTo>
                    <a:pt x="3509607" y="517144"/>
                  </a:lnTo>
                  <a:lnTo>
                    <a:pt x="3507662" y="469155"/>
                  </a:lnTo>
                  <a:lnTo>
                    <a:pt x="3504441" y="421507"/>
                  </a:lnTo>
                  <a:lnTo>
                    <a:pt x="3499960" y="374214"/>
                  </a:lnTo>
                  <a:lnTo>
                    <a:pt x="3494237" y="327294"/>
                  </a:lnTo>
                  <a:lnTo>
                    <a:pt x="3487287" y="280763"/>
                  </a:lnTo>
                  <a:lnTo>
                    <a:pt x="3479129" y="234639"/>
                  </a:lnTo>
                  <a:lnTo>
                    <a:pt x="3469777" y="188938"/>
                  </a:lnTo>
                  <a:lnTo>
                    <a:pt x="3459250" y="143676"/>
                  </a:lnTo>
                  <a:lnTo>
                    <a:pt x="3447564" y="98871"/>
                  </a:lnTo>
                  <a:lnTo>
                    <a:pt x="3434736" y="54540"/>
                  </a:lnTo>
                  <a:lnTo>
                    <a:pt x="3420781" y="10698"/>
                  </a:lnTo>
                  <a:lnTo>
                    <a:pt x="3417063" y="0"/>
                  </a:lnTo>
                </a:path>
                <a:path w="3510280" h="2320925">
                  <a:moveTo>
                    <a:pt x="93196" y="0"/>
                  </a:moveTo>
                  <a:lnTo>
                    <a:pt x="75523" y="54540"/>
                  </a:lnTo>
                  <a:lnTo>
                    <a:pt x="62694" y="98871"/>
                  </a:lnTo>
                  <a:lnTo>
                    <a:pt x="51008" y="143676"/>
                  </a:lnTo>
                  <a:lnTo>
                    <a:pt x="40481" y="188938"/>
                  </a:lnTo>
                  <a:lnTo>
                    <a:pt x="31130" y="234639"/>
                  </a:lnTo>
                  <a:lnTo>
                    <a:pt x="22971" y="280763"/>
                  </a:lnTo>
                  <a:lnTo>
                    <a:pt x="16022" y="327294"/>
                  </a:lnTo>
                  <a:lnTo>
                    <a:pt x="10298" y="374214"/>
                  </a:lnTo>
                  <a:lnTo>
                    <a:pt x="5818" y="421507"/>
                  </a:lnTo>
                  <a:lnTo>
                    <a:pt x="2597" y="469155"/>
                  </a:lnTo>
                  <a:lnTo>
                    <a:pt x="652" y="517144"/>
                  </a:lnTo>
                  <a:lnTo>
                    <a:pt x="0" y="565455"/>
                  </a:lnTo>
                  <a:lnTo>
                    <a:pt x="652" y="613765"/>
                  </a:lnTo>
                  <a:lnTo>
                    <a:pt x="2597" y="661754"/>
                  </a:lnTo>
                  <a:lnTo>
                    <a:pt x="5818" y="709403"/>
                  </a:lnTo>
                  <a:lnTo>
                    <a:pt x="10298" y="756695"/>
                  </a:lnTo>
                  <a:lnTo>
                    <a:pt x="16022" y="803615"/>
                  </a:lnTo>
                  <a:lnTo>
                    <a:pt x="22971" y="850146"/>
                  </a:lnTo>
                  <a:lnTo>
                    <a:pt x="31130" y="896270"/>
                  </a:lnTo>
                  <a:lnTo>
                    <a:pt x="40481" y="941971"/>
                  </a:lnTo>
                  <a:lnTo>
                    <a:pt x="51008" y="987233"/>
                  </a:lnTo>
                  <a:lnTo>
                    <a:pt x="62694" y="1032038"/>
                  </a:lnTo>
                  <a:lnTo>
                    <a:pt x="75523" y="1076370"/>
                  </a:lnTo>
                  <a:lnTo>
                    <a:pt x="89477" y="1120211"/>
                  </a:lnTo>
                  <a:lnTo>
                    <a:pt x="104540" y="1163547"/>
                  </a:lnTo>
                  <a:lnTo>
                    <a:pt x="120696" y="1206359"/>
                  </a:lnTo>
                  <a:lnTo>
                    <a:pt x="137926" y="1248630"/>
                  </a:lnTo>
                  <a:lnTo>
                    <a:pt x="156216" y="1290345"/>
                  </a:lnTo>
                  <a:lnTo>
                    <a:pt x="175547" y="1331487"/>
                  </a:lnTo>
                  <a:lnTo>
                    <a:pt x="195904" y="1372038"/>
                  </a:lnTo>
                  <a:lnTo>
                    <a:pt x="217269" y="1411982"/>
                  </a:lnTo>
                  <a:lnTo>
                    <a:pt x="239626" y="1451302"/>
                  </a:lnTo>
                  <a:lnTo>
                    <a:pt x="262958" y="1489982"/>
                  </a:lnTo>
                  <a:lnTo>
                    <a:pt x="287249" y="1528005"/>
                  </a:lnTo>
                  <a:lnTo>
                    <a:pt x="312481" y="1565354"/>
                  </a:lnTo>
                  <a:lnTo>
                    <a:pt x="338638" y="1602012"/>
                  </a:lnTo>
                  <a:lnTo>
                    <a:pt x="365703" y="1637962"/>
                  </a:lnTo>
                  <a:lnTo>
                    <a:pt x="393659" y="1673189"/>
                  </a:lnTo>
                  <a:lnTo>
                    <a:pt x="422490" y="1707674"/>
                  </a:lnTo>
                  <a:lnTo>
                    <a:pt x="452180" y="1741402"/>
                  </a:lnTo>
                  <a:lnTo>
                    <a:pt x="482710" y="1774356"/>
                  </a:lnTo>
                  <a:lnTo>
                    <a:pt x="514065" y="1806519"/>
                  </a:lnTo>
                  <a:lnTo>
                    <a:pt x="546228" y="1837874"/>
                  </a:lnTo>
                  <a:lnTo>
                    <a:pt x="579181" y="1868404"/>
                  </a:lnTo>
                  <a:lnTo>
                    <a:pt x="612910" y="1898093"/>
                  </a:lnTo>
                  <a:lnTo>
                    <a:pt x="647395" y="1926925"/>
                  </a:lnTo>
                  <a:lnTo>
                    <a:pt x="682622" y="1954881"/>
                  </a:lnTo>
                  <a:lnTo>
                    <a:pt x="718572" y="1981946"/>
                  </a:lnTo>
                  <a:lnTo>
                    <a:pt x="755230" y="2008103"/>
                  </a:lnTo>
                  <a:lnTo>
                    <a:pt x="792579" y="2033335"/>
                  </a:lnTo>
                  <a:lnTo>
                    <a:pt x="830602" y="2057626"/>
                  </a:lnTo>
                  <a:lnTo>
                    <a:pt x="869282" y="2080958"/>
                  </a:lnTo>
                  <a:lnTo>
                    <a:pt x="908602" y="2103315"/>
                  </a:lnTo>
                  <a:lnTo>
                    <a:pt x="948546" y="2124680"/>
                  </a:lnTo>
                  <a:lnTo>
                    <a:pt x="989097" y="2145037"/>
                  </a:lnTo>
                  <a:lnTo>
                    <a:pt x="1030238" y="2164368"/>
                  </a:lnTo>
                  <a:lnTo>
                    <a:pt x="1071953" y="2182658"/>
                  </a:lnTo>
                  <a:lnTo>
                    <a:pt x="1114225" y="2199888"/>
                  </a:lnTo>
                  <a:lnTo>
                    <a:pt x="1157037" y="2216044"/>
                  </a:lnTo>
                  <a:lnTo>
                    <a:pt x="1200372" y="2231107"/>
                  </a:lnTo>
                  <a:lnTo>
                    <a:pt x="1244214" y="2245061"/>
                  </a:lnTo>
                  <a:lnTo>
                    <a:pt x="1288546" y="2257889"/>
                  </a:lnTo>
                  <a:lnTo>
                    <a:pt x="1333351" y="2269576"/>
                  </a:lnTo>
                  <a:lnTo>
                    <a:pt x="1378613" y="2280103"/>
                  </a:lnTo>
                  <a:lnTo>
                    <a:pt x="1424314" y="2289454"/>
                  </a:lnTo>
                  <a:lnTo>
                    <a:pt x="1470438" y="2297613"/>
                  </a:lnTo>
                  <a:lnTo>
                    <a:pt x="1516969" y="2304562"/>
                  </a:lnTo>
                  <a:lnTo>
                    <a:pt x="1563889" y="2310286"/>
                  </a:lnTo>
                  <a:lnTo>
                    <a:pt x="1611181" y="2314766"/>
                  </a:lnTo>
                  <a:lnTo>
                    <a:pt x="1658830" y="2317987"/>
                  </a:lnTo>
                  <a:lnTo>
                    <a:pt x="1706818" y="2319932"/>
                  </a:lnTo>
                  <a:lnTo>
                    <a:pt x="1755129" y="2320584"/>
                  </a:lnTo>
                </a:path>
              </a:pathLst>
            </a:custGeom>
            <a:ln w="72877">
              <a:solidFill>
                <a:srgbClr val="81005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6">
              <a:extLst>
                <a:ext uri="{FF2B5EF4-FFF2-40B4-BE49-F238E27FC236}">
                  <a16:creationId xmlns:a16="http://schemas.microsoft.com/office/drawing/2014/main" id="{67712345-8A06-448E-BCBE-5C90AF1D8275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476029" y="0"/>
              <a:ext cx="2959522" cy="21295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7496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9E7E6163-B662-4043-B5E8-C7AD47D027B0}"/>
              </a:ext>
            </a:extLst>
          </p:cNvPr>
          <p:cNvSpPr txBox="1"/>
          <p:nvPr/>
        </p:nvSpPr>
        <p:spPr>
          <a:xfrm>
            <a:off x="798556" y="1588487"/>
            <a:ext cx="8973251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Glaubt ihr das?</a:t>
            </a:r>
            <a:endParaRPr sz="4949" i="1" dirty="0">
              <a:latin typeface="Goethe FF Clan"/>
              <a:cs typeface="Goethe FF Clan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BC779B98-82FC-486C-B2E0-D77EF1BBFFF6}"/>
              </a:ext>
            </a:extLst>
          </p:cNvPr>
          <p:cNvSpPr/>
          <p:nvPr/>
        </p:nvSpPr>
        <p:spPr>
          <a:xfrm>
            <a:off x="0" y="3711714"/>
            <a:ext cx="7175500" cy="7597140"/>
          </a:xfrm>
          <a:custGeom>
            <a:avLst/>
            <a:gdLst/>
            <a:ahLst/>
            <a:cxnLst/>
            <a:rect l="l" t="t" r="r" b="b"/>
            <a:pathLst>
              <a:path w="7175500" h="7597140">
                <a:moveTo>
                  <a:pt x="5752437" y="7596842"/>
                </a:moveTo>
                <a:lnTo>
                  <a:pt x="5781532" y="7570038"/>
                </a:lnTo>
                <a:lnTo>
                  <a:pt x="5814345" y="7539182"/>
                </a:lnTo>
                <a:lnTo>
                  <a:pt x="5846839" y="7507993"/>
                </a:lnTo>
                <a:lnTo>
                  <a:pt x="5879011" y="7476473"/>
                </a:lnTo>
                <a:lnTo>
                  <a:pt x="5910858" y="7444626"/>
                </a:lnTo>
                <a:lnTo>
                  <a:pt x="5942377" y="7412454"/>
                </a:lnTo>
                <a:lnTo>
                  <a:pt x="5973567" y="7379960"/>
                </a:lnTo>
                <a:lnTo>
                  <a:pt x="6004423" y="7347147"/>
                </a:lnTo>
                <a:lnTo>
                  <a:pt x="6034944" y="7314017"/>
                </a:lnTo>
                <a:lnTo>
                  <a:pt x="6065126" y="7280574"/>
                </a:lnTo>
                <a:lnTo>
                  <a:pt x="6094967" y="7246819"/>
                </a:lnTo>
                <a:lnTo>
                  <a:pt x="6124464" y="7212755"/>
                </a:lnTo>
                <a:lnTo>
                  <a:pt x="6153615" y="7178386"/>
                </a:lnTo>
                <a:lnTo>
                  <a:pt x="6182416" y="7143714"/>
                </a:lnTo>
                <a:lnTo>
                  <a:pt x="6210866" y="7108741"/>
                </a:lnTo>
                <a:lnTo>
                  <a:pt x="6238961" y="7073471"/>
                </a:lnTo>
                <a:lnTo>
                  <a:pt x="6266698" y="7037906"/>
                </a:lnTo>
                <a:lnTo>
                  <a:pt x="6294075" y="7002049"/>
                </a:lnTo>
                <a:lnTo>
                  <a:pt x="6321089" y="6965902"/>
                </a:lnTo>
                <a:lnTo>
                  <a:pt x="6347738" y="6929469"/>
                </a:lnTo>
                <a:lnTo>
                  <a:pt x="6374018" y="6892752"/>
                </a:lnTo>
                <a:lnTo>
                  <a:pt x="6399928" y="6855753"/>
                </a:lnTo>
                <a:lnTo>
                  <a:pt x="6425463" y="6818476"/>
                </a:lnTo>
                <a:lnTo>
                  <a:pt x="6450622" y="6780923"/>
                </a:lnTo>
                <a:lnTo>
                  <a:pt x="6475402" y="6743097"/>
                </a:lnTo>
                <a:lnTo>
                  <a:pt x="6499800" y="6705001"/>
                </a:lnTo>
                <a:lnTo>
                  <a:pt x="6523813" y="6666636"/>
                </a:lnTo>
                <a:lnTo>
                  <a:pt x="6547439" y="6628007"/>
                </a:lnTo>
                <a:lnTo>
                  <a:pt x="6570675" y="6589116"/>
                </a:lnTo>
                <a:lnTo>
                  <a:pt x="6593518" y="6549965"/>
                </a:lnTo>
                <a:lnTo>
                  <a:pt x="6615966" y="6510558"/>
                </a:lnTo>
                <a:lnTo>
                  <a:pt x="6638015" y="6470896"/>
                </a:lnTo>
                <a:lnTo>
                  <a:pt x="6659664" y="6430983"/>
                </a:lnTo>
                <a:lnTo>
                  <a:pt x="6680908" y="6390821"/>
                </a:lnTo>
                <a:lnTo>
                  <a:pt x="6701747" y="6350413"/>
                </a:lnTo>
                <a:lnTo>
                  <a:pt x="6722176" y="6309763"/>
                </a:lnTo>
                <a:lnTo>
                  <a:pt x="6742193" y="6268871"/>
                </a:lnTo>
                <a:lnTo>
                  <a:pt x="6761796" y="6227742"/>
                </a:lnTo>
                <a:lnTo>
                  <a:pt x="6780982" y="6186378"/>
                </a:lnTo>
                <a:lnTo>
                  <a:pt x="6799747" y="6144782"/>
                </a:lnTo>
                <a:lnTo>
                  <a:pt x="6818090" y="6102956"/>
                </a:lnTo>
                <a:lnTo>
                  <a:pt x="6836007" y="6060903"/>
                </a:lnTo>
                <a:lnTo>
                  <a:pt x="6853496" y="6018626"/>
                </a:lnTo>
                <a:lnTo>
                  <a:pt x="6870555" y="5976128"/>
                </a:lnTo>
                <a:lnTo>
                  <a:pt x="6887180" y="5933411"/>
                </a:lnTo>
                <a:lnTo>
                  <a:pt x="6903368" y="5890478"/>
                </a:lnTo>
                <a:lnTo>
                  <a:pt x="6919117" y="5847331"/>
                </a:lnTo>
                <a:lnTo>
                  <a:pt x="6934425" y="5803974"/>
                </a:lnTo>
                <a:lnTo>
                  <a:pt x="6949288" y="5760409"/>
                </a:lnTo>
                <a:lnTo>
                  <a:pt x="6963704" y="5716640"/>
                </a:lnTo>
                <a:lnTo>
                  <a:pt x="6977670" y="5672667"/>
                </a:lnTo>
                <a:lnTo>
                  <a:pt x="6991183" y="5628495"/>
                </a:lnTo>
                <a:lnTo>
                  <a:pt x="7004241" y="5584127"/>
                </a:lnTo>
                <a:lnTo>
                  <a:pt x="7016841" y="5539563"/>
                </a:lnTo>
                <a:lnTo>
                  <a:pt x="7028981" y="5494809"/>
                </a:lnTo>
                <a:lnTo>
                  <a:pt x="7040656" y="5449865"/>
                </a:lnTo>
                <a:lnTo>
                  <a:pt x="7051866" y="5404736"/>
                </a:lnTo>
                <a:lnTo>
                  <a:pt x="7062606" y="5359423"/>
                </a:lnTo>
                <a:lnTo>
                  <a:pt x="7072875" y="5313930"/>
                </a:lnTo>
                <a:lnTo>
                  <a:pt x="7082669" y="5268258"/>
                </a:lnTo>
                <a:lnTo>
                  <a:pt x="7091986" y="5222412"/>
                </a:lnTo>
                <a:lnTo>
                  <a:pt x="7100824" y="5176393"/>
                </a:lnTo>
                <a:lnTo>
                  <a:pt x="7109179" y="5130204"/>
                </a:lnTo>
                <a:lnTo>
                  <a:pt x="7117048" y="5083848"/>
                </a:lnTo>
                <a:lnTo>
                  <a:pt x="7124430" y="5037328"/>
                </a:lnTo>
                <a:lnTo>
                  <a:pt x="7131321" y="4990646"/>
                </a:lnTo>
                <a:lnTo>
                  <a:pt x="7137718" y="4943805"/>
                </a:lnTo>
                <a:lnTo>
                  <a:pt x="7143619" y="4896809"/>
                </a:lnTo>
                <a:lnTo>
                  <a:pt x="7149022" y="4849659"/>
                </a:lnTo>
                <a:lnTo>
                  <a:pt x="7153922" y="4802358"/>
                </a:lnTo>
                <a:lnTo>
                  <a:pt x="7158319" y="4754909"/>
                </a:lnTo>
                <a:lnTo>
                  <a:pt x="7162208" y="4707315"/>
                </a:lnTo>
                <a:lnTo>
                  <a:pt x="7165588" y="4659578"/>
                </a:lnTo>
                <a:lnTo>
                  <a:pt x="7168455" y="4611701"/>
                </a:lnTo>
                <a:lnTo>
                  <a:pt x="7170807" y="4563688"/>
                </a:lnTo>
                <a:lnTo>
                  <a:pt x="7172641" y="4515540"/>
                </a:lnTo>
                <a:lnTo>
                  <a:pt x="7173954" y="4467260"/>
                </a:lnTo>
                <a:lnTo>
                  <a:pt x="7174744" y="4418852"/>
                </a:lnTo>
                <a:lnTo>
                  <a:pt x="7175008" y="4370317"/>
                </a:lnTo>
                <a:lnTo>
                  <a:pt x="7174744" y="4321782"/>
                </a:lnTo>
                <a:lnTo>
                  <a:pt x="7173954" y="4273373"/>
                </a:lnTo>
                <a:lnTo>
                  <a:pt x="7172641" y="4225094"/>
                </a:lnTo>
                <a:lnTo>
                  <a:pt x="7170807" y="4176945"/>
                </a:lnTo>
                <a:lnTo>
                  <a:pt x="7168455" y="4128932"/>
                </a:lnTo>
                <a:lnTo>
                  <a:pt x="7165588" y="4081055"/>
                </a:lnTo>
                <a:lnTo>
                  <a:pt x="7162208" y="4033319"/>
                </a:lnTo>
                <a:lnTo>
                  <a:pt x="7158319" y="3985724"/>
                </a:lnTo>
                <a:lnTo>
                  <a:pt x="7153922" y="3938276"/>
                </a:lnTo>
                <a:lnTo>
                  <a:pt x="7149022" y="3890975"/>
                </a:lnTo>
                <a:lnTo>
                  <a:pt x="7143619" y="3843824"/>
                </a:lnTo>
                <a:lnTo>
                  <a:pt x="7137718" y="3796828"/>
                </a:lnTo>
                <a:lnTo>
                  <a:pt x="7131321" y="3749987"/>
                </a:lnTo>
                <a:lnTo>
                  <a:pt x="7124430" y="3703305"/>
                </a:lnTo>
                <a:lnTo>
                  <a:pt x="7117048" y="3656785"/>
                </a:lnTo>
                <a:lnTo>
                  <a:pt x="7109179" y="3610429"/>
                </a:lnTo>
                <a:lnTo>
                  <a:pt x="7100824" y="3564240"/>
                </a:lnTo>
                <a:lnTo>
                  <a:pt x="7091986" y="3518221"/>
                </a:lnTo>
                <a:lnTo>
                  <a:pt x="7082669" y="3472375"/>
                </a:lnTo>
                <a:lnTo>
                  <a:pt x="7072875" y="3426703"/>
                </a:lnTo>
                <a:lnTo>
                  <a:pt x="7062606" y="3381210"/>
                </a:lnTo>
                <a:lnTo>
                  <a:pt x="7051866" y="3335897"/>
                </a:lnTo>
                <a:lnTo>
                  <a:pt x="7040656" y="3290767"/>
                </a:lnTo>
                <a:lnTo>
                  <a:pt x="7028981" y="3245824"/>
                </a:lnTo>
                <a:lnTo>
                  <a:pt x="7016841" y="3201069"/>
                </a:lnTo>
                <a:lnTo>
                  <a:pt x="7004241" y="3156506"/>
                </a:lnTo>
                <a:lnTo>
                  <a:pt x="6991183" y="3112137"/>
                </a:lnTo>
                <a:lnTo>
                  <a:pt x="6977670" y="3067965"/>
                </a:lnTo>
                <a:lnTo>
                  <a:pt x="6963704" y="3023993"/>
                </a:lnTo>
                <a:lnTo>
                  <a:pt x="6949288" y="2980223"/>
                </a:lnTo>
                <a:lnTo>
                  <a:pt x="6934425" y="2936658"/>
                </a:lnTo>
                <a:lnTo>
                  <a:pt x="6919117" y="2893301"/>
                </a:lnTo>
                <a:lnTo>
                  <a:pt x="6903368" y="2850155"/>
                </a:lnTo>
                <a:lnTo>
                  <a:pt x="6887180" y="2807221"/>
                </a:lnTo>
                <a:lnTo>
                  <a:pt x="6870555" y="2764504"/>
                </a:lnTo>
                <a:lnTo>
                  <a:pt x="6853496" y="2722006"/>
                </a:lnTo>
                <a:lnTo>
                  <a:pt x="6836007" y="2679729"/>
                </a:lnTo>
                <a:lnTo>
                  <a:pt x="6818090" y="2637676"/>
                </a:lnTo>
                <a:lnTo>
                  <a:pt x="6799747" y="2595850"/>
                </a:lnTo>
                <a:lnTo>
                  <a:pt x="6780982" y="2554253"/>
                </a:lnTo>
                <a:lnTo>
                  <a:pt x="6761796" y="2512889"/>
                </a:lnTo>
                <a:lnTo>
                  <a:pt x="6742193" y="2471760"/>
                </a:lnTo>
                <a:lnTo>
                  <a:pt x="6722176" y="2430869"/>
                </a:lnTo>
                <a:lnTo>
                  <a:pt x="6701747" y="2390218"/>
                </a:lnTo>
                <a:lnTo>
                  <a:pt x="6680908" y="2349810"/>
                </a:lnTo>
                <a:lnTo>
                  <a:pt x="6659664" y="2309648"/>
                </a:lnTo>
                <a:lnTo>
                  <a:pt x="6638015" y="2269735"/>
                </a:lnTo>
                <a:lnTo>
                  <a:pt x="6615966" y="2230073"/>
                </a:lnTo>
                <a:lnTo>
                  <a:pt x="6593518" y="2190666"/>
                </a:lnTo>
                <a:lnTo>
                  <a:pt x="6570675" y="2151515"/>
                </a:lnTo>
                <a:lnTo>
                  <a:pt x="6547439" y="2112623"/>
                </a:lnTo>
                <a:lnTo>
                  <a:pt x="6523813" y="2073994"/>
                </a:lnTo>
                <a:lnTo>
                  <a:pt x="6499800" y="2035630"/>
                </a:lnTo>
                <a:lnTo>
                  <a:pt x="6475402" y="1997533"/>
                </a:lnTo>
                <a:lnTo>
                  <a:pt x="6450622" y="1959707"/>
                </a:lnTo>
                <a:lnTo>
                  <a:pt x="6425463" y="1922154"/>
                </a:lnTo>
                <a:lnTo>
                  <a:pt x="6399928" y="1884877"/>
                </a:lnTo>
                <a:lnTo>
                  <a:pt x="6374018" y="1847878"/>
                </a:lnTo>
                <a:lnTo>
                  <a:pt x="6347738" y="1811161"/>
                </a:lnTo>
                <a:lnTo>
                  <a:pt x="6321089" y="1774727"/>
                </a:lnTo>
                <a:lnTo>
                  <a:pt x="6294075" y="1738581"/>
                </a:lnTo>
                <a:lnTo>
                  <a:pt x="6266698" y="1702723"/>
                </a:lnTo>
                <a:lnTo>
                  <a:pt x="6238961" y="1667158"/>
                </a:lnTo>
                <a:lnTo>
                  <a:pt x="6210866" y="1631888"/>
                </a:lnTo>
                <a:lnTo>
                  <a:pt x="6182416" y="1596915"/>
                </a:lnTo>
                <a:lnTo>
                  <a:pt x="6153615" y="1562243"/>
                </a:lnTo>
                <a:lnTo>
                  <a:pt x="6124464" y="1527874"/>
                </a:lnTo>
                <a:lnTo>
                  <a:pt x="6094967" y="1493810"/>
                </a:lnTo>
                <a:lnTo>
                  <a:pt x="6065126" y="1460055"/>
                </a:lnTo>
                <a:lnTo>
                  <a:pt x="6034944" y="1426611"/>
                </a:lnTo>
                <a:lnTo>
                  <a:pt x="6004423" y="1393481"/>
                </a:lnTo>
                <a:lnTo>
                  <a:pt x="5973567" y="1360668"/>
                </a:lnTo>
                <a:lnTo>
                  <a:pt x="5942377" y="1328174"/>
                </a:lnTo>
                <a:lnTo>
                  <a:pt x="5910858" y="1296002"/>
                </a:lnTo>
                <a:lnTo>
                  <a:pt x="5879011" y="1264155"/>
                </a:lnTo>
                <a:lnTo>
                  <a:pt x="5846839" y="1232635"/>
                </a:lnTo>
                <a:lnTo>
                  <a:pt x="5814345" y="1201446"/>
                </a:lnTo>
                <a:lnTo>
                  <a:pt x="5781532" y="1170590"/>
                </a:lnTo>
                <a:lnTo>
                  <a:pt x="5748402" y="1140069"/>
                </a:lnTo>
                <a:lnTo>
                  <a:pt x="5714958" y="1109887"/>
                </a:lnTo>
                <a:lnTo>
                  <a:pt x="5681204" y="1080045"/>
                </a:lnTo>
                <a:lnTo>
                  <a:pt x="5647140" y="1050548"/>
                </a:lnTo>
                <a:lnTo>
                  <a:pt x="5612771" y="1021397"/>
                </a:lnTo>
                <a:lnTo>
                  <a:pt x="5578099" y="992596"/>
                </a:lnTo>
                <a:lnTo>
                  <a:pt x="5543126" y="964146"/>
                </a:lnTo>
                <a:lnTo>
                  <a:pt x="5507856" y="936051"/>
                </a:lnTo>
                <a:lnTo>
                  <a:pt x="5472291" y="908314"/>
                </a:lnTo>
                <a:lnTo>
                  <a:pt x="5436434" y="880937"/>
                </a:lnTo>
                <a:lnTo>
                  <a:pt x="5400287" y="853922"/>
                </a:lnTo>
                <a:lnTo>
                  <a:pt x="5363854" y="827273"/>
                </a:lnTo>
                <a:lnTo>
                  <a:pt x="5327137" y="800993"/>
                </a:lnTo>
                <a:lnTo>
                  <a:pt x="5290138" y="775084"/>
                </a:lnTo>
                <a:lnTo>
                  <a:pt x="5252861" y="749548"/>
                </a:lnTo>
                <a:lnTo>
                  <a:pt x="5215308" y="724389"/>
                </a:lnTo>
                <a:lnTo>
                  <a:pt x="5177482" y="699609"/>
                </a:lnTo>
                <a:lnTo>
                  <a:pt x="5139385" y="675211"/>
                </a:lnTo>
                <a:lnTo>
                  <a:pt x="5101021" y="651197"/>
                </a:lnTo>
                <a:lnTo>
                  <a:pt x="5062392" y="627571"/>
                </a:lnTo>
                <a:lnTo>
                  <a:pt x="5023501" y="604335"/>
                </a:lnTo>
                <a:lnTo>
                  <a:pt x="4984350" y="581492"/>
                </a:lnTo>
                <a:lnTo>
                  <a:pt x="4944942" y="559044"/>
                </a:lnTo>
                <a:lnTo>
                  <a:pt x="4905281" y="536995"/>
                </a:lnTo>
                <a:lnTo>
                  <a:pt x="4865368" y="515346"/>
                </a:lnTo>
                <a:lnTo>
                  <a:pt x="4825206" y="494102"/>
                </a:lnTo>
                <a:lnTo>
                  <a:pt x="4784798" y="473263"/>
                </a:lnTo>
                <a:lnTo>
                  <a:pt x="4744147" y="452834"/>
                </a:lnTo>
                <a:lnTo>
                  <a:pt x="4703256" y="432817"/>
                </a:lnTo>
                <a:lnTo>
                  <a:pt x="4662127" y="413214"/>
                </a:lnTo>
                <a:lnTo>
                  <a:pt x="4620763" y="394028"/>
                </a:lnTo>
                <a:lnTo>
                  <a:pt x="4579167" y="375262"/>
                </a:lnTo>
                <a:lnTo>
                  <a:pt x="4537341" y="356920"/>
                </a:lnTo>
                <a:lnTo>
                  <a:pt x="4495288" y="339002"/>
                </a:lnTo>
                <a:lnTo>
                  <a:pt x="4453011" y="321513"/>
                </a:lnTo>
                <a:lnTo>
                  <a:pt x="4410513" y="304454"/>
                </a:lnTo>
                <a:lnTo>
                  <a:pt x="4367796" y="287830"/>
                </a:lnTo>
                <a:lnTo>
                  <a:pt x="4324862" y="271641"/>
                </a:lnTo>
                <a:lnTo>
                  <a:pt x="4281716" y="255892"/>
                </a:lnTo>
                <a:lnTo>
                  <a:pt x="4238359" y="240584"/>
                </a:lnTo>
                <a:lnTo>
                  <a:pt x="4194794" y="225721"/>
                </a:lnTo>
                <a:lnTo>
                  <a:pt x="4151024" y="211305"/>
                </a:lnTo>
                <a:lnTo>
                  <a:pt x="4107052" y="197339"/>
                </a:lnTo>
                <a:lnTo>
                  <a:pt x="4062880" y="183825"/>
                </a:lnTo>
                <a:lnTo>
                  <a:pt x="4018511" y="170767"/>
                </a:lnTo>
                <a:lnTo>
                  <a:pt x="3973948" y="158167"/>
                </a:lnTo>
                <a:lnTo>
                  <a:pt x="3929194" y="146028"/>
                </a:lnTo>
                <a:lnTo>
                  <a:pt x="3884250" y="134352"/>
                </a:lnTo>
                <a:lnTo>
                  <a:pt x="3839121" y="123143"/>
                </a:lnTo>
                <a:lnTo>
                  <a:pt x="3793808" y="112402"/>
                </a:lnTo>
                <a:lnTo>
                  <a:pt x="3748314" y="102133"/>
                </a:lnTo>
                <a:lnTo>
                  <a:pt x="3702643" y="92339"/>
                </a:lnTo>
                <a:lnTo>
                  <a:pt x="3656796" y="83022"/>
                </a:lnTo>
                <a:lnTo>
                  <a:pt x="3610777" y="74184"/>
                </a:lnTo>
                <a:lnTo>
                  <a:pt x="3564589" y="65829"/>
                </a:lnTo>
                <a:lnTo>
                  <a:pt x="3518233" y="57960"/>
                </a:lnTo>
                <a:lnTo>
                  <a:pt x="3471713" y="50578"/>
                </a:lnTo>
                <a:lnTo>
                  <a:pt x="3425031" y="43687"/>
                </a:lnTo>
                <a:lnTo>
                  <a:pt x="3378190" y="37290"/>
                </a:lnTo>
                <a:lnTo>
                  <a:pt x="3331194" y="31389"/>
                </a:lnTo>
                <a:lnTo>
                  <a:pt x="3284043" y="25986"/>
                </a:lnTo>
                <a:lnTo>
                  <a:pt x="3236743" y="21086"/>
                </a:lnTo>
                <a:lnTo>
                  <a:pt x="3189294" y="16689"/>
                </a:lnTo>
                <a:lnTo>
                  <a:pt x="3141700" y="12800"/>
                </a:lnTo>
                <a:lnTo>
                  <a:pt x="3093963" y="9420"/>
                </a:lnTo>
                <a:lnTo>
                  <a:pt x="3046086" y="6553"/>
                </a:lnTo>
                <a:lnTo>
                  <a:pt x="2998073" y="4201"/>
                </a:lnTo>
                <a:lnTo>
                  <a:pt x="2949925" y="2367"/>
                </a:lnTo>
                <a:lnTo>
                  <a:pt x="2901645" y="1053"/>
                </a:lnTo>
                <a:lnTo>
                  <a:pt x="2853236" y="263"/>
                </a:lnTo>
                <a:lnTo>
                  <a:pt x="2804702" y="0"/>
                </a:lnTo>
                <a:lnTo>
                  <a:pt x="2756167" y="263"/>
                </a:lnTo>
                <a:lnTo>
                  <a:pt x="2707758" y="1053"/>
                </a:lnTo>
                <a:lnTo>
                  <a:pt x="2659478" y="2367"/>
                </a:lnTo>
                <a:lnTo>
                  <a:pt x="2611330" y="4201"/>
                </a:lnTo>
                <a:lnTo>
                  <a:pt x="2563317" y="6553"/>
                </a:lnTo>
                <a:lnTo>
                  <a:pt x="2515440" y="9420"/>
                </a:lnTo>
                <a:lnTo>
                  <a:pt x="2467704" y="12800"/>
                </a:lnTo>
                <a:lnTo>
                  <a:pt x="2420109" y="16689"/>
                </a:lnTo>
                <a:lnTo>
                  <a:pt x="2372661" y="21086"/>
                </a:lnTo>
                <a:lnTo>
                  <a:pt x="2325360" y="25986"/>
                </a:lnTo>
                <a:lnTo>
                  <a:pt x="2278209" y="31389"/>
                </a:lnTo>
                <a:lnTo>
                  <a:pt x="2231213" y="37290"/>
                </a:lnTo>
                <a:lnTo>
                  <a:pt x="2184372" y="43687"/>
                </a:lnTo>
                <a:lnTo>
                  <a:pt x="2137690" y="50578"/>
                </a:lnTo>
                <a:lnTo>
                  <a:pt x="2091170" y="57960"/>
                </a:lnTo>
                <a:lnTo>
                  <a:pt x="2044814" y="65829"/>
                </a:lnTo>
                <a:lnTo>
                  <a:pt x="1998626" y="74184"/>
                </a:lnTo>
                <a:lnTo>
                  <a:pt x="1952607" y="83022"/>
                </a:lnTo>
                <a:lnTo>
                  <a:pt x="1906760" y="92339"/>
                </a:lnTo>
                <a:lnTo>
                  <a:pt x="1861089" y="102133"/>
                </a:lnTo>
                <a:lnTo>
                  <a:pt x="1815595" y="112402"/>
                </a:lnTo>
                <a:lnTo>
                  <a:pt x="1770282" y="123143"/>
                </a:lnTo>
                <a:lnTo>
                  <a:pt x="1725153" y="134352"/>
                </a:lnTo>
                <a:lnTo>
                  <a:pt x="1680209" y="146028"/>
                </a:lnTo>
                <a:lnTo>
                  <a:pt x="1635455" y="158167"/>
                </a:lnTo>
                <a:lnTo>
                  <a:pt x="1590892" y="170767"/>
                </a:lnTo>
                <a:lnTo>
                  <a:pt x="1546523" y="183825"/>
                </a:lnTo>
                <a:lnTo>
                  <a:pt x="1502351" y="197339"/>
                </a:lnTo>
                <a:lnTo>
                  <a:pt x="1458379" y="211305"/>
                </a:lnTo>
                <a:lnTo>
                  <a:pt x="1414609" y="225721"/>
                </a:lnTo>
                <a:lnTo>
                  <a:pt x="1371044" y="240584"/>
                </a:lnTo>
                <a:lnTo>
                  <a:pt x="1327687" y="255892"/>
                </a:lnTo>
                <a:lnTo>
                  <a:pt x="1284541" y="271641"/>
                </a:lnTo>
                <a:lnTo>
                  <a:pt x="1241608" y="287830"/>
                </a:lnTo>
                <a:lnTo>
                  <a:pt x="1198890" y="304454"/>
                </a:lnTo>
                <a:lnTo>
                  <a:pt x="1156392" y="321513"/>
                </a:lnTo>
                <a:lnTo>
                  <a:pt x="1114115" y="339002"/>
                </a:lnTo>
                <a:lnTo>
                  <a:pt x="1072062" y="356920"/>
                </a:lnTo>
                <a:lnTo>
                  <a:pt x="1030236" y="375262"/>
                </a:lnTo>
                <a:lnTo>
                  <a:pt x="988640" y="394028"/>
                </a:lnTo>
                <a:lnTo>
                  <a:pt x="947276" y="413214"/>
                </a:lnTo>
                <a:lnTo>
                  <a:pt x="906147" y="432817"/>
                </a:lnTo>
                <a:lnTo>
                  <a:pt x="865256" y="452834"/>
                </a:lnTo>
                <a:lnTo>
                  <a:pt x="824605" y="473263"/>
                </a:lnTo>
                <a:lnTo>
                  <a:pt x="784197" y="494102"/>
                </a:lnTo>
                <a:lnTo>
                  <a:pt x="744035" y="515346"/>
                </a:lnTo>
                <a:lnTo>
                  <a:pt x="704122" y="536995"/>
                </a:lnTo>
                <a:lnTo>
                  <a:pt x="664461" y="559044"/>
                </a:lnTo>
                <a:lnTo>
                  <a:pt x="625053" y="581492"/>
                </a:lnTo>
                <a:lnTo>
                  <a:pt x="585902" y="604335"/>
                </a:lnTo>
                <a:lnTo>
                  <a:pt x="547011" y="627571"/>
                </a:lnTo>
                <a:lnTo>
                  <a:pt x="508382" y="651197"/>
                </a:lnTo>
                <a:lnTo>
                  <a:pt x="470018" y="675211"/>
                </a:lnTo>
                <a:lnTo>
                  <a:pt x="431921" y="699609"/>
                </a:lnTo>
                <a:lnTo>
                  <a:pt x="394095" y="724389"/>
                </a:lnTo>
                <a:lnTo>
                  <a:pt x="356542" y="749548"/>
                </a:lnTo>
                <a:lnTo>
                  <a:pt x="319265" y="775084"/>
                </a:lnTo>
                <a:lnTo>
                  <a:pt x="282266" y="800993"/>
                </a:lnTo>
                <a:lnTo>
                  <a:pt x="245549" y="827273"/>
                </a:lnTo>
                <a:lnTo>
                  <a:pt x="209116" y="853922"/>
                </a:lnTo>
                <a:lnTo>
                  <a:pt x="172969" y="880937"/>
                </a:lnTo>
                <a:lnTo>
                  <a:pt x="137112" y="908314"/>
                </a:lnTo>
                <a:lnTo>
                  <a:pt x="101547" y="936051"/>
                </a:lnTo>
                <a:lnTo>
                  <a:pt x="66277" y="964146"/>
                </a:lnTo>
                <a:lnTo>
                  <a:pt x="31304" y="992596"/>
                </a:lnTo>
                <a:lnTo>
                  <a:pt x="0" y="1018600"/>
                </a:lnTo>
              </a:path>
            </a:pathLst>
          </a:custGeom>
          <a:ln w="72877">
            <a:solidFill>
              <a:srgbClr val="EC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C91B49F-8F0F-488A-8FD6-6C5D266CF1CB}"/>
              </a:ext>
            </a:extLst>
          </p:cNvPr>
          <p:cNvSpPr/>
          <p:nvPr/>
        </p:nvSpPr>
        <p:spPr>
          <a:xfrm>
            <a:off x="3258653" y="4759781"/>
            <a:ext cx="12418695" cy="2941955"/>
          </a:xfrm>
          <a:custGeom>
            <a:avLst/>
            <a:gdLst/>
            <a:ahLst/>
            <a:cxnLst/>
            <a:rect l="l" t="t" r="r" b="b"/>
            <a:pathLst>
              <a:path w="12418694" h="2941954">
                <a:moveTo>
                  <a:pt x="10969006" y="0"/>
                </a:moveTo>
                <a:lnTo>
                  <a:pt x="1430291" y="62427"/>
                </a:lnTo>
                <a:lnTo>
                  <a:pt x="1381807" y="63545"/>
                </a:lnTo>
                <a:lnTo>
                  <a:pt x="1333734" y="66247"/>
                </a:lnTo>
                <a:lnTo>
                  <a:pt x="1286098" y="70506"/>
                </a:lnTo>
                <a:lnTo>
                  <a:pt x="1238925" y="76297"/>
                </a:lnTo>
                <a:lnTo>
                  <a:pt x="1192238" y="83596"/>
                </a:lnTo>
                <a:lnTo>
                  <a:pt x="1146063" y="92375"/>
                </a:lnTo>
                <a:lnTo>
                  <a:pt x="1100425" y="102611"/>
                </a:lnTo>
                <a:lnTo>
                  <a:pt x="1055349" y="114278"/>
                </a:lnTo>
                <a:lnTo>
                  <a:pt x="1010860" y="127350"/>
                </a:lnTo>
                <a:lnTo>
                  <a:pt x="966983" y="141802"/>
                </a:lnTo>
                <a:lnTo>
                  <a:pt x="923743" y="157609"/>
                </a:lnTo>
                <a:lnTo>
                  <a:pt x="881165" y="174745"/>
                </a:lnTo>
                <a:lnTo>
                  <a:pt x="839275" y="193186"/>
                </a:lnTo>
                <a:lnTo>
                  <a:pt x="798096" y="212904"/>
                </a:lnTo>
                <a:lnTo>
                  <a:pt x="757655" y="233877"/>
                </a:lnTo>
                <a:lnTo>
                  <a:pt x="717976" y="256077"/>
                </a:lnTo>
                <a:lnTo>
                  <a:pt x="679084" y="279479"/>
                </a:lnTo>
                <a:lnTo>
                  <a:pt x="641005" y="304059"/>
                </a:lnTo>
                <a:lnTo>
                  <a:pt x="603763" y="329791"/>
                </a:lnTo>
                <a:lnTo>
                  <a:pt x="567383" y="356649"/>
                </a:lnTo>
                <a:lnTo>
                  <a:pt x="531891" y="384608"/>
                </a:lnTo>
                <a:lnTo>
                  <a:pt x="497311" y="413643"/>
                </a:lnTo>
                <a:lnTo>
                  <a:pt x="463668" y="443729"/>
                </a:lnTo>
                <a:lnTo>
                  <a:pt x="430988" y="474839"/>
                </a:lnTo>
                <a:lnTo>
                  <a:pt x="399296" y="506950"/>
                </a:lnTo>
                <a:lnTo>
                  <a:pt x="368616" y="540034"/>
                </a:lnTo>
                <a:lnTo>
                  <a:pt x="338973" y="574068"/>
                </a:lnTo>
                <a:lnTo>
                  <a:pt x="310393" y="609025"/>
                </a:lnTo>
                <a:lnTo>
                  <a:pt x="282901" y="644880"/>
                </a:lnTo>
                <a:lnTo>
                  <a:pt x="256521" y="681608"/>
                </a:lnTo>
                <a:lnTo>
                  <a:pt x="231279" y="719184"/>
                </a:lnTo>
                <a:lnTo>
                  <a:pt x="207200" y="757582"/>
                </a:lnTo>
                <a:lnTo>
                  <a:pt x="184309" y="796777"/>
                </a:lnTo>
                <a:lnTo>
                  <a:pt x="162630" y="836743"/>
                </a:lnTo>
                <a:lnTo>
                  <a:pt x="142189" y="877455"/>
                </a:lnTo>
                <a:lnTo>
                  <a:pt x="123011" y="918888"/>
                </a:lnTo>
                <a:lnTo>
                  <a:pt x="105120" y="961017"/>
                </a:lnTo>
                <a:lnTo>
                  <a:pt x="88543" y="1003815"/>
                </a:lnTo>
                <a:lnTo>
                  <a:pt x="73303" y="1047258"/>
                </a:lnTo>
                <a:lnTo>
                  <a:pt x="59427" y="1091321"/>
                </a:lnTo>
                <a:lnTo>
                  <a:pt x="46938" y="1135977"/>
                </a:lnTo>
                <a:lnTo>
                  <a:pt x="35863" y="1181202"/>
                </a:lnTo>
                <a:lnTo>
                  <a:pt x="26225" y="1226970"/>
                </a:lnTo>
                <a:lnTo>
                  <a:pt x="18050" y="1273256"/>
                </a:lnTo>
                <a:lnTo>
                  <a:pt x="11364" y="1320034"/>
                </a:lnTo>
                <a:lnTo>
                  <a:pt x="6191" y="1367280"/>
                </a:lnTo>
                <a:lnTo>
                  <a:pt x="2555" y="1414967"/>
                </a:lnTo>
                <a:lnTo>
                  <a:pt x="483" y="1463071"/>
                </a:lnTo>
                <a:lnTo>
                  <a:pt x="0" y="1511566"/>
                </a:lnTo>
                <a:lnTo>
                  <a:pt x="1118" y="1560050"/>
                </a:lnTo>
                <a:lnTo>
                  <a:pt x="3820" y="1608123"/>
                </a:lnTo>
                <a:lnTo>
                  <a:pt x="8079" y="1655759"/>
                </a:lnTo>
                <a:lnTo>
                  <a:pt x="13870" y="1702932"/>
                </a:lnTo>
                <a:lnTo>
                  <a:pt x="21168" y="1749619"/>
                </a:lnTo>
                <a:lnTo>
                  <a:pt x="29948" y="1795794"/>
                </a:lnTo>
                <a:lnTo>
                  <a:pt x="40184" y="1841432"/>
                </a:lnTo>
                <a:lnTo>
                  <a:pt x="51850" y="1886508"/>
                </a:lnTo>
                <a:lnTo>
                  <a:pt x="64923" y="1930997"/>
                </a:lnTo>
                <a:lnTo>
                  <a:pt x="79375" y="1974874"/>
                </a:lnTo>
                <a:lnTo>
                  <a:pt x="95182" y="2018114"/>
                </a:lnTo>
                <a:lnTo>
                  <a:pt x="112318" y="2060692"/>
                </a:lnTo>
                <a:lnTo>
                  <a:pt x="130758" y="2102582"/>
                </a:lnTo>
                <a:lnTo>
                  <a:pt x="150477" y="2143761"/>
                </a:lnTo>
                <a:lnTo>
                  <a:pt x="171449" y="2184202"/>
                </a:lnTo>
                <a:lnTo>
                  <a:pt x="193649" y="2223881"/>
                </a:lnTo>
                <a:lnTo>
                  <a:pt x="217052" y="2262773"/>
                </a:lnTo>
                <a:lnTo>
                  <a:pt x="241632" y="2300852"/>
                </a:lnTo>
                <a:lnTo>
                  <a:pt x="267363" y="2338094"/>
                </a:lnTo>
                <a:lnTo>
                  <a:pt x="294222" y="2374474"/>
                </a:lnTo>
                <a:lnTo>
                  <a:pt x="322181" y="2409966"/>
                </a:lnTo>
                <a:lnTo>
                  <a:pt x="351216" y="2444546"/>
                </a:lnTo>
                <a:lnTo>
                  <a:pt x="381302" y="2478189"/>
                </a:lnTo>
                <a:lnTo>
                  <a:pt x="412412" y="2510869"/>
                </a:lnTo>
                <a:lnTo>
                  <a:pt x="444522" y="2542561"/>
                </a:lnTo>
                <a:lnTo>
                  <a:pt x="477607" y="2573241"/>
                </a:lnTo>
                <a:lnTo>
                  <a:pt x="511640" y="2602884"/>
                </a:lnTo>
                <a:lnTo>
                  <a:pt x="546597" y="2631464"/>
                </a:lnTo>
                <a:lnTo>
                  <a:pt x="582453" y="2658956"/>
                </a:lnTo>
                <a:lnTo>
                  <a:pt x="619181" y="2685336"/>
                </a:lnTo>
                <a:lnTo>
                  <a:pt x="656757" y="2710578"/>
                </a:lnTo>
                <a:lnTo>
                  <a:pt x="695155" y="2734657"/>
                </a:lnTo>
                <a:lnTo>
                  <a:pt x="734350" y="2757548"/>
                </a:lnTo>
                <a:lnTo>
                  <a:pt x="774316" y="2779227"/>
                </a:lnTo>
                <a:lnTo>
                  <a:pt x="815028" y="2799668"/>
                </a:lnTo>
                <a:lnTo>
                  <a:pt x="856461" y="2818846"/>
                </a:lnTo>
                <a:lnTo>
                  <a:pt x="898589" y="2836737"/>
                </a:lnTo>
                <a:lnTo>
                  <a:pt x="941388" y="2853314"/>
                </a:lnTo>
                <a:lnTo>
                  <a:pt x="984831" y="2868554"/>
                </a:lnTo>
                <a:lnTo>
                  <a:pt x="1028893" y="2882430"/>
                </a:lnTo>
                <a:lnTo>
                  <a:pt x="1073550" y="2894919"/>
                </a:lnTo>
                <a:lnTo>
                  <a:pt x="1118775" y="2905995"/>
                </a:lnTo>
                <a:lnTo>
                  <a:pt x="1164543" y="2915632"/>
                </a:lnTo>
                <a:lnTo>
                  <a:pt x="1210829" y="2923807"/>
                </a:lnTo>
                <a:lnTo>
                  <a:pt x="1257607" y="2930493"/>
                </a:lnTo>
                <a:lnTo>
                  <a:pt x="1304853" y="2935667"/>
                </a:lnTo>
                <a:lnTo>
                  <a:pt x="1352540" y="2939302"/>
                </a:lnTo>
                <a:lnTo>
                  <a:pt x="1400644" y="2941374"/>
                </a:lnTo>
                <a:lnTo>
                  <a:pt x="1449139" y="2941858"/>
                </a:lnTo>
                <a:lnTo>
                  <a:pt x="10987853" y="2879430"/>
                </a:lnTo>
                <a:lnTo>
                  <a:pt x="11036337" y="2878312"/>
                </a:lnTo>
                <a:lnTo>
                  <a:pt x="11084409" y="2875610"/>
                </a:lnTo>
                <a:lnTo>
                  <a:pt x="11132044" y="2871351"/>
                </a:lnTo>
                <a:lnTo>
                  <a:pt x="11179218" y="2865560"/>
                </a:lnTo>
                <a:lnTo>
                  <a:pt x="11225904" y="2858261"/>
                </a:lnTo>
                <a:lnTo>
                  <a:pt x="11272079" y="2849481"/>
                </a:lnTo>
                <a:lnTo>
                  <a:pt x="11317716" y="2839245"/>
                </a:lnTo>
                <a:lnTo>
                  <a:pt x="11362792" y="2827579"/>
                </a:lnTo>
                <a:lnTo>
                  <a:pt x="11407281" y="2814506"/>
                </a:lnTo>
                <a:lnTo>
                  <a:pt x="11451158" y="2800054"/>
                </a:lnTo>
                <a:lnTo>
                  <a:pt x="11494397" y="2784247"/>
                </a:lnTo>
                <a:lnTo>
                  <a:pt x="11536975" y="2767110"/>
                </a:lnTo>
                <a:lnTo>
                  <a:pt x="11578865" y="2748670"/>
                </a:lnTo>
                <a:lnTo>
                  <a:pt x="11620044" y="2728951"/>
                </a:lnTo>
                <a:lnTo>
                  <a:pt x="11660485" y="2707978"/>
                </a:lnTo>
                <a:lnTo>
                  <a:pt x="11700164" y="2685778"/>
                </a:lnTo>
                <a:lnTo>
                  <a:pt x="11739055" y="2662375"/>
                </a:lnTo>
                <a:lnTo>
                  <a:pt x="11777135" y="2637795"/>
                </a:lnTo>
                <a:lnTo>
                  <a:pt x="11814377" y="2612063"/>
                </a:lnTo>
                <a:lnTo>
                  <a:pt x="11850757" y="2585205"/>
                </a:lnTo>
                <a:lnTo>
                  <a:pt x="11886249" y="2557245"/>
                </a:lnTo>
                <a:lnTo>
                  <a:pt x="11920829" y="2528210"/>
                </a:lnTo>
                <a:lnTo>
                  <a:pt x="11954472" y="2498124"/>
                </a:lnTo>
                <a:lnTo>
                  <a:pt x="11987152" y="2467014"/>
                </a:lnTo>
                <a:lnTo>
                  <a:pt x="12018845" y="2434903"/>
                </a:lnTo>
                <a:lnTo>
                  <a:pt x="12049525" y="2401819"/>
                </a:lnTo>
                <a:lnTo>
                  <a:pt x="12079168" y="2367785"/>
                </a:lnTo>
                <a:lnTo>
                  <a:pt x="12107748" y="2332828"/>
                </a:lnTo>
                <a:lnTo>
                  <a:pt x="12135240" y="2296972"/>
                </a:lnTo>
                <a:lnTo>
                  <a:pt x="12161620" y="2260244"/>
                </a:lnTo>
                <a:lnTo>
                  <a:pt x="12186862" y="2222668"/>
                </a:lnTo>
                <a:lnTo>
                  <a:pt x="12210942" y="2184270"/>
                </a:lnTo>
                <a:lnTo>
                  <a:pt x="12233834" y="2145075"/>
                </a:lnTo>
                <a:lnTo>
                  <a:pt x="12255513" y="2105109"/>
                </a:lnTo>
                <a:lnTo>
                  <a:pt x="12275954" y="2064397"/>
                </a:lnTo>
                <a:lnTo>
                  <a:pt x="12295132" y="2022964"/>
                </a:lnTo>
                <a:lnTo>
                  <a:pt x="12313023" y="1980836"/>
                </a:lnTo>
                <a:lnTo>
                  <a:pt x="12329600" y="1938038"/>
                </a:lnTo>
                <a:lnTo>
                  <a:pt x="12344840" y="1894595"/>
                </a:lnTo>
                <a:lnTo>
                  <a:pt x="12358717" y="1850532"/>
                </a:lnTo>
                <a:lnTo>
                  <a:pt x="12371206" y="1805876"/>
                </a:lnTo>
                <a:lnTo>
                  <a:pt x="12382281" y="1760652"/>
                </a:lnTo>
                <a:lnTo>
                  <a:pt x="12391919" y="1714884"/>
                </a:lnTo>
                <a:lnTo>
                  <a:pt x="12400094" y="1668598"/>
                </a:lnTo>
                <a:lnTo>
                  <a:pt x="12406780" y="1621820"/>
                </a:lnTo>
                <a:lnTo>
                  <a:pt x="12411954" y="1574575"/>
                </a:lnTo>
                <a:lnTo>
                  <a:pt x="12415589" y="1526888"/>
                </a:lnTo>
                <a:lnTo>
                  <a:pt x="12417661" y="1478785"/>
                </a:lnTo>
                <a:lnTo>
                  <a:pt x="12418145" y="1430291"/>
                </a:lnTo>
                <a:lnTo>
                  <a:pt x="12417026" y="1381807"/>
                </a:lnTo>
                <a:lnTo>
                  <a:pt x="12414325" y="1333734"/>
                </a:lnTo>
                <a:lnTo>
                  <a:pt x="12410066" y="1286098"/>
                </a:lnTo>
                <a:lnTo>
                  <a:pt x="12404274" y="1238925"/>
                </a:lnTo>
                <a:lnTo>
                  <a:pt x="12396976" y="1192238"/>
                </a:lnTo>
                <a:lnTo>
                  <a:pt x="12388196" y="1146063"/>
                </a:lnTo>
                <a:lnTo>
                  <a:pt x="12377960" y="1100425"/>
                </a:lnTo>
                <a:lnTo>
                  <a:pt x="12366293" y="1055349"/>
                </a:lnTo>
                <a:lnTo>
                  <a:pt x="12353221" y="1010860"/>
                </a:lnTo>
                <a:lnTo>
                  <a:pt x="12338769" y="966983"/>
                </a:lnTo>
                <a:lnTo>
                  <a:pt x="12322962" y="923743"/>
                </a:lnTo>
                <a:lnTo>
                  <a:pt x="12305825" y="881165"/>
                </a:lnTo>
                <a:lnTo>
                  <a:pt x="12287385" y="839275"/>
                </a:lnTo>
                <a:lnTo>
                  <a:pt x="12267666" y="798096"/>
                </a:lnTo>
                <a:lnTo>
                  <a:pt x="12246693" y="757655"/>
                </a:lnTo>
                <a:lnTo>
                  <a:pt x="12224493" y="717976"/>
                </a:lnTo>
                <a:lnTo>
                  <a:pt x="12201090" y="679084"/>
                </a:lnTo>
                <a:lnTo>
                  <a:pt x="12176510" y="641005"/>
                </a:lnTo>
                <a:lnTo>
                  <a:pt x="12150778" y="603763"/>
                </a:lnTo>
                <a:lnTo>
                  <a:pt x="12123920" y="567383"/>
                </a:lnTo>
                <a:lnTo>
                  <a:pt x="12095960" y="531891"/>
                </a:lnTo>
                <a:lnTo>
                  <a:pt x="12066925" y="497311"/>
                </a:lnTo>
                <a:lnTo>
                  <a:pt x="12036839" y="463668"/>
                </a:lnTo>
                <a:lnTo>
                  <a:pt x="12005729" y="430988"/>
                </a:lnTo>
                <a:lnTo>
                  <a:pt x="11973618" y="399296"/>
                </a:lnTo>
                <a:lnTo>
                  <a:pt x="11940533" y="368616"/>
                </a:lnTo>
                <a:lnTo>
                  <a:pt x="11906500" y="338973"/>
                </a:lnTo>
                <a:lnTo>
                  <a:pt x="11871543" y="310393"/>
                </a:lnTo>
                <a:lnTo>
                  <a:pt x="11835687" y="282901"/>
                </a:lnTo>
                <a:lnTo>
                  <a:pt x="11798959" y="256521"/>
                </a:lnTo>
                <a:lnTo>
                  <a:pt x="11761383" y="231279"/>
                </a:lnTo>
                <a:lnTo>
                  <a:pt x="11722985" y="207200"/>
                </a:lnTo>
                <a:lnTo>
                  <a:pt x="11683790" y="184309"/>
                </a:lnTo>
                <a:lnTo>
                  <a:pt x="11643824" y="162630"/>
                </a:lnTo>
                <a:lnTo>
                  <a:pt x="11603112" y="142189"/>
                </a:lnTo>
                <a:lnTo>
                  <a:pt x="11561679" y="123011"/>
                </a:lnTo>
                <a:lnTo>
                  <a:pt x="11519551" y="105120"/>
                </a:lnTo>
                <a:lnTo>
                  <a:pt x="11476752" y="88543"/>
                </a:lnTo>
                <a:lnTo>
                  <a:pt x="11433309" y="73303"/>
                </a:lnTo>
                <a:lnTo>
                  <a:pt x="11389247" y="59427"/>
                </a:lnTo>
                <a:lnTo>
                  <a:pt x="11344591" y="46938"/>
                </a:lnTo>
                <a:lnTo>
                  <a:pt x="11299367" y="35863"/>
                </a:lnTo>
                <a:lnTo>
                  <a:pt x="11253599" y="26225"/>
                </a:lnTo>
                <a:lnTo>
                  <a:pt x="11207313" y="18050"/>
                </a:lnTo>
                <a:lnTo>
                  <a:pt x="11160535" y="11364"/>
                </a:lnTo>
                <a:lnTo>
                  <a:pt x="11113290" y="6191"/>
                </a:lnTo>
                <a:lnTo>
                  <a:pt x="11065603" y="2555"/>
                </a:lnTo>
                <a:lnTo>
                  <a:pt x="11017500" y="483"/>
                </a:lnTo>
                <a:lnTo>
                  <a:pt x="10969006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9080000" algn="ctr" rotWithShape="0">
              <a:srgbClr val="5AC8F5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86E51EF0-9B7C-4C93-832C-AA4C61EBEED6}"/>
              </a:ext>
            </a:extLst>
          </p:cNvPr>
          <p:cNvSpPr txBox="1"/>
          <p:nvPr/>
        </p:nvSpPr>
        <p:spPr>
          <a:xfrm>
            <a:off x="4371892" y="5308657"/>
            <a:ext cx="10168255" cy="18757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ts val="7275"/>
              </a:lnSpc>
              <a:spcBef>
                <a:spcPts val="110"/>
              </a:spcBef>
            </a:pPr>
            <a:r>
              <a:rPr sz="6100" b="1" i="1" spc="-50" dirty="0">
                <a:latin typeface="Goethe FF Clan"/>
                <a:cs typeface="Goethe FF Clan"/>
              </a:rPr>
              <a:t>„Sich</a:t>
            </a:r>
            <a:r>
              <a:rPr sz="6100" b="1" i="1" spc="-190" dirty="0">
                <a:latin typeface="Goethe FF Clan"/>
                <a:cs typeface="Goethe FF Clan"/>
              </a:rPr>
              <a:t> </a:t>
            </a:r>
            <a:r>
              <a:rPr sz="6100" b="1" i="1" spc="-40" dirty="0">
                <a:latin typeface="Goethe FF Clan"/>
                <a:cs typeface="Goethe FF Clan"/>
              </a:rPr>
              <a:t>aus</a:t>
            </a:r>
            <a:r>
              <a:rPr sz="6100" b="1" i="1" spc="-190" dirty="0">
                <a:latin typeface="Goethe FF Clan"/>
                <a:cs typeface="Goethe FF Clan"/>
              </a:rPr>
              <a:t> </a:t>
            </a:r>
            <a:r>
              <a:rPr sz="9150" b="1" i="1" spc="-60" baseline="1366" dirty="0">
                <a:latin typeface="Goethe FF Clan"/>
                <a:cs typeface="Goethe FF Clan"/>
              </a:rPr>
              <a:t>dem</a:t>
            </a:r>
            <a:r>
              <a:rPr sz="9150" b="1" i="1" spc="-284" baseline="1366" dirty="0">
                <a:latin typeface="Goethe FF Clan"/>
                <a:cs typeface="Goethe FF Clan"/>
              </a:rPr>
              <a:t> </a:t>
            </a:r>
            <a:r>
              <a:rPr sz="9150" b="1" i="1" spc="-75" baseline="2276" dirty="0">
                <a:latin typeface="Goethe FF Clan"/>
                <a:cs typeface="Goethe FF Clan"/>
              </a:rPr>
              <a:t>Staub</a:t>
            </a:r>
            <a:r>
              <a:rPr sz="9150" b="1" i="1" spc="-277" baseline="2276" dirty="0">
                <a:latin typeface="Goethe FF Clan"/>
                <a:cs typeface="Goethe FF Clan"/>
              </a:rPr>
              <a:t> </a:t>
            </a:r>
            <a:r>
              <a:rPr sz="9150" b="1" i="1" spc="-89" baseline="3187" dirty="0">
                <a:latin typeface="Goethe FF Clan"/>
                <a:cs typeface="Goethe FF Clan"/>
              </a:rPr>
              <a:t>machen“</a:t>
            </a:r>
            <a:endParaRPr sz="9150" baseline="3187" dirty="0">
              <a:latin typeface="Goethe FF Clan"/>
              <a:cs typeface="Goethe FF Clan"/>
            </a:endParaRPr>
          </a:p>
          <a:p>
            <a:pPr marL="12065" algn="ctr">
              <a:lnSpc>
                <a:spcPts val="7275"/>
              </a:lnSpc>
            </a:pPr>
            <a:r>
              <a:rPr sz="6100" b="1" spc="-50" dirty="0">
                <a:latin typeface="Goethe FF Clan"/>
                <a:cs typeface="Goethe FF Clan"/>
              </a:rPr>
              <a:t>heißt</a:t>
            </a:r>
            <a:r>
              <a:rPr sz="6100" b="1" spc="-210" dirty="0">
                <a:latin typeface="Goethe FF Clan"/>
                <a:cs typeface="Goethe FF Clan"/>
              </a:rPr>
              <a:t> </a:t>
            </a:r>
            <a:r>
              <a:rPr sz="6100" b="1" i="1" spc="-60" dirty="0">
                <a:latin typeface="Goethe FF Clan"/>
                <a:cs typeface="Goethe FF Clan"/>
              </a:rPr>
              <a:t>„aufräumen“</a:t>
            </a:r>
            <a:endParaRPr sz="6100" dirty="0">
              <a:latin typeface="Goethe FF Clan"/>
              <a:cs typeface="Goethe FF Clan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C7E0844E-EBF3-4F58-B85C-7BE6B28D4925}"/>
              </a:ext>
            </a:extLst>
          </p:cNvPr>
          <p:cNvSpPr/>
          <p:nvPr/>
        </p:nvSpPr>
        <p:spPr>
          <a:xfrm>
            <a:off x="8627658" y="0"/>
            <a:ext cx="3795395" cy="2379345"/>
          </a:xfrm>
          <a:custGeom>
            <a:avLst/>
            <a:gdLst/>
            <a:ahLst/>
            <a:cxnLst/>
            <a:rect l="l" t="t" r="r" b="b"/>
            <a:pathLst>
              <a:path w="3795395" h="2379345">
                <a:moveTo>
                  <a:pt x="3795389" y="0"/>
                </a:moveTo>
                <a:lnTo>
                  <a:pt x="725956" y="0"/>
                </a:lnTo>
                <a:lnTo>
                  <a:pt x="723572" y="4713"/>
                </a:lnTo>
                <a:lnTo>
                  <a:pt x="700589" y="49177"/>
                </a:lnTo>
                <a:lnTo>
                  <a:pt x="677209" y="93440"/>
                </a:lnTo>
                <a:lnTo>
                  <a:pt x="653432" y="137501"/>
                </a:lnTo>
                <a:lnTo>
                  <a:pt x="629261" y="181356"/>
                </a:lnTo>
                <a:lnTo>
                  <a:pt x="604695" y="225003"/>
                </a:lnTo>
                <a:lnTo>
                  <a:pt x="579737" y="268439"/>
                </a:lnTo>
                <a:lnTo>
                  <a:pt x="554387" y="311661"/>
                </a:lnTo>
                <a:lnTo>
                  <a:pt x="528647" y="354666"/>
                </a:lnTo>
                <a:lnTo>
                  <a:pt x="502519" y="397452"/>
                </a:lnTo>
                <a:lnTo>
                  <a:pt x="476002" y="440016"/>
                </a:lnTo>
                <a:lnTo>
                  <a:pt x="449099" y="482356"/>
                </a:lnTo>
                <a:lnTo>
                  <a:pt x="421811" y="524468"/>
                </a:lnTo>
                <a:lnTo>
                  <a:pt x="394138" y="566350"/>
                </a:lnTo>
                <a:lnTo>
                  <a:pt x="366083" y="607999"/>
                </a:lnTo>
                <a:lnTo>
                  <a:pt x="337646" y="649412"/>
                </a:lnTo>
                <a:lnTo>
                  <a:pt x="308829" y="690587"/>
                </a:lnTo>
                <a:lnTo>
                  <a:pt x="279632" y="731521"/>
                </a:lnTo>
                <a:lnTo>
                  <a:pt x="250058" y="772211"/>
                </a:lnTo>
                <a:lnTo>
                  <a:pt x="220106" y="812654"/>
                </a:lnTo>
                <a:lnTo>
                  <a:pt x="189779" y="852848"/>
                </a:lnTo>
                <a:lnTo>
                  <a:pt x="159078" y="892790"/>
                </a:lnTo>
                <a:lnTo>
                  <a:pt x="128004" y="932478"/>
                </a:lnTo>
                <a:lnTo>
                  <a:pt x="96557" y="971907"/>
                </a:lnTo>
                <a:lnTo>
                  <a:pt x="64741" y="1011077"/>
                </a:lnTo>
                <a:lnTo>
                  <a:pt x="32554" y="1049983"/>
                </a:lnTo>
                <a:lnTo>
                  <a:pt x="0" y="1088624"/>
                </a:lnTo>
                <a:lnTo>
                  <a:pt x="50042" y="1095600"/>
                </a:lnTo>
                <a:lnTo>
                  <a:pt x="149836" y="1110882"/>
                </a:lnTo>
                <a:lnTo>
                  <a:pt x="249224" y="1127930"/>
                </a:lnTo>
                <a:lnTo>
                  <a:pt x="348182" y="1146733"/>
                </a:lnTo>
                <a:lnTo>
                  <a:pt x="446690" y="1167283"/>
                </a:lnTo>
                <a:lnTo>
                  <a:pt x="544726" y="1189568"/>
                </a:lnTo>
                <a:lnTo>
                  <a:pt x="642268" y="1213580"/>
                </a:lnTo>
                <a:lnTo>
                  <a:pt x="739293" y="1239309"/>
                </a:lnTo>
                <a:lnTo>
                  <a:pt x="835780" y="1266744"/>
                </a:lnTo>
                <a:lnTo>
                  <a:pt x="931708" y="1295877"/>
                </a:lnTo>
                <a:lnTo>
                  <a:pt x="1027053" y="1326697"/>
                </a:lnTo>
                <a:lnTo>
                  <a:pt x="1121795" y="1359195"/>
                </a:lnTo>
                <a:lnTo>
                  <a:pt x="1168933" y="1376070"/>
                </a:lnTo>
                <a:lnTo>
                  <a:pt x="1215912" y="1393361"/>
                </a:lnTo>
                <a:lnTo>
                  <a:pt x="1262728" y="1411066"/>
                </a:lnTo>
                <a:lnTo>
                  <a:pt x="1309381" y="1429184"/>
                </a:lnTo>
                <a:lnTo>
                  <a:pt x="1355865" y="1447715"/>
                </a:lnTo>
                <a:lnTo>
                  <a:pt x="1402180" y="1466656"/>
                </a:lnTo>
                <a:lnTo>
                  <a:pt x="1448322" y="1486008"/>
                </a:lnTo>
                <a:lnTo>
                  <a:pt x="1494289" y="1505767"/>
                </a:lnTo>
                <a:lnTo>
                  <a:pt x="1540077" y="1525934"/>
                </a:lnTo>
                <a:lnTo>
                  <a:pt x="1585684" y="1546507"/>
                </a:lnTo>
                <a:lnTo>
                  <a:pt x="1631108" y="1567484"/>
                </a:lnTo>
                <a:lnTo>
                  <a:pt x="1676345" y="1588865"/>
                </a:lnTo>
                <a:lnTo>
                  <a:pt x="1721392" y="1610649"/>
                </a:lnTo>
                <a:lnTo>
                  <a:pt x="1766248" y="1632834"/>
                </a:lnTo>
                <a:lnTo>
                  <a:pt x="1810910" y="1655418"/>
                </a:lnTo>
                <a:lnTo>
                  <a:pt x="1855373" y="1678401"/>
                </a:lnTo>
                <a:lnTo>
                  <a:pt x="1899637" y="1701782"/>
                </a:lnTo>
                <a:lnTo>
                  <a:pt x="1943698" y="1725559"/>
                </a:lnTo>
                <a:lnTo>
                  <a:pt x="1987553" y="1749730"/>
                </a:lnTo>
                <a:lnTo>
                  <a:pt x="2031200" y="1774296"/>
                </a:lnTo>
                <a:lnTo>
                  <a:pt x="2074636" y="1799254"/>
                </a:lnTo>
                <a:lnTo>
                  <a:pt x="2117857" y="1824604"/>
                </a:lnTo>
                <a:lnTo>
                  <a:pt x="2160863" y="1850344"/>
                </a:lnTo>
                <a:lnTo>
                  <a:pt x="2203649" y="1876472"/>
                </a:lnTo>
                <a:lnTo>
                  <a:pt x="2246213" y="1902989"/>
                </a:lnTo>
                <a:lnTo>
                  <a:pt x="2288552" y="1929892"/>
                </a:lnTo>
                <a:lnTo>
                  <a:pt x="2330664" y="1957180"/>
                </a:lnTo>
                <a:lnTo>
                  <a:pt x="2372546" y="1984852"/>
                </a:lnTo>
                <a:lnTo>
                  <a:pt x="2414194" y="2012907"/>
                </a:lnTo>
                <a:lnTo>
                  <a:pt x="2455607" y="2041343"/>
                </a:lnTo>
                <a:lnTo>
                  <a:pt x="2496782" y="2070160"/>
                </a:lnTo>
                <a:lnTo>
                  <a:pt x="2537715" y="2099356"/>
                </a:lnTo>
                <a:lnTo>
                  <a:pt x="2578405" y="2128931"/>
                </a:lnTo>
                <a:lnTo>
                  <a:pt x="2618848" y="2158881"/>
                </a:lnTo>
                <a:lnTo>
                  <a:pt x="2659041" y="2189208"/>
                </a:lnTo>
                <a:lnTo>
                  <a:pt x="2698982" y="2219908"/>
                </a:lnTo>
                <a:lnTo>
                  <a:pt x="2738669" y="2250982"/>
                </a:lnTo>
                <a:lnTo>
                  <a:pt x="2778098" y="2282427"/>
                </a:lnTo>
                <a:lnTo>
                  <a:pt x="2817266" y="2314243"/>
                </a:lnTo>
                <a:lnTo>
                  <a:pt x="2856172" y="2346429"/>
                </a:lnTo>
                <a:lnTo>
                  <a:pt x="2894812" y="2378983"/>
                </a:lnTo>
                <a:lnTo>
                  <a:pt x="2901789" y="2328941"/>
                </a:lnTo>
                <a:lnTo>
                  <a:pt x="2909210" y="2278995"/>
                </a:lnTo>
                <a:lnTo>
                  <a:pt x="2917073" y="2229149"/>
                </a:lnTo>
                <a:lnTo>
                  <a:pt x="2925377" y="2179404"/>
                </a:lnTo>
                <a:lnTo>
                  <a:pt x="2934122" y="2129763"/>
                </a:lnTo>
                <a:lnTo>
                  <a:pt x="2943305" y="2080230"/>
                </a:lnTo>
                <a:lnTo>
                  <a:pt x="2952926" y="2030807"/>
                </a:lnTo>
                <a:lnTo>
                  <a:pt x="2962984" y="1981496"/>
                </a:lnTo>
                <a:lnTo>
                  <a:pt x="2973477" y="1932300"/>
                </a:lnTo>
                <a:lnTo>
                  <a:pt x="2984403" y="1883223"/>
                </a:lnTo>
                <a:lnTo>
                  <a:pt x="2995763" y="1834266"/>
                </a:lnTo>
                <a:lnTo>
                  <a:pt x="3007554" y="1785433"/>
                </a:lnTo>
                <a:lnTo>
                  <a:pt x="3019775" y="1736727"/>
                </a:lnTo>
                <a:lnTo>
                  <a:pt x="3032426" y="1688149"/>
                </a:lnTo>
                <a:lnTo>
                  <a:pt x="3045504" y="1639703"/>
                </a:lnTo>
                <a:lnTo>
                  <a:pt x="3059009" y="1591392"/>
                </a:lnTo>
                <a:lnTo>
                  <a:pt x="3072940" y="1543218"/>
                </a:lnTo>
                <a:lnTo>
                  <a:pt x="3087294" y="1495183"/>
                </a:lnTo>
                <a:lnTo>
                  <a:pt x="3102072" y="1447292"/>
                </a:lnTo>
                <a:lnTo>
                  <a:pt x="3117272" y="1399546"/>
                </a:lnTo>
                <a:lnTo>
                  <a:pt x="3132892" y="1351948"/>
                </a:lnTo>
                <a:lnTo>
                  <a:pt x="3148932" y="1304500"/>
                </a:lnTo>
                <a:lnTo>
                  <a:pt x="3165389" y="1257207"/>
                </a:lnTo>
                <a:lnTo>
                  <a:pt x="3182264" y="1210070"/>
                </a:lnTo>
                <a:lnTo>
                  <a:pt x="3199555" y="1163092"/>
                </a:lnTo>
                <a:lnTo>
                  <a:pt x="3217260" y="1116276"/>
                </a:lnTo>
                <a:lnTo>
                  <a:pt x="3235378" y="1069624"/>
                </a:lnTo>
                <a:lnTo>
                  <a:pt x="3253908" y="1023140"/>
                </a:lnTo>
                <a:lnTo>
                  <a:pt x="3272849" y="976825"/>
                </a:lnTo>
                <a:lnTo>
                  <a:pt x="3292200" y="930684"/>
                </a:lnTo>
                <a:lnTo>
                  <a:pt x="3311959" y="884718"/>
                </a:lnTo>
                <a:lnTo>
                  <a:pt x="3332126" y="838930"/>
                </a:lnTo>
                <a:lnTo>
                  <a:pt x="3352698" y="793323"/>
                </a:lnTo>
                <a:lnTo>
                  <a:pt x="3373675" y="747900"/>
                </a:lnTo>
                <a:lnTo>
                  <a:pt x="3395056" y="702663"/>
                </a:lnTo>
                <a:lnTo>
                  <a:pt x="3416839" y="657616"/>
                </a:lnTo>
                <a:lnTo>
                  <a:pt x="3439023" y="612760"/>
                </a:lnTo>
                <a:lnTo>
                  <a:pt x="3461608" y="568099"/>
                </a:lnTo>
                <a:lnTo>
                  <a:pt x="3484590" y="523635"/>
                </a:lnTo>
                <a:lnTo>
                  <a:pt x="3507971" y="479372"/>
                </a:lnTo>
                <a:lnTo>
                  <a:pt x="3531747" y="435311"/>
                </a:lnTo>
                <a:lnTo>
                  <a:pt x="3555919" y="391456"/>
                </a:lnTo>
                <a:lnTo>
                  <a:pt x="3580484" y="347809"/>
                </a:lnTo>
                <a:lnTo>
                  <a:pt x="3605442" y="304373"/>
                </a:lnTo>
                <a:lnTo>
                  <a:pt x="3630791" y="261151"/>
                </a:lnTo>
                <a:lnTo>
                  <a:pt x="3656531" y="218145"/>
                </a:lnTo>
                <a:lnTo>
                  <a:pt x="3682659" y="175359"/>
                </a:lnTo>
                <a:lnTo>
                  <a:pt x="3709175" y="132794"/>
                </a:lnTo>
                <a:lnTo>
                  <a:pt x="3736078" y="90454"/>
                </a:lnTo>
                <a:lnTo>
                  <a:pt x="3763366" y="48342"/>
                </a:lnTo>
                <a:lnTo>
                  <a:pt x="3791038" y="6460"/>
                </a:lnTo>
                <a:lnTo>
                  <a:pt x="3795389" y="0"/>
                </a:lnTo>
                <a:close/>
              </a:path>
            </a:pathLst>
          </a:custGeom>
          <a:solidFill>
            <a:srgbClr val="A2C51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BC70B457-6882-4031-9AE9-AE34B4C2F467}"/>
              </a:ext>
            </a:extLst>
          </p:cNvPr>
          <p:cNvSpPr/>
          <p:nvPr/>
        </p:nvSpPr>
        <p:spPr>
          <a:xfrm>
            <a:off x="18102366" y="2161011"/>
            <a:ext cx="2002155" cy="2867025"/>
          </a:xfrm>
          <a:custGeom>
            <a:avLst/>
            <a:gdLst/>
            <a:ahLst/>
            <a:cxnLst/>
            <a:rect l="l" t="t" r="r" b="b"/>
            <a:pathLst>
              <a:path w="2002155" h="2867025">
                <a:moveTo>
                  <a:pt x="287200" y="631933"/>
                </a:moveTo>
                <a:lnTo>
                  <a:pt x="243804" y="652995"/>
                </a:lnTo>
                <a:lnTo>
                  <a:pt x="203529" y="677847"/>
                </a:lnTo>
                <a:lnTo>
                  <a:pt x="166499" y="706178"/>
                </a:lnTo>
                <a:lnTo>
                  <a:pt x="132841" y="737677"/>
                </a:lnTo>
                <a:lnTo>
                  <a:pt x="102680" y="772034"/>
                </a:lnTo>
                <a:lnTo>
                  <a:pt x="76141" y="808939"/>
                </a:lnTo>
                <a:lnTo>
                  <a:pt x="53350" y="848081"/>
                </a:lnTo>
                <a:lnTo>
                  <a:pt x="34432" y="889149"/>
                </a:lnTo>
                <a:lnTo>
                  <a:pt x="19512" y="931833"/>
                </a:lnTo>
                <a:lnTo>
                  <a:pt x="8716" y="975821"/>
                </a:lnTo>
                <a:lnTo>
                  <a:pt x="2171" y="1020804"/>
                </a:lnTo>
                <a:lnTo>
                  <a:pt x="0" y="1066472"/>
                </a:lnTo>
                <a:lnTo>
                  <a:pt x="2329" y="1112512"/>
                </a:lnTo>
                <a:lnTo>
                  <a:pt x="9284" y="1158615"/>
                </a:lnTo>
                <a:lnTo>
                  <a:pt x="20991" y="1204471"/>
                </a:lnTo>
                <a:lnTo>
                  <a:pt x="37574" y="1249768"/>
                </a:lnTo>
                <a:lnTo>
                  <a:pt x="601965" y="2579392"/>
                </a:lnTo>
                <a:lnTo>
                  <a:pt x="623029" y="2622786"/>
                </a:lnTo>
                <a:lnTo>
                  <a:pt x="647882" y="2663060"/>
                </a:lnTo>
                <a:lnTo>
                  <a:pt x="676215" y="2700089"/>
                </a:lnTo>
                <a:lnTo>
                  <a:pt x="707715" y="2733746"/>
                </a:lnTo>
                <a:lnTo>
                  <a:pt x="742074" y="2763907"/>
                </a:lnTo>
                <a:lnTo>
                  <a:pt x="778980" y="2790446"/>
                </a:lnTo>
                <a:lnTo>
                  <a:pt x="818122" y="2813238"/>
                </a:lnTo>
                <a:lnTo>
                  <a:pt x="859190" y="2832157"/>
                </a:lnTo>
                <a:lnTo>
                  <a:pt x="901875" y="2847077"/>
                </a:lnTo>
                <a:lnTo>
                  <a:pt x="945864" y="2857873"/>
                </a:lnTo>
                <a:lnTo>
                  <a:pt x="990847" y="2864419"/>
                </a:lnTo>
                <a:lnTo>
                  <a:pt x="1036514" y="2866591"/>
                </a:lnTo>
                <a:lnTo>
                  <a:pt x="1082555" y="2864262"/>
                </a:lnTo>
                <a:lnTo>
                  <a:pt x="1128658" y="2857307"/>
                </a:lnTo>
                <a:lnTo>
                  <a:pt x="1174513" y="2845601"/>
                </a:lnTo>
                <a:lnTo>
                  <a:pt x="1219810" y="2829018"/>
                </a:lnTo>
                <a:lnTo>
                  <a:pt x="2001732" y="2497106"/>
                </a:lnTo>
              </a:path>
              <a:path w="2002155" h="2867025">
                <a:moveTo>
                  <a:pt x="2001732" y="18628"/>
                </a:moveTo>
                <a:lnTo>
                  <a:pt x="1961345" y="8716"/>
                </a:lnTo>
                <a:lnTo>
                  <a:pt x="1916362" y="2171"/>
                </a:lnTo>
                <a:lnTo>
                  <a:pt x="1870694" y="0"/>
                </a:lnTo>
                <a:lnTo>
                  <a:pt x="1824654" y="2329"/>
                </a:lnTo>
                <a:lnTo>
                  <a:pt x="1778551" y="9284"/>
                </a:lnTo>
                <a:lnTo>
                  <a:pt x="1732695" y="20991"/>
                </a:lnTo>
                <a:lnTo>
                  <a:pt x="1687398" y="37574"/>
                </a:lnTo>
                <a:lnTo>
                  <a:pt x="287200" y="631933"/>
                </a:lnTo>
              </a:path>
            </a:pathLst>
          </a:custGeom>
          <a:ln w="62825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Folie_5.mp3">
            <a:hlinkClick r:id="" action="ppaction://media"/>
            <a:extLst>
              <a:ext uri="{FF2B5EF4-FFF2-40B4-BE49-F238E27FC236}">
                <a16:creationId xmlns:a16="http://schemas.microsoft.com/office/drawing/2014/main" id="{9F349A7A-6D69-5553-3E47-13B1504ABB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0450" y="91598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62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9">
            <a:extLst>
              <a:ext uri="{FF2B5EF4-FFF2-40B4-BE49-F238E27FC236}">
                <a16:creationId xmlns:a16="http://schemas.microsoft.com/office/drawing/2014/main" id="{99110736-86A3-44D4-9D09-C6E48F671AB4}"/>
              </a:ext>
            </a:extLst>
          </p:cNvPr>
          <p:cNvSpPr/>
          <p:nvPr/>
        </p:nvSpPr>
        <p:spPr>
          <a:xfrm rot="5676106">
            <a:off x="991776" y="5637711"/>
            <a:ext cx="4310445" cy="4312130"/>
          </a:xfrm>
          <a:custGeom>
            <a:avLst/>
            <a:gdLst/>
            <a:ahLst/>
            <a:cxnLst/>
            <a:rect l="l" t="t" r="r" b="b"/>
            <a:pathLst>
              <a:path w="4872355" h="4874260">
                <a:moveTo>
                  <a:pt x="1669664" y="0"/>
                </a:moveTo>
                <a:lnTo>
                  <a:pt x="1616354" y="4352"/>
                </a:lnTo>
                <a:lnTo>
                  <a:pt x="1565255" y="17532"/>
                </a:lnTo>
                <a:lnTo>
                  <a:pt x="1517214" y="39431"/>
                </a:lnTo>
                <a:lnTo>
                  <a:pt x="1472962" y="69609"/>
                </a:lnTo>
                <a:lnTo>
                  <a:pt x="1432495" y="107788"/>
                </a:lnTo>
                <a:lnTo>
                  <a:pt x="1395810" y="153689"/>
                </a:lnTo>
                <a:lnTo>
                  <a:pt x="1362904" y="207034"/>
                </a:lnTo>
                <a:lnTo>
                  <a:pt x="1333774" y="267544"/>
                </a:lnTo>
                <a:lnTo>
                  <a:pt x="1308417" y="334941"/>
                </a:lnTo>
                <a:lnTo>
                  <a:pt x="1286829" y="408947"/>
                </a:lnTo>
                <a:lnTo>
                  <a:pt x="1277448" y="448340"/>
                </a:lnTo>
                <a:lnTo>
                  <a:pt x="1269008" y="489282"/>
                </a:lnTo>
                <a:lnTo>
                  <a:pt x="1261509" y="531737"/>
                </a:lnTo>
                <a:lnTo>
                  <a:pt x="1254950" y="575670"/>
                </a:lnTo>
                <a:lnTo>
                  <a:pt x="1249332" y="621046"/>
                </a:lnTo>
                <a:lnTo>
                  <a:pt x="1244653" y="667830"/>
                </a:lnTo>
                <a:lnTo>
                  <a:pt x="1240913" y="715988"/>
                </a:lnTo>
                <a:lnTo>
                  <a:pt x="1238112" y="765486"/>
                </a:lnTo>
                <a:lnTo>
                  <a:pt x="1236250" y="816287"/>
                </a:lnTo>
                <a:lnTo>
                  <a:pt x="1235325" y="868357"/>
                </a:lnTo>
                <a:lnTo>
                  <a:pt x="1235339" y="921662"/>
                </a:lnTo>
                <a:lnTo>
                  <a:pt x="1236289" y="976167"/>
                </a:lnTo>
                <a:lnTo>
                  <a:pt x="1238177" y="1031837"/>
                </a:lnTo>
                <a:lnTo>
                  <a:pt x="1241001" y="1088636"/>
                </a:lnTo>
                <a:lnTo>
                  <a:pt x="1244761" y="1146531"/>
                </a:lnTo>
                <a:lnTo>
                  <a:pt x="1249457" y="1205487"/>
                </a:lnTo>
                <a:lnTo>
                  <a:pt x="1255089" y="1265468"/>
                </a:lnTo>
                <a:lnTo>
                  <a:pt x="1261655" y="1326440"/>
                </a:lnTo>
                <a:lnTo>
                  <a:pt x="1269156" y="1388368"/>
                </a:lnTo>
                <a:lnTo>
                  <a:pt x="1277591" y="1451217"/>
                </a:lnTo>
                <a:lnTo>
                  <a:pt x="1286960" y="1514953"/>
                </a:lnTo>
                <a:lnTo>
                  <a:pt x="1297262" y="1579540"/>
                </a:lnTo>
                <a:lnTo>
                  <a:pt x="1308497" y="1644945"/>
                </a:lnTo>
                <a:lnTo>
                  <a:pt x="1320665" y="1711131"/>
                </a:lnTo>
                <a:lnTo>
                  <a:pt x="1333765" y="1778065"/>
                </a:lnTo>
                <a:lnTo>
                  <a:pt x="1347796" y="1845711"/>
                </a:lnTo>
                <a:lnTo>
                  <a:pt x="1362760" y="1914034"/>
                </a:lnTo>
                <a:lnTo>
                  <a:pt x="1378654" y="1983001"/>
                </a:lnTo>
                <a:lnTo>
                  <a:pt x="1315639" y="2014326"/>
                </a:lnTo>
                <a:lnTo>
                  <a:pt x="1253739" y="2045952"/>
                </a:lnTo>
                <a:lnTo>
                  <a:pt x="1192979" y="2077856"/>
                </a:lnTo>
                <a:lnTo>
                  <a:pt x="1133388" y="2110018"/>
                </a:lnTo>
                <a:lnTo>
                  <a:pt x="1074994" y="2142415"/>
                </a:lnTo>
                <a:lnTo>
                  <a:pt x="1017825" y="2175026"/>
                </a:lnTo>
                <a:lnTo>
                  <a:pt x="961908" y="2207829"/>
                </a:lnTo>
                <a:lnTo>
                  <a:pt x="907271" y="2240804"/>
                </a:lnTo>
                <a:lnTo>
                  <a:pt x="853942" y="2273927"/>
                </a:lnTo>
                <a:lnTo>
                  <a:pt x="801948" y="2307179"/>
                </a:lnTo>
                <a:lnTo>
                  <a:pt x="751318" y="2340536"/>
                </a:lnTo>
                <a:lnTo>
                  <a:pt x="702079" y="2373978"/>
                </a:lnTo>
                <a:lnTo>
                  <a:pt x="654259" y="2407483"/>
                </a:lnTo>
                <a:lnTo>
                  <a:pt x="607886" y="2441029"/>
                </a:lnTo>
                <a:lnTo>
                  <a:pt x="562987" y="2474595"/>
                </a:lnTo>
                <a:lnTo>
                  <a:pt x="519591" y="2508159"/>
                </a:lnTo>
                <a:lnTo>
                  <a:pt x="477724" y="2541700"/>
                </a:lnTo>
                <a:lnTo>
                  <a:pt x="437416" y="2575196"/>
                </a:lnTo>
                <a:lnTo>
                  <a:pt x="398693" y="2608625"/>
                </a:lnTo>
                <a:lnTo>
                  <a:pt x="361584" y="2641967"/>
                </a:lnTo>
                <a:lnTo>
                  <a:pt x="326116" y="2675198"/>
                </a:lnTo>
                <a:lnTo>
                  <a:pt x="292316" y="2708298"/>
                </a:lnTo>
                <a:lnTo>
                  <a:pt x="260214" y="2741246"/>
                </a:lnTo>
                <a:lnTo>
                  <a:pt x="229836" y="2774018"/>
                </a:lnTo>
                <a:lnTo>
                  <a:pt x="201210" y="2806595"/>
                </a:lnTo>
                <a:lnTo>
                  <a:pt x="174365" y="2838954"/>
                </a:lnTo>
                <a:lnTo>
                  <a:pt x="149327" y="2871074"/>
                </a:lnTo>
                <a:lnTo>
                  <a:pt x="126125" y="2902934"/>
                </a:lnTo>
                <a:lnTo>
                  <a:pt x="104786" y="2934511"/>
                </a:lnTo>
                <a:lnTo>
                  <a:pt x="67811" y="2996731"/>
                </a:lnTo>
                <a:lnTo>
                  <a:pt x="38622" y="3057563"/>
                </a:lnTo>
                <a:lnTo>
                  <a:pt x="17442" y="3116834"/>
                </a:lnTo>
                <a:lnTo>
                  <a:pt x="4494" y="3174371"/>
                </a:lnTo>
                <a:lnTo>
                  <a:pt x="0" y="3230002"/>
                </a:lnTo>
                <a:lnTo>
                  <a:pt x="992" y="3257049"/>
                </a:lnTo>
                <a:lnTo>
                  <a:pt x="9595" y="3309497"/>
                </a:lnTo>
                <a:lnTo>
                  <a:pt x="27175" y="3359533"/>
                </a:lnTo>
                <a:lnTo>
                  <a:pt x="53369" y="3405988"/>
                </a:lnTo>
                <a:lnTo>
                  <a:pt x="87814" y="3448577"/>
                </a:lnTo>
                <a:lnTo>
                  <a:pt x="130228" y="3487304"/>
                </a:lnTo>
                <a:lnTo>
                  <a:pt x="180325" y="3522173"/>
                </a:lnTo>
                <a:lnTo>
                  <a:pt x="237824" y="3553190"/>
                </a:lnTo>
                <a:lnTo>
                  <a:pt x="302440" y="3580357"/>
                </a:lnTo>
                <a:lnTo>
                  <a:pt x="373891" y="3603681"/>
                </a:lnTo>
                <a:lnTo>
                  <a:pt x="412091" y="3613902"/>
                </a:lnTo>
                <a:lnTo>
                  <a:pt x="451893" y="3623163"/>
                </a:lnTo>
                <a:lnTo>
                  <a:pt x="493262" y="3631466"/>
                </a:lnTo>
                <a:lnTo>
                  <a:pt x="536162" y="3638810"/>
                </a:lnTo>
                <a:lnTo>
                  <a:pt x="580559" y="3645196"/>
                </a:lnTo>
                <a:lnTo>
                  <a:pt x="626416" y="3650625"/>
                </a:lnTo>
                <a:lnTo>
                  <a:pt x="673699" y="3655096"/>
                </a:lnTo>
                <a:lnTo>
                  <a:pt x="722371" y="3658612"/>
                </a:lnTo>
                <a:lnTo>
                  <a:pt x="772397" y="3661171"/>
                </a:lnTo>
                <a:lnTo>
                  <a:pt x="823743" y="3662776"/>
                </a:lnTo>
                <a:lnTo>
                  <a:pt x="876372" y="3663425"/>
                </a:lnTo>
                <a:lnTo>
                  <a:pt x="930249" y="3663120"/>
                </a:lnTo>
                <a:lnTo>
                  <a:pt x="985339" y="3661862"/>
                </a:lnTo>
                <a:lnTo>
                  <a:pt x="1041607" y="3659650"/>
                </a:lnTo>
                <a:lnTo>
                  <a:pt x="1099016" y="3656486"/>
                </a:lnTo>
                <a:lnTo>
                  <a:pt x="1157531" y="3652369"/>
                </a:lnTo>
                <a:lnTo>
                  <a:pt x="1217118" y="3647301"/>
                </a:lnTo>
                <a:lnTo>
                  <a:pt x="1277740" y="3641282"/>
                </a:lnTo>
                <a:lnTo>
                  <a:pt x="1339363" y="3634313"/>
                </a:lnTo>
                <a:lnTo>
                  <a:pt x="1401950" y="3626393"/>
                </a:lnTo>
                <a:lnTo>
                  <a:pt x="1465467" y="3617524"/>
                </a:lnTo>
                <a:lnTo>
                  <a:pt x="1529877" y="3607706"/>
                </a:lnTo>
                <a:lnTo>
                  <a:pt x="1595146" y="3596940"/>
                </a:lnTo>
                <a:lnTo>
                  <a:pt x="1661238" y="3585226"/>
                </a:lnTo>
                <a:lnTo>
                  <a:pt x="1728118" y="3572564"/>
                </a:lnTo>
                <a:lnTo>
                  <a:pt x="1795750" y="3558956"/>
                </a:lnTo>
                <a:lnTo>
                  <a:pt x="1864099" y="3544402"/>
                </a:lnTo>
                <a:lnTo>
                  <a:pt x="1933129" y="3528901"/>
                </a:lnTo>
                <a:lnTo>
                  <a:pt x="1964803" y="3592113"/>
                </a:lnTo>
                <a:lnTo>
                  <a:pt x="1996777" y="3654164"/>
                </a:lnTo>
                <a:lnTo>
                  <a:pt x="2029029" y="3715026"/>
                </a:lnTo>
                <a:lnTo>
                  <a:pt x="2061536" y="3774671"/>
                </a:lnTo>
                <a:lnTo>
                  <a:pt x="2094276" y="3833070"/>
                </a:lnTo>
                <a:lnTo>
                  <a:pt x="2127227" y="3890194"/>
                </a:lnTo>
                <a:lnTo>
                  <a:pt x="2160365" y="3946016"/>
                </a:lnTo>
                <a:lnTo>
                  <a:pt x="2193670" y="4000505"/>
                </a:lnTo>
                <a:lnTo>
                  <a:pt x="2227117" y="4053635"/>
                </a:lnTo>
                <a:lnTo>
                  <a:pt x="2260686" y="4105375"/>
                </a:lnTo>
                <a:lnTo>
                  <a:pt x="2294354" y="4155698"/>
                </a:lnTo>
                <a:lnTo>
                  <a:pt x="2328097" y="4204575"/>
                </a:lnTo>
                <a:lnTo>
                  <a:pt x="2361895" y="4251977"/>
                </a:lnTo>
                <a:lnTo>
                  <a:pt x="2395724" y="4297877"/>
                </a:lnTo>
                <a:lnTo>
                  <a:pt x="2429562" y="4342244"/>
                </a:lnTo>
                <a:lnTo>
                  <a:pt x="2463387" y="4385051"/>
                </a:lnTo>
                <a:lnTo>
                  <a:pt x="2497176" y="4426269"/>
                </a:lnTo>
                <a:lnTo>
                  <a:pt x="2530907" y="4465870"/>
                </a:lnTo>
                <a:lnTo>
                  <a:pt x="2564557" y="4503824"/>
                </a:lnTo>
                <a:lnTo>
                  <a:pt x="2598105" y="4540104"/>
                </a:lnTo>
                <a:lnTo>
                  <a:pt x="2631528" y="4574681"/>
                </a:lnTo>
                <a:lnTo>
                  <a:pt x="2664803" y="4607526"/>
                </a:lnTo>
                <a:lnTo>
                  <a:pt x="2697908" y="4638610"/>
                </a:lnTo>
                <a:lnTo>
                  <a:pt x="2730821" y="4667906"/>
                </a:lnTo>
                <a:lnTo>
                  <a:pt x="2763519" y="4695384"/>
                </a:lnTo>
                <a:lnTo>
                  <a:pt x="2795980" y="4721015"/>
                </a:lnTo>
                <a:lnTo>
                  <a:pt x="2828181" y="4744772"/>
                </a:lnTo>
                <a:lnTo>
                  <a:pt x="2860101" y="4766626"/>
                </a:lnTo>
                <a:lnTo>
                  <a:pt x="2923005" y="4804509"/>
                </a:lnTo>
                <a:lnTo>
                  <a:pt x="2984513" y="4834436"/>
                </a:lnTo>
                <a:lnTo>
                  <a:pt x="3044446" y="4856178"/>
                </a:lnTo>
                <a:lnTo>
                  <a:pt x="3102625" y="4869507"/>
                </a:lnTo>
                <a:lnTo>
                  <a:pt x="3158871" y="4874193"/>
                </a:lnTo>
                <a:lnTo>
                  <a:pt x="3186213" y="4873224"/>
                </a:lnTo>
                <a:lnTo>
                  <a:pt x="3239224" y="4864518"/>
                </a:lnTo>
                <a:lnTo>
                  <a:pt x="3289682" y="4846666"/>
                </a:lnTo>
                <a:lnTo>
                  <a:pt x="3336423" y="4820079"/>
                </a:lnTo>
                <a:lnTo>
                  <a:pt x="3379266" y="4785109"/>
                </a:lnTo>
                <a:lnTo>
                  <a:pt x="3418213" y="4742046"/>
                </a:lnTo>
                <a:lnTo>
                  <a:pt x="3453269" y="4691183"/>
                </a:lnTo>
                <a:lnTo>
                  <a:pt x="3484438" y="4632808"/>
                </a:lnTo>
                <a:lnTo>
                  <a:pt x="3511725" y="4567215"/>
                </a:lnTo>
                <a:lnTo>
                  <a:pt x="3535133" y="4494694"/>
                </a:lnTo>
                <a:lnTo>
                  <a:pt x="3545384" y="4455926"/>
                </a:lnTo>
                <a:lnTo>
                  <a:pt x="3554667" y="4415535"/>
                </a:lnTo>
                <a:lnTo>
                  <a:pt x="3562982" y="4373558"/>
                </a:lnTo>
                <a:lnTo>
                  <a:pt x="3570330" y="4330031"/>
                </a:lnTo>
                <a:lnTo>
                  <a:pt x="3576712" y="4284990"/>
                </a:lnTo>
                <a:lnTo>
                  <a:pt x="3582127" y="4238471"/>
                </a:lnTo>
                <a:lnTo>
                  <a:pt x="3586577" y="4190512"/>
                </a:lnTo>
                <a:lnTo>
                  <a:pt x="3590062" y="4141148"/>
                </a:lnTo>
                <a:lnTo>
                  <a:pt x="3592583" y="4090416"/>
                </a:lnTo>
                <a:lnTo>
                  <a:pt x="3594139" y="4038351"/>
                </a:lnTo>
                <a:lnTo>
                  <a:pt x="3594733" y="3984992"/>
                </a:lnTo>
                <a:lnTo>
                  <a:pt x="3594363" y="3930373"/>
                </a:lnTo>
                <a:lnTo>
                  <a:pt x="3593031" y="3874532"/>
                </a:lnTo>
                <a:lnTo>
                  <a:pt x="3590737" y="3817504"/>
                </a:lnTo>
                <a:lnTo>
                  <a:pt x="3587481" y="3759326"/>
                </a:lnTo>
                <a:lnTo>
                  <a:pt x="3583265" y="3700035"/>
                </a:lnTo>
                <a:lnTo>
                  <a:pt x="3578088" y="3639667"/>
                </a:lnTo>
                <a:lnTo>
                  <a:pt x="3571952" y="3578257"/>
                </a:lnTo>
                <a:lnTo>
                  <a:pt x="3564856" y="3515844"/>
                </a:lnTo>
                <a:lnTo>
                  <a:pt x="3556801" y="3452462"/>
                </a:lnTo>
                <a:lnTo>
                  <a:pt x="3547788" y="3388148"/>
                </a:lnTo>
                <a:lnTo>
                  <a:pt x="3537818" y="3322940"/>
                </a:lnTo>
                <a:lnTo>
                  <a:pt x="3526890" y="3256872"/>
                </a:lnTo>
                <a:lnTo>
                  <a:pt x="3515005" y="3189982"/>
                </a:lnTo>
                <a:lnTo>
                  <a:pt x="3502164" y="3122306"/>
                </a:lnTo>
                <a:lnTo>
                  <a:pt x="3488368" y="3053879"/>
                </a:lnTo>
                <a:lnTo>
                  <a:pt x="3473616" y="2984740"/>
                </a:lnTo>
                <a:lnTo>
                  <a:pt x="3536041" y="2954106"/>
                </a:lnTo>
                <a:lnTo>
                  <a:pt x="3597392" y="2923169"/>
                </a:lnTo>
                <a:lnTo>
                  <a:pt x="3657642" y="2891950"/>
                </a:lnTo>
                <a:lnTo>
                  <a:pt x="3716766" y="2860468"/>
                </a:lnTo>
                <a:lnTo>
                  <a:pt x="3774736" y="2828746"/>
                </a:lnTo>
                <a:lnTo>
                  <a:pt x="3831527" y="2796803"/>
                </a:lnTo>
                <a:lnTo>
                  <a:pt x="3887111" y="2764660"/>
                </a:lnTo>
                <a:lnTo>
                  <a:pt x="3941464" y="2732339"/>
                </a:lnTo>
                <a:lnTo>
                  <a:pt x="3994558" y="2699859"/>
                </a:lnTo>
                <a:lnTo>
                  <a:pt x="4046367" y="2667241"/>
                </a:lnTo>
                <a:lnTo>
                  <a:pt x="4096864" y="2634507"/>
                </a:lnTo>
                <a:lnTo>
                  <a:pt x="4146024" y="2601676"/>
                </a:lnTo>
                <a:lnTo>
                  <a:pt x="4193819" y="2568770"/>
                </a:lnTo>
                <a:lnTo>
                  <a:pt x="4240224" y="2535809"/>
                </a:lnTo>
                <a:lnTo>
                  <a:pt x="4285212" y="2502814"/>
                </a:lnTo>
                <a:lnTo>
                  <a:pt x="4328757" y="2469806"/>
                </a:lnTo>
                <a:lnTo>
                  <a:pt x="4370832" y="2436805"/>
                </a:lnTo>
                <a:lnTo>
                  <a:pt x="4411412" y="2403832"/>
                </a:lnTo>
                <a:lnTo>
                  <a:pt x="4450469" y="2370907"/>
                </a:lnTo>
                <a:lnTo>
                  <a:pt x="4487977" y="2338052"/>
                </a:lnTo>
                <a:lnTo>
                  <a:pt x="4523910" y="2305287"/>
                </a:lnTo>
                <a:lnTo>
                  <a:pt x="4558241" y="2272633"/>
                </a:lnTo>
                <a:lnTo>
                  <a:pt x="4590945" y="2240111"/>
                </a:lnTo>
                <a:lnTo>
                  <a:pt x="4621995" y="2207741"/>
                </a:lnTo>
                <a:lnTo>
                  <a:pt x="4651364" y="2175543"/>
                </a:lnTo>
                <a:lnTo>
                  <a:pt x="4679026" y="2143540"/>
                </a:lnTo>
                <a:lnTo>
                  <a:pt x="4704955" y="2111750"/>
                </a:lnTo>
                <a:lnTo>
                  <a:pt x="4729124" y="2080196"/>
                </a:lnTo>
                <a:lnTo>
                  <a:pt x="4751507" y="2048897"/>
                </a:lnTo>
                <a:lnTo>
                  <a:pt x="4790810" y="1987150"/>
                </a:lnTo>
                <a:lnTo>
                  <a:pt x="4822652" y="1926674"/>
                </a:lnTo>
                <a:lnTo>
                  <a:pt x="4846822" y="1867636"/>
                </a:lnTo>
                <a:lnTo>
                  <a:pt x="4863110" y="1810199"/>
                </a:lnTo>
                <a:lnTo>
                  <a:pt x="4871305" y="1754531"/>
                </a:lnTo>
                <a:lnTo>
                  <a:pt x="4872301" y="1727412"/>
                </a:lnTo>
                <a:lnTo>
                  <a:pt x="4871195" y="1700797"/>
                </a:lnTo>
                <a:lnTo>
                  <a:pt x="4862570" y="1649163"/>
                </a:lnTo>
                <a:lnTo>
                  <a:pt x="4845082" y="1599508"/>
                </a:lnTo>
                <a:lnTo>
                  <a:pt x="4818886" y="1553057"/>
                </a:lnTo>
                <a:lnTo>
                  <a:pt x="4784438" y="1510472"/>
                </a:lnTo>
                <a:lnTo>
                  <a:pt x="4742023" y="1471747"/>
                </a:lnTo>
                <a:lnTo>
                  <a:pt x="4691924" y="1436879"/>
                </a:lnTo>
                <a:lnTo>
                  <a:pt x="4634424" y="1405864"/>
                </a:lnTo>
                <a:lnTo>
                  <a:pt x="4569807" y="1378697"/>
                </a:lnTo>
                <a:lnTo>
                  <a:pt x="4498356" y="1355374"/>
                </a:lnTo>
                <a:lnTo>
                  <a:pt x="4460156" y="1345153"/>
                </a:lnTo>
                <a:lnTo>
                  <a:pt x="4420354" y="1335891"/>
                </a:lnTo>
                <a:lnTo>
                  <a:pt x="4378985" y="1327589"/>
                </a:lnTo>
                <a:lnTo>
                  <a:pt x="4336084" y="1320244"/>
                </a:lnTo>
                <a:lnTo>
                  <a:pt x="4291688" y="1313858"/>
                </a:lnTo>
                <a:lnTo>
                  <a:pt x="4245831" y="1308428"/>
                </a:lnTo>
                <a:lnTo>
                  <a:pt x="4198548" y="1303956"/>
                </a:lnTo>
                <a:lnTo>
                  <a:pt x="4149876" y="1300440"/>
                </a:lnTo>
                <a:lnTo>
                  <a:pt x="4099850" y="1297879"/>
                </a:lnTo>
                <a:lnTo>
                  <a:pt x="4048505" y="1296274"/>
                </a:lnTo>
                <a:lnTo>
                  <a:pt x="3995876" y="1295623"/>
                </a:lnTo>
                <a:lnTo>
                  <a:pt x="3941999" y="1295927"/>
                </a:lnTo>
                <a:lnTo>
                  <a:pt x="3886910" y="1297184"/>
                </a:lnTo>
                <a:lnTo>
                  <a:pt x="3830643" y="1299394"/>
                </a:lnTo>
                <a:lnTo>
                  <a:pt x="3773234" y="1302557"/>
                </a:lnTo>
                <a:lnTo>
                  <a:pt x="3714719" y="1306672"/>
                </a:lnTo>
                <a:lnTo>
                  <a:pt x="3655133" y="1311738"/>
                </a:lnTo>
                <a:lnTo>
                  <a:pt x="3594511" y="1317756"/>
                </a:lnTo>
                <a:lnTo>
                  <a:pt x="3532890" y="1324724"/>
                </a:lnTo>
                <a:lnTo>
                  <a:pt x="3470303" y="1332641"/>
                </a:lnTo>
                <a:lnTo>
                  <a:pt x="3406787" y="1341508"/>
                </a:lnTo>
                <a:lnTo>
                  <a:pt x="3342377" y="1351324"/>
                </a:lnTo>
                <a:lnTo>
                  <a:pt x="3277109" y="1362089"/>
                </a:lnTo>
                <a:lnTo>
                  <a:pt x="3211018" y="1373801"/>
                </a:lnTo>
                <a:lnTo>
                  <a:pt x="3144139" y="1386460"/>
                </a:lnTo>
                <a:lnTo>
                  <a:pt x="3076507" y="1400067"/>
                </a:lnTo>
                <a:lnTo>
                  <a:pt x="3008159" y="1414619"/>
                </a:lnTo>
                <a:lnTo>
                  <a:pt x="2939130" y="1430117"/>
                </a:lnTo>
                <a:lnTo>
                  <a:pt x="2908323" y="1366427"/>
                </a:lnTo>
                <a:lnTo>
                  <a:pt x="2877200" y="1303823"/>
                </a:lnTo>
                <a:lnTo>
                  <a:pt x="2845782" y="1242333"/>
                </a:lnTo>
                <a:lnTo>
                  <a:pt x="2814090" y="1181984"/>
                </a:lnTo>
                <a:lnTo>
                  <a:pt x="2782146" y="1122804"/>
                </a:lnTo>
                <a:lnTo>
                  <a:pt x="2749971" y="1064819"/>
                </a:lnTo>
                <a:lnTo>
                  <a:pt x="2717585" y="1008058"/>
                </a:lnTo>
                <a:lnTo>
                  <a:pt x="2685010" y="952548"/>
                </a:lnTo>
                <a:lnTo>
                  <a:pt x="2652267" y="898315"/>
                </a:lnTo>
                <a:lnTo>
                  <a:pt x="2619378" y="845387"/>
                </a:lnTo>
                <a:lnTo>
                  <a:pt x="2586363" y="793792"/>
                </a:lnTo>
                <a:lnTo>
                  <a:pt x="2553245" y="743557"/>
                </a:lnTo>
                <a:lnTo>
                  <a:pt x="2520043" y="694709"/>
                </a:lnTo>
                <a:lnTo>
                  <a:pt x="2486779" y="647275"/>
                </a:lnTo>
                <a:lnTo>
                  <a:pt x="2453475" y="601283"/>
                </a:lnTo>
                <a:lnTo>
                  <a:pt x="2420151" y="556760"/>
                </a:lnTo>
                <a:lnTo>
                  <a:pt x="2386829" y="513734"/>
                </a:lnTo>
                <a:lnTo>
                  <a:pt x="2353530" y="472231"/>
                </a:lnTo>
                <a:lnTo>
                  <a:pt x="2320275" y="432280"/>
                </a:lnTo>
                <a:lnTo>
                  <a:pt x="2287086" y="393907"/>
                </a:lnTo>
                <a:lnTo>
                  <a:pt x="2253983" y="357140"/>
                </a:lnTo>
                <a:lnTo>
                  <a:pt x="2220988" y="322006"/>
                </a:lnTo>
                <a:lnTo>
                  <a:pt x="2188122" y="288532"/>
                </a:lnTo>
                <a:lnTo>
                  <a:pt x="2155406" y="256746"/>
                </a:lnTo>
                <a:lnTo>
                  <a:pt x="2122861" y="226675"/>
                </a:lnTo>
                <a:lnTo>
                  <a:pt x="2090509" y="198346"/>
                </a:lnTo>
                <a:lnTo>
                  <a:pt x="2058370" y="171787"/>
                </a:lnTo>
                <a:lnTo>
                  <a:pt x="2026467" y="147026"/>
                </a:lnTo>
                <a:lnTo>
                  <a:pt x="1994819" y="124088"/>
                </a:lnTo>
                <a:lnTo>
                  <a:pt x="1932378" y="83796"/>
                </a:lnTo>
                <a:lnTo>
                  <a:pt x="1871215" y="51129"/>
                </a:lnTo>
                <a:lnTo>
                  <a:pt x="1811500" y="26305"/>
                </a:lnTo>
                <a:lnTo>
                  <a:pt x="1753404" y="9545"/>
                </a:lnTo>
                <a:lnTo>
                  <a:pt x="1697095" y="1065"/>
                </a:lnTo>
                <a:lnTo>
                  <a:pt x="1669664" y="0"/>
                </a:lnTo>
                <a:close/>
              </a:path>
            </a:pathLst>
          </a:custGeom>
          <a:solidFill>
            <a:srgbClr val="8205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9E7E6163-B662-4043-B5E8-C7AD47D027B0}"/>
              </a:ext>
            </a:extLst>
          </p:cNvPr>
          <p:cNvSpPr txBox="1"/>
          <p:nvPr/>
        </p:nvSpPr>
        <p:spPr>
          <a:xfrm>
            <a:off x="773999" y="1497486"/>
            <a:ext cx="8973251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Glaubt ihr das?</a:t>
            </a:r>
            <a:endParaRPr sz="4949" i="1" dirty="0">
              <a:latin typeface="Goethe FF Clan"/>
              <a:cs typeface="Goethe FF Clan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2ADA3491-15F2-453F-8596-8FC1D09767D8}"/>
              </a:ext>
            </a:extLst>
          </p:cNvPr>
          <p:cNvSpPr/>
          <p:nvPr/>
        </p:nvSpPr>
        <p:spPr>
          <a:xfrm>
            <a:off x="2851500" y="4688097"/>
            <a:ext cx="13232130" cy="2946400"/>
          </a:xfrm>
          <a:custGeom>
            <a:avLst/>
            <a:gdLst/>
            <a:ahLst/>
            <a:cxnLst/>
            <a:rect l="l" t="t" r="r" b="b"/>
            <a:pathLst>
              <a:path w="13232130" h="2946400">
                <a:moveTo>
                  <a:pt x="1348741" y="0"/>
                </a:moveTo>
                <a:lnTo>
                  <a:pt x="1301019" y="1530"/>
                </a:lnTo>
                <a:lnTo>
                  <a:pt x="1253708" y="4681"/>
                </a:lnTo>
                <a:lnTo>
                  <a:pt x="1206837" y="9426"/>
                </a:lnTo>
                <a:lnTo>
                  <a:pt x="1160433" y="15737"/>
                </a:lnTo>
                <a:lnTo>
                  <a:pt x="1114523" y="23589"/>
                </a:lnTo>
                <a:lnTo>
                  <a:pt x="1069137" y="32954"/>
                </a:lnTo>
                <a:lnTo>
                  <a:pt x="1024300" y="43806"/>
                </a:lnTo>
                <a:lnTo>
                  <a:pt x="980041" y="56119"/>
                </a:lnTo>
                <a:lnTo>
                  <a:pt x="936388" y="69865"/>
                </a:lnTo>
                <a:lnTo>
                  <a:pt x="893369" y="85019"/>
                </a:lnTo>
                <a:lnTo>
                  <a:pt x="851010" y="101553"/>
                </a:lnTo>
                <a:lnTo>
                  <a:pt x="809340" y="119441"/>
                </a:lnTo>
                <a:lnTo>
                  <a:pt x="768386" y="138657"/>
                </a:lnTo>
                <a:lnTo>
                  <a:pt x="728177" y="159173"/>
                </a:lnTo>
                <a:lnTo>
                  <a:pt x="688739" y="180962"/>
                </a:lnTo>
                <a:lnTo>
                  <a:pt x="650101" y="204000"/>
                </a:lnTo>
                <a:lnTo>
                  <a:pt x="612290" y="228258"/>
                </a:lnTo>
                <a:lnTo>
                  <a:pt x="575334" y="253710"/>
                </a:lnTo>
                <a:lnTo>
                  <a:pt x="539261" y="280329"/>
                </a:lnTo>
                <a:lnTo>
                  <a:pt x="504098" y="308090"/>
                </a:lnTo>
                <a:lnTo>
                  <a:pt x="469872" y="336964"/>
                </a:lnTo>
                <a:lnTo>
                  <a:pt x="436613" y="366926"/>
                </a:lnTo>
                <a:lnTo>
                  <a:pt x="404347" y="397949"/>
                </a:lnTo>
                <a:lnTo>
                  <a:pt x="373102" y="430007"/>
                </a:lnTo>
                <a:lnTo>
                  <a:pt x="342906" y="463072"/>
                </a:lnTo>
                <a:lnTo>
                  <a:pt x="313786" y="497118"/>
                </a:lnTo>
                <a:lnTo>
                  <a:pt x="285771" y="532118"/>
                </a:lnTo>
                <a:lnTo>
                  <a:pt x="258888" y="568047"/>
                </a:lnTo>
                <a:lnTo>
                  <a:pt x="233164" y="604876"/>
                </a:lnTo>
                <a:lnTo>
                  <a:pt x="208627" y="642580"/>
                </a:lnTo>
                <a:lnTo>
                  <a:pt x="185305" y="681132"/>
                </a:lnTo>
                <a:lnTo>
                  <a:pt x="163227" y="720505"/>
                </a:lnTo>
                <a:lnTo>
                  <a:pt x="142418" y="760673"/>
                </a:lnTo>
                <a:lnTo>
                  <a:pt x="122908" y="801609"/>
                </a:lnTo>
                <a:lnTo>
                  <a:pt x="104723" y="843286"/>
                </a:lnTo>
                <a:lnTo>
                  <a:pt x="87892" y="885678"/>
                </a:lnTo>
                <a:lnTo>
                  <a:pt x="72442" y="928758"/>
                </a:lnTo>
                <a:lnTo>
                  <a:pt x="58401" y="972499"/>
                </a:lnTo>
                <a:lnTo>
                  <a:pt x="45796" y="1016876"/>
                </a:lnTo>
                <a:lnTo>
                  <a:pt x="34656" y="1061860"/>
                </a:lnTo>
                <a:lnTo>
                  <a:pt x="25008" y="1107426"/>
                </a:lnTo>
                <a:lnTo>
                  <a:pt x="16879" y="1153547"/>
                </a:lnTo>
                <a:lnTo>
                  <a:pt x="10298" y="1200197"/>
                </a:lnTo>
                <a:lnTo>
                  <a:pt x="5292" y="1247348"/>
                </a:lnTo>
                <a:lnTo>
                  <a:pt x="1888" y="1294974"/>
                </a:lnTo>
                <a:lnTo>
                  <a:pt x="116" y="1343049"/>
                </a:lnTo>
                <a:lnTo>
                  <a:pt x="0" y="1391155"/>
                </a:lnTo>
                <a:lnTo>
                  <a:pt x="1530" y="1438877"/>
                </a:lnTo>
                <a:lnTo>
                  <a:pt x="4681" y="1486188"/>
                </a:lnTo>
                <a:lnTo>
                  <a:pt x="9426" y="1533059"/>
                </a:lnTo>
                <a:lnTo>
                  <a:pt x="15737" y="1579463"/>
                </a:lnTo>
                <a:lnTo>
                  <a:pt x="23589" y="1625373"/>
                </a:lnTo>
                <a:lnTo>
                  <a:pt x="32954" y="1670759"/>
                </a:lnTo>
                <a:lnTo>
                  <a:pt x="43807" y="1715596"/>
                </a:lnTo>
                <a:lnTo>
                  <a:pt x="56120" y="1759854"/>
                </a:lnTo>
                <a:lnTo>
                  <a:pt x="69867" y="1803507"/>
                </a:lnTo>
                <a:lnTo>
                  <a:pt x="85020" y="1846526"/>
                </a:lnTo>
                <a:lnTo>
                  <a:pt x="101555" y="1888885"/>
                </a:lnTo>
                <a:lnTo>
                  <a:pt x="119443" y="1930555"/>
                </a:lnTo>
                <a:lnTo>
                  <a:pt x="138659" y="1971508"/>
                </a:lnTo>
                <a:lnTo>
                  <a:pt x="159175" y="2011717"/>
                </a:lnTo>
                <a:lnTo>
                  <a:pt x="180965" y="2051155"/>
                </a:lnTo>
                <a:lnTo>
                  <a:pt x="204002" y="2089792"/>
                </a:lnTo>
                <a:lnTo>
                  <a:pt x="228260" y="2127603"/>
                </a:lnTo>
                <a:lnTo>
                  <a:pt x="253713" y="2164559"/>
                </a:lnTo>
                <a:lnTo>
                  <a:pt x="280332" y="2200632"/>
                </a:lnTo>
                <a:lnTo>
                  <a:pt x="308093" y="2235795"/>
                </a:lnTo>
                <a:lnTo>
                  <a:pt x="336968" y="2270019"/>
                </a:lnTo>
                <a:lnTo>
                  <a:pt x="366930" y="2303278"/>
                </a:lnTo>
                <a:lnTo>
                  <a:pt x="397953" y="2335544"/>
                </a:lnTo>
                <a:lnTo>
                  <a:pt x="430011" y="2366789"/>
                </a:lnTo>
                <a:lnTo>
                  <a:pt x="463076" y="2396984"/>
                </a:lnTo>
                <a:lnTo>
                  <a:pt x="497122" y="2426104"/>
                </a:lnTo>
                <a:lnTo>
                  <a:pt x="532123" y="2454119"/>
                </a:lnTo>
                <a:lnTo>
                  <a:pt x="568051" y="2481002"/>
                </a:lnTo>
                <a:lnTo>
                  <a:pt x="604881" y="2506725"/>
                </a:lnTo>
                <a:lnTo>
                  <a:pt x="642585" y="2531262"/>
                </a:lnTo>
                <a:lnTo>
                  <a:pt x="681137" y="2554583"/>
                </a:lnTo>
                <a:lnTo>
                  <a:pt x="720510" y="2576662"/>
                </a:lnTo>
                <a:lnTo>
                  <a:pt x="760677" y="2597470"/>
                </a:lnTo>
                <a:lnTo>
                  <a:pt x="801613" y="2616980"/>
                </a:lnTo>
                <a:lnTo>
                  <a:pt x="843290" y="2635165"/>
                </a:lnTo>
                <a:lnTo>
                  <a:pt x="885682" y="2651995"/>
                </a:lnTo>
                <a:lnTo>
                  <a:pt x="928762" y="2667445"/>
                </a:lnTo>
                <a:lnTo>
                  <a:pt x="972503" y="2681486"/>
                </a:lnTo>
                <a:lnTo>
                  <a:pt x="1016879" y="2694090"/>
                </a:lnTo>
                <a:lnTo>
                  <a:pt x="1061863" y="2705231"/>
                </a:lnTo>
                <a:lnTo>
                  <a:pt x="1107429" y="2714879"/>
                </a:lnTo>
                <a:lnTo>
                  <a:pt x="1153549" y="2723007"/>
                </a:lnTo>
                <a:lnTo>
                  <a:pt x="1200198" y="2729588"/>
                </a:lnTo>
                <a:lnTo>
                  <a:pt x="1247349" y="2734594"/>
                </a:lnTo>
                <a:lnTo>
                  <a:pt x="1294975" y="2737998"/>
                </a:lnTo>
                <a:lnTo>
                  <a:pt x="1343049" y="2739770"/>
                </a:lnTo>
                <a:lnTo>
                  <a:pt x="11834687" y="2945806"/>
                </a:lnTo>
                <a:lnTo>
                  <a:pt x="11882794" y="2945921"/>
                </a:lnTo>
                <a:lnTo>
                  <a:pt x="11930516" y="2944390"/>
                </a:lnTo>
                <a:lnTo>
                  <a:pt x="11977827" y="2941239"/>
                </a:lnTo>
                <a:lnTo>
                  <a:pt x="12024698" y="2936494"/>
                </a:lnTo>
                <a:lnTo>
                  <a:pt x="12071102" y="2930182"/>
                </a:lnTo>
                <a:lnTo>
                  <a:pt x="12117012" y="2922330"/>
                </a:lnTo>
                <a:lnTo>
                  <a:pt x="12162399" y="2912964"/>
                </a:lnTo>
                <a:lnTo>
                  <a:pt x="12207235" y="2902111"/>
                </a:lnTo>
                <a:lnTo>
                  <a:pt x="12251494" y="2889798"/>
                </a:lnTo>
                <a:lnTo>
                  <a:pt x="12295147" y="2876051"/>
                </a:lnTo>
                <a:lnTo>
                  <a:pt x="12338167" y="2860897"/>
                </a:lnTo>
                <a:lnTo>
                  <a:pt x="12380525" y="2844362"/>
                </a:lnTo>
                <a:lnTo>
                  <a:pt x="12422195" y="2826474"/>
                </a:lnTo>
                <a:lnTo>
                  <a:pt x="12463149" y="2807258"/>
                </a:lnTo>
                <a:lnTo>
                  <a:pt x="12503358" y="2786742"/>
                </a:lnTo>
                <a:lnTo>
                  <a:pt x="12542796" y="2764952"/>
                </a:lnTo>
                <a:lnTo>
                  <a:pt x="12581434" y="2741915"/>
                </a:lnTo>
                <a:lnTo>
                  <a:pt x="12619245" y="2717657"/>
                </a:lnTo>
                <a:lnTo>
                  <a:pt x="12656201" y="2692204"/>
                </a:lnTo>
                <a:lnTo>
                  <a:pt x="12692275" y="2665585"/>
                </a:lnTo>
                <a:lnTo>
                  <a:pt x="12727438" y="2637824"/>
                </a:lnTo>
                <a:lnTo>
                  <a:pt x="12761663" y="2608950"/>
                </a:lnTo>
                <a:lnTo>
                  <a:pt x="12794922" y="2578988"/>
                </a:lnTo>
                <a:lnTo>
                  <a:pt x="12827188" y="2547964"/>
                </a:lnTo>
                <a:lnTo>
                  <a:pt x="12858433" y="2515907"/>
                </a:lnTo>
                <a:lnTo>
                  <a:pt x="12888629" y="2482842"/>
                </a:lnTo>
                <a:lnTo>
                  <a:pt x="12917749" y="2448796"/>
                </a:lnTo>
                <a:lnTo>
                  <a:pt x="12945764" y="2413796"/>
                </a:lnTo>
                <a:lnTo>
                  <a:pt x="12972648" y="2377868"/>
                </a:lnTo>
                <a:lnTo>
                  <a:pt x="12998371" y="2341038"/>
                </a:lnTo>
                <a:lnTo>
                  <a:pt x="13022908" y="2303334"/>
                </a:lnTo>
                <a:lnTo>
                  <a:pt x="13046230" y="2264783"/>
                </a:lnTo>
                <a:lnTo>
                  <a:pt x="13068309" y="2225410"/>
                </a:lnTo>
                <a:lnTo>
                  <a:pt x="13089117" y="2185242"/>
                </a:lnTo>
                <a:lnTo>
                  <a:pt x="13108628" y="2144307"/>
                </a:lnTo>
                <a:lnTo>
                  <a:pt x="13126812" y="2102630"/>
                </a:lnTo>
                <a:lnTo>
                  <a:pt x="13143643" y="2060239"/>
                </a:lnTo>
                <a:lnTo>
                  <a:pt x="13159093" y="2017159"/>
                </a:lnTo>
                <a:lnTo>
                  <a:pt x="13173134" y="1973418"/>
                </a:lnTo>
                <a:lnTo>
                  <a:pt x="13185739" y="1929042"/>
                </a:lnTo>
                <a:lnTo>
                  <a:pt x="13196879" y="1884058"/>
                </a:lnTo>
                <a:lnTo>
                  <a:pt x="13206527" y="1838492"/>
                </a:lnTo>
                <a:lnTo>
                  <a:pt x="13214656" y="1792372"/>
                </a:lnTo>
                <a:lnTo>
                  <a:pt x="13221237" y="1745723"/>
                </a:lnTo>
                <a:lnTo>
                  <a:pt x="13226243" y="1698573"/>
                </a:lnTo>
                <a:lnTo>
                  <a:pt x="13229647" y="1650947"/>
                </a:lnTo>
                <a:lnTo>
                  <a:pt x="13231420" y="1602873"/>
                </a:lnTo>
                <a:lnTo>
                  <a:pt x="13231536" y="1554767"/>
                </a:lnTo>
                <a:lnTo>
                  <a:pt x="13230005" y="1507044"/>
                </a:lnTo>
                <a:lnTo>
                  <a:pt x="13226854" y="1459733"/>
                </a:lnTo>
                <a:lnTo>
                  <a:pt x="13222109" y="1412862"/>
                </a:lnTo>
                <a:lnTo>
                  <a:pt x="13215798" y="1366458"/>
                </a:lnTo>
                <a:lnTo>
                  <a:pt x="13207946" y="1320549"/>
                </a:lnTo>
                <a:lnTo>
                  <a:pt x="13198581" y="1275162"/>
                </a:lnTo>
                <a:lnTo>
                  <a:pt x="13187728" y="1230325"/>
                </a:lnTo>
                <a:lnTo>
                  <a:pt x="13175415" y="1186066"/>
                </a:lnTo>
                <a:lnTo>
                  <a:pt x="13161669" y="1142413"/>
                </a:lnTo>
                <a:lnTo>
                  <a:pt x="13146515" y="1099394"/>
                </a:lnTo>
                <a:lnTo>
                  <a:pt x="13129980" y="1057035"/>
                </a:lnTo>
                <a:lnTo>
                  <a:pt x="13112092" y="1015365"/>
                </a:lnTo>
                <a:lnTo>
                  <a:pt x="13092877" y="974411"/>
                </a:lnTo>
                <a:lnTo>
                  <a:pt x="13072360" y="934202"/>
                </a:lnTo>
                <a:lnTo>
                  <a:pt x="13050570" y="894764"/>
                </a:lnTo>
                <a:lnTo>
                  <a:pt x="13027533" y="856126"/>
                </a:lnTo>
                <a:lnTo>
                  <a:pt x="13003275" y="818315"/>
                </a:lnTo>
                <a:lnTo>
                  <a:pt x="12977822" y="781359"/>
                </a:lnTo>
                <a:lnTo>
                  <a:pt x="12951203" y="745286"/>
                </a:lnTo>
                <a:lnTo>
                  <a:pt x="12923442" y="710123"/>
                </a:lnTo>
                <a:lnTo>
                  <a:pt x="12894567" y="675898"/>
                </a:lnTo>
                <a:lnTo>
                  <a:pt x="12864605" y="642638"/>
                </a:lnTo>
                <a:lnTo>
                  <a:pt x="12833582" y="610372"/>
                </a:lnTo>
                <a:lnTo>
                  <a:pt x="12801524" y="579127"/>
                </a:lnTo>
                <a:lnTo>
                  <a:pt x="12768459" y="548931"/>
                </a:lnTo>
                <a:lnTo>
                  <a:pt x="12734413" y="519812"/>
                </a:lnTo>
                <a:lnTo>
                  <a:pt x="12699412" y="491796"/>
                </a:lnTo>
                <a:lnTo>
                  <a:pt x="12663484" y="464913"/>
                </a:lnTo>
                <a:lnTo>
                  <a:pt x="12626654" y="439189"/>
                </a:lnTo>
                <a:lnTo>
                  <a:pt x="12588950" y="414652"/>
                </a:lnTo>
                <a:lnTo>
                  <a:pt x="12550398" y="391331"/>
                </a:lnTo>
                <a:lnTo>
                  <a:pt x="12511025" y="369252"/>
                </a:lnTo>
                <a:lnTo>
                  <a:pt x="12470858" y="348443"/>
                </a:lnTo>
                <a:lnTo>
                  <a:pt x="12429922" y="328933"/>
                </a:lnTo>
                <a:lnTo>
                  <a:pt x="12388245" y="310748"/>
                </a:lnTo>
                <a:lnTo>
                  <a:pt x="12345853" y="293917"/>
                </a:lnTo>
                <a:lnTo>
                  <a:pt x="12302773" y="278467"/>
                </a:lnTo>
                <a:lnTo>
                  <a:pt x="12259032" y="264426"/>
                </a:lnTo>
                <a:lnTo>
                  <a:pt x="12214656" y="251821"/>
                </a:lnTo>
                <a:lnTo>
                  <a:pt x="12169672" y="240681"/>
                </a:lnTo>
                <a:lnTo>
                  <a:pt x="12124106" y="231033"/>
                </a:lnTo>
                <a:lnTo>
                  <a:pt x="12077986" y="222904"/>
                </a:lnTo>
                <a:lnTo>
                  <a:pt x="12031337" y="216323"/>
                </a:lnTo>
                <a:lnTo>
                  <a:pt x="11984186" y="211317"/>
                </a:lnTo>
                <a:lnTo>
                  <a:pt x="11936561" y="207914"/>
                </a:lnTo>
                <a:lnTo>
                  <a:pt x="11888487" y="206141"/>
                </a:lnTo>
                <a:lnTo>
                  <a:pt x="1396848" y="116"/>
                </a:lnTo>
                <a:lnTo>
                  <a:pt x="1348741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920000" algn="ctr" rotWithShape="0">
              <a:srgbClr val="EB6400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22AC6890-E33F-44D6-90AC-A971D348CFC4}"/>
              </a:ext>
            </a:extLst>
          </p:cNvPr>
          <p:cNvSpPr txBox="1"/>
          <p:nvPr/>
        </p:nvSpPr>
        <p:spPr>
          <a:xfrm rot="60000">
            <a:off x="3913205" y="5391687"/>
            <a:ext cx="11107253" cy="774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025"/>
              </a:lnSpc>
            </a:pPr>
            <a:r>
              <a:rPr sz="9150" b="1" i="1" spc="-67" baseline="1366" dirty="0">
                <a:latin typeface="Goethe FF Clan"/>
                <a:cs typeface="Goethe FF Clan"/>
              </a:rPr>
              <a:t>„Die</a:t>
            </a:r>
            <a:r>
              <a:rPr sz="9150" b="1" i="1" spc="-232" baseline="1366" dirty="0">
                <a:latin typeface="Goethe FF Clan"/>
                <a:cs typeface="Goethe FF Clan"/>
              </a:rPr>
              <a:t> </a:t>
            </a:r>
            <a:r>
              <a:rPr sz="6100" b="1" i="1" spc="-45" dirty="0">
                <a:latin typeface="Goethe FF Clan"/>
                <a:cs typeface="Goethe FF Clan"/>
              </a:rPr>
              <a:t>Nase</a:t>
            </a:r>
            <a:r>
              <a:rPr sz="6100" b="1" i="1" spc="-155" dirty="0">
                <a:latin typeface="Goethe FF Clan"/>
                <a:cs typeface="Goethe FF Clan"/>
              </a:rPr>
              <a:t> </a:t>
            </a:r>
            <a:r>
              <a:rPr sz="6100" b="1" i="1" spc="-45" dirty="0">
                <a:latin typeface="Goethe FF Clan"/>
                <a:cs typeface="Goethe FF Clan"/>
              </a:rPr>
              <a:t>voll</a:t>
            </a:r>
            <a:r>
              <a:rPr sz="6100" b="1" i="1" spc="-155" dirty="0">
                <a:latin typeface="Goethe FF Clan"/>
                <a:cs typeface="Goethe FF Clan"/>
              </a:rPr>
              <a:t> </a:t>
            </a:r>
            <a:r>
              <a:rPr sz="6100" b="1" i="1" spc="-50" dirty="0">
                <a:latin typeface="Goethe FF Clan"/>
                <a:cs typeface="Goethe FF Clan"/>
              </a:rPr>
              <a:t>haben</a:t>
            </a:r>
            <a:r>
              <a:rPr sz="6100" b="1" i="1" spc="-150" dirty="0">
                <a:latin typeface="Goethe FF Clan"/>
                <a:cs typeface="Goethe FF Clan"/>
              </a:rPr>
              <a:t> </a:t>
            </a:r>
            <a:r>
              <a:rPr sz="6100" b="1" i="1" spc="-40" dirty="0">
                <a:latin typeface="Goethe FF Clan"/>
                <a:cs typeface="Goethe FF Clan"/>
              </a:rPr>
              <a:t>von</a:t>
            </a:r>
            <a:r>
              <a:rPr sz="6100" b="1" i="1" spc="-155" dirty="0">
                <a:latin typeface="Goethe FF Clan"/>
                <a:cs typeface="Goethe FF Clan"/>
              </a:rPr>
              <a:t> </a:t>
            </a:r>
            <a:r>
              <a:rPr sz="6100" b="1" i="1" spc="-60" dirty="0">
                <a:latin typeface="Goethe FF Clan"/>
                <a:cs typeface="Goethe FF Clan"/>
              </a:rPr>
              <a:t>etwas“</a:t>
            </a:r>
            <a:endParaRPr sz="6100" dirty="0">
              <a:latin typeface="Goethe FF Clan"/>
              <a:cs typeface="Goethe FF Clan"/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522A6E27-7AF9-4EA1-AA2B-D711487849DB}"/>
              </a:ext>
            </a:extLst>
          </p:cNvPr>
          <p:cNvSpPr txBox="1"/>
          <p:nvPr/>
        </p:nvSpPr>
        <p:spPr>
          <a:xfrm rot="60000">
            <a:off x="5155389" y="6334378"/>
            <a:ext cx="8584781" cy="774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010"/>
              </a:lnSpc>
            </a:pPr>
            <a:r>
              <a:rPr sz="6100" b="1" spc="-50" dirty="0">
                <a:latin typeface="Goethe FF Clan"/>
                <a:cs typeface="Goethe FF Clan"/>
              </a:rPr>
              <a:t>heißt</a:t>
            </a:r>
            <a:r>
              <a:rPr sz="6100" b="1" spc="-160" dirty="0">
                <a:latin typeface="Goethe FF Clan"/>
                <a:cs typeface="Goethe FF Clan"/>
              </a:rPr>
              <a:t> </a:t>
            </a:r>
            <a:r>
              <a:rPr sz="6100" b="1" i="1" spc="-55" dirty="0">
                <a:latin typeface="Goethe FF Clan"/>
                <a:cs typeface="Goethe FF Clan"/>
              </a:rPr>
              <a:t>„Schnupfen</a:t>
            </a:r>
            <a:r>
              <a:rPr sz="6100" b="1" i="1" spc="-175" dirty="0">
                <a:latin typeface="Goethe FF Clan"/>
                <a:cs typeface="Goethe FF Clan"/>
              </a:rPr>
              <a:t> </a:t>
            </a:r>
            <a:r>
              <a:rPr sz="6100" b="1" i="1" spc="-60" dirty="0">
                <a:latin typeface="Goethe FF Clan"/>
                <a:cs typeface="Goethe FF Clan"/>
              </a:rPr>
              <a:t>haben“</a:t>
            </a:r>
            <a:endParaRPr sz="6100">
              <a:latin typeface="Goethe FF Clan"/>
              <a:cs typeface="Goethe FF Clan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BC138FF0-6832-4C47-8C66-50F6B36938CF}"/>
              </a:ext>
            </a:extLst>
          </p:cNvPr>
          <p:cNvSpPr/>
          <p:nvPr/>
        </p:nvSpPr>
        <p:spPr>
          <a:xfrm>
            <a:off x="9303172" y="0"/>
            <a:ext cx="3510279" cy="2765425"/>
          </a:xfrm>
          <a:custGeom>
            <a:avLst/>
            <a:gdLst/>
            <a:ahLst/>
            <a:cxnLst/>
            <a:rect l="l" t="t" r="r" b="b"/>
            <a:pathLst>
              <a:path w="3510279" h="2765425">
                <a:moveTo>
                  <a:pt x="1755129" y="2765308"/>
                </a:moveTo>
                <a:lnTo>
                  <a:pt x="1803440" y="2764656"/>
                </a:lnTo>
                <a:lnTo>
                  <a:pt x="1851428" y="2762711"/>
                </a:lnTo>
                <a:lnTo>
                  <a:pt x="1899077" y="2759490"/>
                </a:lnTo>
                <a:lnTo>
                  <a:pt x="1946370" y="2755009"/>
                </a:lnTo>
                <a:lnTo>
                  <a:pt x="1993290" y="2749286"/>
                </a:lnTo>
                <a:lnTo>
                  <a:pt x="2039821" y="2742336"/>
                </a:lnTo>
                <a:lnTo>
                  <a:pt x="2085945" y="2734177"/>
                </a:lnTo>
                <a:lnTo>
                  <a:pt x="2131646" y="2724826"/>
                </a:lnTo>
                <a:lnTo>
                  <a:pt x="2176907" y="2714299"/>
                </a:lnTo>
                <a:lnTo>
                  <a:pt x="2221712" y="2702613"/>
                </a:lnTo>
                <a:lnTo>
                  <a:pt x="2266044" y="2689784"/>
                </a:lnTo>
                <a:lnTo>
                  <a:pt x="2309886" y="2675830"/>
                </a:lnTo>
                <a:lnTo>
                  <a:pt x="2353221" y="2660767"/>
                </a:lnTo>
                <a:lnTo>
                  <a:pt x="2396033" y="2644612"/>
                </a:lnTo>
                <a:lnTo>
                  <a:pt x="2438305" y="2627381"/>
                </a:lnTo>
                <a:lnTo>
                  <a:pt x="2480020" y="2609092"/>
                </a:lnTo>
                <a:lnTo>
                  <a:pt x="2521162" y="2589760"/>
                </a:lnTo>
                <a:lnTo>
                  <a:pt x="2561713" y="2569403"/>
                </a:lnTo>
                <a:lnTo>
                  <a:pt x="2601657" y="2548038"/>
                </a:lnTo>
                <a:lnTo>
                  <a:pt x="2640977" y="2525681"/>
                </a:lnTo>
                <a:lnTo>
                  <a:pt x="2679657" y="2502349"/>
                </a:lnTo>
                <a:lnTo>
                  <a:pt x="2717680" y="2478059"/>
                </a:lnTo>
                <a:lnTo>
                  <a:pt x="2755028" y="2452827"/>
                </a:lnTo>
                <a:lnTo>
                  <a:pt x="2791686" y="2426670"/>
                </a:lnTo>
                <a:lnTo>
                  <a:pt x="2827637" y="2399605"/>
                </a:lnTo>
                <a:lnTo>
                  <a:pt x="2862863" y="2371648"/>
                </a:lnTo>
                <a:lnTo>
                  <a:pt x="2897349" y="2342817"/>
                </a:lnTo>
                <a:lnTo>
                  <a:pt x="2931077" y="2313128"/>
                </a:lnTo>
                <a:lnTo>
                  <a:pt x="2964031" y="2282597"/>
                </a:lnTo>
                <a:lnTo>
                  <a:pt x="2996194" y="2251242"/>
                </a:lnTo>
                <a:lnTo>
                  <a:pt x="3027549" y="2219080"/>
                </a:lnTo>
                <a:lnTo>
                  <a:pt x="3058079" y="2186126"/>
                </a:lnTo>
                <a:lnTo>
                  <a:pt x="3087768" y="2152398"/>
                </a:lnTo>
                <a:lnTo>
                  <a:pt x="3116599" y="2117912"/>
                </a:lnTo>
                <a:lnTo>
                  <a:pt x="3144556" y="2082686"/>
                </a:lnTo>
                <a:lnTo>
                  <a:pt x="3171621" y="2046735"/>
                </a:lnTo>
                <a:lnTo>
                  <a:pt x="3197778" y="2010077"/>
                </a:lnTo>
                <a:lnTo>
                  <a:pt x="3223010" y="1972728"/>
                </a:lnTo>
                <a:lnTo>
                  <a:pt x="3247300" y="1934706"/>
                </a:lnTo>
                <a:lnTo>
                  <a:pt x="3270633" y="1896026"/>
                </a:lnTo>
                <a:lnTo>
                  <a:pt x="3292990" y="1856705"/>
                </a:lnTo>
                <a:lnTo>
                  <a:pt x="3314355" y="1816761"/>
                </a:lnTo>
                <a:lnTo>
                  <a:pt x="3334711" y="1776210"/>
                </a:lnTo>
                <a:lnTo>
                  <a:pt x="3354043" y="1735069"/>
                </a:lnTo>
                <a:lnTo>
                  <a:pt x="3372332" y="1693354"/>
                </a:lnTo>
                <a:lnTo>
                  <a:pt x="3389563" y="1651082"/>
                </a:lnTo>
                <a:lnTo>
                  <a:pt x="3405718" y="1608270"/>
                </a:lnTo>
                <a:lnTo>
                  <a:pt x="3420781" y="1564935"/>
                </a:lnTo>
                <a:lnTo>
                  <a:pt x="3434736" y="1521093"/>
                </a:lnTo>
                <a:lnTo>
                  <a:pt x="3447564" y="1476761"/>
                </a:lnTo>
                <a:lnTo>
                  <a:pt x="3459250" y="1431956"/>
                </a:lnTo>
                <a:lnTo>
                  <a:pt x="3469777" y="1386695"/>
                </a:lnTo>
                <a:lnTo>
                  <a:pt x="3479129" y="1340993"/>
                </a:lnTo>
                <a:lnTo>
                  <a:pt x="3487287" y="1294869"/>
                </a:lnTo>
                <a:lnTo>
                  <a:pt x="3494237" y="1248339"/>
                </a:lnTo>
                <a:lnTo>
                  <a:pt x="3499960" y="1201419"/>
                </a:lnTo>
                <a:lnTo>
                  <a:pt x="3504441" y="1154126"/>
                </a:lnTo>
                <a:lnTo>
                  <a:pt x="3507662" y="1106477"/>
                </a:lnTo>
                <a:lnTo>
                  <a:pt x="3509607" y="1058489"/>
                </a:lnTo>
                <a:lnTo>
                  <a:pt x="3510259" y="1010178"/>
                </a:lnTo>
                <a:lnTo>
                  <a:pt x="3509607" y="961867"/>
                </a:lnTo>
                <a:lnTo>
                  <a:pt x="3507662" y="913879"/>
                </a:lnTo>
                <a:lnTo>
                  <a:pt x="3504441" y="866230"/>
                </a:lnTo>
                <a:lnTo>
                  <a:pt x="3499960" y="818937"/>
                </a:lnTo>
                <a:lnTo>
                  <a:pt x="3494237" y="772017"/>
                </a:lnTo>
                <a:lnTo>
                  <a:pt x="3487287" y="725487"/>
                </a:lnTo>
                <a:lnTo>
                  <a:pt x="3479129" y="679363"/>
                </a:lnTo>
                <a:lnTo>
                  <a:pt x="3469777" y="633661"/>
                </a:lnTo>
                <a:lnTo>
                  <a:pt x="3459250" y="588400"/>
                </a:lnTo>
                <a:lnTo>
                  <a:pt x="3447564" y="543595"/>
                </a:lnTo>
                <a:lnTo>
                  <a:pt x="3434736" y="499263"/>
                </a:lnTo>
                <a:lnTo>
                  <a:pt x="3420781" y="455421"/>
                </a:lnTo>
                <a:lnTo>
                  <a:pt x="3405718" y="412086"/>
                </a:lnTo>
                <a:lnTo>
                  <a:pt x="3389563" y="369274"/>
                </a:lnTo>
                <a:lnTo>
                  <a:pt x="3372332" y="327002"/>
                </a:lnTo>
                <a:lnTo>
                  <a:pt x="3354043" y="285287"/>
                </a:lnTo>
                <a:lnTo>
                  <a:pt x="3334711" y="244146"/>
                </a:lnTo>
                <a:lnTo>
                  <a:pt x="3314355" y="203595"/>
                </a:lnTo>
                <a:lnTo>
                  <a:pt x="3292990" y="163651"/>
                </a:lnTo>
                <a:lnTo>
                  <a:pt x="3270633" y="124330"/>
                </a:lnTo>
                <a:lnTo>
                  <a:pt x="3247300" y="85650"/>
                </a:lnTo>
                <a:lnTo>
                  <a:pt x="3223010" y="47628"/>
                </a:lnTo>
                <a:lnTo>
                  <a:pt x="3197778" y="10279"/>
                </a:lnTo>
                <a:lnTo>
                  <a:pt x="3190443" y="0"/>
                </a:lnTo>
              </a:path>
              <a:path w="3510279" h="2765425">
                <a:moveTo>
                  <a:pt x="319816" y="0"/>
                </a:moveTo>
                <a:lnTo>
                  <a:pt x="287249" y="47628"/>
                </a:lnTo>
                <a:lnTo>
                  <a:pt x="262958" y="85650"/>
                </a:lnTo>
                <a:lnTo>
                  <a:pt x="239626" y="124330"/>
                </a:lnTo>
                <a:lnTo>
                  <a:pt x="217269" y="163651"/>
                </a:lnTo>
                <a:lnTo>
                  <a:pt x="195904" y="203595"/>
                </a:lnTo>
                <a:lnTo>
                  <a:pt x="175547" y="244146"/>
                </a:lnTo>
                <a:lnTo>
                  <a:pt x="156216" y="285287"/>
                </a:lnTo>
                <a:lnTo>
                  <a:pt x="137926" y="327002"/>
                </a:lnTo>
                <a:lnTo>
                  <a:pt x="120696" y="369274"/>
                </a:lnTo>
                <a:lnTo>
                  <a:pt x="104540" y="412086"/>
                </a:lnTo>
                <a:lnTo>
                  <a:pt x="89477" y="455421"/>
                </a:lnTo>
                <a:lnTo>
                  <a:pt x="75523" y="499263"/>
                </a:lnTo>
                <a:lnTo>
                  <a:pt x="62694" y="543595"/>
                </a:lnTo>
                <a:lnTo>
                  <a:pt x="51008" y="588400"/>
                </a:lnTo>
                <a:lnTo>
                  <a:pt x="40481" y="633661"/>
                </a:lnTo>
                <a:lnTo>
                  <a:pt x="31130" y="679363"/>
                </a:lnTo>
                <a:lnTo>
                  <a:pt x="22971" y="725487"/>
                </a:lnTo>
                <a:lnTo>
                  <a:pt x="16022" y="772017"/>
                </a:lnTo>
                <a:lnTo>
                  <a:pt x="10298" y="818937"/>
                </a:lnTo>
                <a:lnTo>
                  <a:pt x="5818" y="866230"/>
                </a:lnTo>
                <a:lnTo>
                  <a:pt x="2597" y="913879"/>
                </a:lnTo>
                <a:lnTo>
                  <a:pt x="652" y="961867"/>
                </a:lnTo>
                <a:lnTo>
                  <a:pt x="0" y="1010178"/>
                </a:lnTo>
                <a:lnTo>
                  <a:pt x="652" y="1058489"/>
                </a:lnTo>
                <a:lnTo>
                  <a:pt x="2597" y="1106477"/>
                </a:lnTo>
                <a:lnTo>
                  <a:pt x="5818" y="1154126"/>
                </a:lnTo>
                <a:lnTo>
                  <a:pt x="10298" y="1201419"/>
                </a:lnTo>
                <a:lnTo>
                  <a:pt x="16022" y="1248339"/>
                </a:lnTo>
                <a:lnTo>
                  <a:pt x="22971" y="1294869"/>
                </a:lnTo>
                <a:lnTo>
                  <a:pt x="31130" y="1340993"/>
                </a:lnTo>
                <a:lnTo>
                  <a:pt x="40481" y="1386695"/>
                </a:lnTo>
                <a:lnTo>
                  <a:pt x="51008" y="1431956"/>
                </a:lnTo>
                <a:lnTo>
                  <a:pt x="62694" y="1476761"/>
                </a:lnTo>
                <a:lnTo>
                  <a:pt x="75523" y="1521093"/>
                </a:lnTo>
                <a:lnTo>
                  <a:pt x="89477" y="1564935"/>
                </a:lnTo>
                <a:lnTo>
                  <a:pt x="104540" y="1608270"/>
                </a:lnTo>
                <a:lnTo>
                  <a:pt x="120696" y="1651082"/>
                </a:lnTo>
                <a:lnTo>
                  <a:pt x="137926" y="1693354"/>
                </a:lnTo>
                <a:lnTo>
                  <a:pt x="156216" y="1735069"/>
                </a:lnTo>
                <a:lnTo>
                  <a:pt x="175547" y="1776210"/>
                </a:lnTo>
                <a:lnTo>
                  <a:pt x="195904" y="1816761"/>
                </a:lnTo>
                <a:lnTo>
                  <a:pt x="217269" y="1856705"/>
                </a:lnTo>
                <a:lnTo>
                  <a:pt x="239626" y="1896026"/>
                </a:lnTo>
                <a:lnTo>
                  <a:pt x="262958" y="1934706"/>
                </a:lnTo>
                <a:lnTo>
                  <a:pt x="287249" y="1972728"/>
                </a:lnTo>
                <a:lnTo>
                  <a:pt x="312481" y="2010077"/>
                </a:lnTo>
                <a:lnTo>
                  <a:pt x="338638" y="2046735"/>
                </a:lnTo>
                <a:lnTo>
                  <a:pt x="365703" y="2082686"/>
                </a:lnTo>
                <a:lnTo>
                  <a:pt x="393659" y="2117912"/>
                </a:lnTo>
                <a:lnTo>
                  <a:pt x="422490" y="2152398"/>
                </a:lnTo>
                <a:lnTo>
                  <a:pt x="452180" y="2186126"/>
                </a:lnTo>
                <a:lnTo>
                  <a:pt x="482710" y="2219080"/>
                </a:lnTo>
                <a:lnTo>
                  <a:pt x="514065" y="2251242"/>
                </a:lnTo>
                <a:lnTo>
                  <a:pt x="546228" y="2282597"/>
                </a:lnTo>
                <a:lnTo>
                  <a:pt x="579181" y="2313128"/>
                </a:lnTo>
                <a:lnTo>
                  <a:pt x="612910" y="2342817"/>
                </a:lnTo>
                <a:lnTo>
                  <a:pt x="647395" y="2371648"/>
                </a:lnTo>
                <a:lnTo>
                  <a:pt x="682622" y="2399605"/>
                </a:lnTo>
                <a:lnTo>
                  <a:pt x="718572" y="2426670"/>
                </a:lnTo>
                <a:lnTo>
                  <a:pt x="755230" y="2452827"/>
                </a:lnTo>
                <a:lnTo>
                  <a:pt x="792579" y="2478059"/>
                </a:lnTo>
                <a:lnTo>
                  <a:pt x="830602" y="2502349"/>
                </a:lnTo>
                <a:lnTo>
                  <a:pt x="869282" y="2525681"/>
                </a:lnTo>
                <a:lnTo>
                  <a:pt x="908602" y="2548038"/>
                </a:lnTo>
                <a:lnTo>
                  <a:pt x="948546" y="2569403"/>
                </a:lnTo>
                <a:lnTo>
                  <a:pt x="989097" y="2589760"/>
                </a:lnTo>
                <a:lnTo>
                  <a:pt x="1030238" y="2609092"/>
                </a:lnTo>
                <a:lnTo>
                  <a:pt x="1071953" y="2627381"/>
                </a:lnTo>
                <a:lnTo>
                  <a:pt x="1114225" y="2644612"/>
                </a:lnTo>
                <a:lnTo>
                  <a:pt x="1157037" y="2660767"/>
                </a:lnTo>
                <a:lnTo>
                  <a:pt x="1200372" y="2675830"/>
                </a:lnTo>
                <a:lnTo>
                  <a:pt x="1244214" y="2689784"/>
                </a:lnTo>
                <a:lnTo>
                  <a:pt x="1288546" y="2702613"/>
                </a:lnTo>
                <a:lnTo>
                  <a:pt x="1333351" y="2714299"/>
                </a:lnTo>
                <a:lnTo>
                  <a:pt x="1378613" y="2724826"/>
                </a:lnTo>
                <a:lnTo>
                  <a:pt x="1424314" y="2734177"/>
                </a:lnTo>
                <a:lnTo>
                  <a:pt x="1470438" y="2742336"/>
                </a:lnTo>
                <a:lnTo>
                  <a:pt x="1516969" y="2749286"/>
                </a:lnTo>
                <a:lnTo>
                  <a:pt x="1563889" y="2755009"/>
                </a:lnTo>
                <a:lnTo>
                  <a:pt x="1611181" y="2759490"/>
                </a:lnTo>
                <a:lnTo>
                  <a:pt x="1658830" y="2762711"/>
                </a:lnTo>
                <a:lnTo>
                  <a:pt x="1706818" y="2764656"/>
                </a:lnTo>
                <a:lnTo>
                  <a:pt x="1755129" y="2765308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4">
            <a:extLst>
              <a:ext uri="{FF2B5EF4-FFF2-40B4-BE49-F238E27FC236}">
                <a16:creationId xmlns:a16="http://schemas.microsoft.com/office/drawing/2014/main" id="{21C62EEB-E4E9-4835-81D6-491D306E0BE8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746277" y="2799118"/>
            <a:ext cx="2696145" cy="2676578"/>
          </a:xfrm>
          <a:prstGeom prst="rect">
            <a:avLst/>
          </a:prstGeom>
        </p:spPr>
      </p:pic>
      <p:pic>
        <p:nvPicPr>
          <p:cNvPr id="3" name="Folie_6.mp3">
            <a:hlinkClick r:id="" action="ppaction://media"/>
            <a:extLst>
              <a:ext uri="{FF2B5EF4-FFF2-40B4-BE49-F238E27FC236}">
                <a16:creationId xmlns:a16="http://schemas.microsoft.com/office/drawing/2014/main" id="{4111C6BF-63CF-5BB0-9712-D6B55DA6E3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84250" y="9035082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70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g object 25">
            <a:extLst>
              <a:ext uri="{FF2B5EF4-FFF2-40B4-BE49-F238E27FC236}">
                <a16:creationId xmlns:a16="http://schemas.microsoft.com/office/drawing/2014/main" id="{618AC910-54BE-4813-93DF-3AA58D6D5FBF}"/>
              </a:ext>
            </a:extLst>
          </p:cNvPr>
          <p:cNvSpPr/>
          <p:nvPr/>
        </p:nvSpPr>
        <p:spPr>
          <a:xfrm>
            <a:off x="13193338" y="893524"/>
            <a:ext cx="5273675" cy="4761230"/>
          </a:xfrm>
          <a:custGeom>
            <a:avLst/>
            <a:gdLst/>
            <a:ahLst/>
            <a:cxnLst/>
            <a:rect l="l" t="t" r="r" b="b"/>
            <a:pathLst>
              <a:path w="5273675" h="4761230">
                <a:moveTo>
                  <a:pt x="2572720" y="0"/>
                </a:moveTo>
                <a:lnTo>
                  <a:pt x="2559210" y="50028"/>
                </a:lnTo>
                <a:lnTo>
                  <a:pt x="2546660" y="100082"/>
                </a:lnTo>
                <a:lnTo>
                  <a:pt x="2535063" y="150150"/>
                </a:lnTo>
                <a:lnTo>
                  <a:pt x="2524414" y="200224"/>
                </a:lnTo>
                <a:lnTo>
                  <a:pt x="2514707" y="250293"/>
                </a:lnTo>
                <a:lnTo>
                  <a:pt x="2505937" y="300349"/>
                </a:lnTo>
                <a:lnTo>
                  <a:pt x="2498097" y="350382"/>
                </a:lnTo>
                <a:lnTo>
                  <a:pt x="2491183" y="400383"/>
                </a:lnTo>
                <a:lnTo>
                  <a:pt x="2485188" y="450341"/>
                </a:lnTo>
                <a:lnTo>
                  <a:pt x="2480106" y="500248"/>
                </a:lnTo>
                <a:lnTo>
                  <a:pt x="2475933" y="550093"/>
                </a:lnTo>
                <a:lnTo>
                  <a:pt x="2472662" y="599868"/>
                </a:lnTo>
                <a:lnTo>
                  <a:pt x="2470287" y="649562"/>
                </a:lnTo>
                <a:lnTo>
                  <a:pt x="2468804" y="699167"/>
                </a:lnTo>
                <a:lnTo>
                  <a:pt x="2468206" y="748672"/>
                </a:lnTo>
                <a:lnTo>
                  <a:pt x="2468487" y="798068"/>
                </a:lnTo>
                <a:lnTo>
                  <a:pt x="2469642" y="847346"/>
                </a:lnTo>
                <a:lnTo>
                  <a:pt x="2471666" y="896497"/>
                </a:lnTo>
                <a:lnTo>
                  <a:pt x="2474552" y="945510"/>
                </a:lnTo>
                <a:lnTo>
                  <a:pt x="2478294" y="994375"/>
                </a:lnTo>
                <a:lnTo>
                  <a:pt x="2482888" y="1043085"/>
                </a:lnTo>
                <a:lnTo>
                  <a:pt x="2488327" y="1091628"/>
                </a:lnTo>
                <a:lnTo>
                  <a:pt x="2494606" y="1139996"/>
                </a:lnTo>
                <a:lnTo>
                  <a:pt x="2501719" y="1188179"/>
                </a:lnTo>
                <a:lnTo>
                  <a:pt x="2509661" y="1236168"/>
                </a:lnTo>
                <a:lnTo>
                  <a:pt x="2518425" y="1283952"/>
                </a:lnTo>
                <a:lnTo>
                  <a:pt x="2528006" y="1331523"/>
                </a:lnTo>
                <a:lnTo>
                  <a:pt x="2538398" y="1378870"/>
                </a:lnTo>
                <a:lnTo>
                  <a:pt x="2549596" y="1425985"/>
                </a:lnTo>
                <a:lnTo>
                  <a:pt x="2561594" y="1472858"/>
                </a:lnTo>
                <a:lnTo>
                  <a:pt x="2574386" y="1519479"/>
                </a:lnTo>
                <a:lnTo>
                  <a:pt x="2587967" y="1565839"/>
                </a:lnTo>
                <a:lnTo>
                  <a:pt x="2602331" y="1611928"/>
                </a:lnTo>
                <a:lnTo>
                  <a:pt x="2617471" y="1657737"/>
                </a:lnTo>
                <a:lnTo>
                  <a:pt x="2633383" y="1703256"/>
                </a:lnTo>
                <a:lnTo>
                  <a:pt x="2650061" y="1748476"/>
                </a:lnTo>
                <a:lnTo>
                  <a:pt x="2667499" y="1793386"/>
                </a:lnTo>
                <a:lnTo>
                  <a:pt x="2685692" y="1837979"/>
                </a:lnTo>
                <a:lnTo>
                  <a:pt x="2704633" y="1882243"/>
                </a:lnTo>
                <a:lnTo>
                  <a:pt x="2724317" y="1926171"/>
                </a:lnTo>
                <a:lnTo>
                  <a:pt x="2744739" y="1969751"/>
                </a:lnTo>
                <a:lnTo>
                  <a:pt x="2765892" y="2012974"/>
                </a:lnTo>
                <a:lnTo>
                  <a:pt x="2787771" y="2055832"/>
                </a:lnTo>
                <a:lnTo>
                  <a:pt x="104366" y="1304326"/>
                </a:lnTo>
                <a:lnTo>
                  <a:pt x="91751" y="1350953"/>
                </a:lnTo>
                <a:lnTo>
                  <a:pt x="79970" y="1397607"/>
                </a:lnTo>
                <a:lnTo>
                  <a:pt x="69017" y="1444281"/>
                </a:lnTo>
                <a:lnTo>
                  <a:pt x="58889" y="1490967"/>
                </a:lnTo>
                <a:lnTo>
                  <a:pt x="49580" y="1537657"/>
                </a:lnTo>
                <a:lnTo>
                  <a:pt x="41087" y="1584343"/>
                </a:lnTo>
                <a:lnTo>
                  <a:pt x="33404" y="1631016"/>
                </a:lnTo>
                <a:lnTo>
                  <a:pt x="26528" y="1677669"/>
                </a:lnTo>
                <a:lnTo>
                  <a:pt x="20453" y="1724294"/>
                </a:lnTo>
                <a:lnTo>
                  <a:pt x="15176" y="1770882"/>
                </a:lnTo>
                <a:lnTo>
                  <a:pt x="10691" y="1817426"/>
                </a:lnTo>
                <a:lnTo>
                  <a:pt x="6994" y="1863918"/>
                </a:lnTo>
                <a:lnTo>
                  <a:pt x="4081" y="1910349"/>
                </a:lnTo>
                <a:lnTo>
                  <a:pt x="1948" y="1956712"/>
                </a:lnTo>
                <a:lnTo>
                  <a:pt x="588" y="2002998"/>
                </a:lnTo>
                <a:lnTo>
                  <a:pt x="0" y="2049200"/>
                </a:lnTo>
                <a:lnTo>
                  <a:pt x="176" y="2095309"/>
                </a:lnTo>
                <a:lnTo>
                  <a:pt x="1114" y="2141318"/>
                </a:lnTo>
                <a:lnTo>
                  <a:pt x="2809" y="2187218"/>
                </a:lnTo>
                <a:lnTo>
                  <a:pt x="5255" y="2233002"/>
                </a:lnTo>
                <a:lnTo>
                  <a:pt x="8450" y="2278661"/>
                </a:lnTo>
                <a:lnTo>
                  <a:pt x="12387" y="2324187"/>
                </a:lnTo>
                <a:lnTo>
                  <a:pt x="17063" y="2369573"/>
                </a:lnTo>
                <a:lnTo>
                  <a:pt x="22473" y="2414810"/>
                </a:lnTo>
                <a:lnTo>
                  <a:pt x="28613" y="2459890"/>
                </a:lnTo>
                <a:lnTo>
                  <a:pt x="35478" y="2504805"/>
                </a:lnTo>
                <a:lnTo>
                  <a:pt x="43064" y="2549548"/>
                </a:lnTo>
                <a:lnTo>
                  <a:pt x="51365" y="2594110"/>
                </a:lnTo>
                <a:lnTo>
                  <a:pt x="60378" y="2638483"/>
                </a:lnTo>
                <a:lnTo>
                  <a:pt x="70099" y="2682659"/>
                </a:lnTo>
                <a:lnTo>
                  <a:pt x="80522" y="2726630"/>
                </a:lnTo>
                <a:lnTo>
                  <a:pt x="91643" y="2770389"/>
                </a:lnTo>
                <a:lnTo>
                  <a:pt x="103457" y="2813926"/>
                </a:lnTo>
                <a:lnTo>
                  <a:pt x="115961" y="2857234"/>
                </a:lnTo>
                <a:lnTo>
                  <a:pt x="129149" y="2900306"/>
                </a:lnTo>
                <a:lnTo>
                  <a:pt x="143017" y="2943132"/>
                </a:lnTo>
                <a:lnTo>
                  <a:pt x="157561" y="2985706"/>
                </a:lnTo>
                <a:lnTo>
                  <a:pt x="172776" y="3028018"/>
                </a:lnTo>
                <a:lnTo>
                  <a:pt x="188657" y="3070061"/>
                </a:lnTo>
                <a:lnTo>
                  <a:pt x="205200" y="3111827"/>
                </a:lnTo>
                <a:lnTo>
                  <a:pt x="222401" y="3153308"/>
                </a:lnTo>
                <a:lnTo>
                  <a:pt x="240255" y="3194496"/>
                </a:lnTo>
                <a:lnTo>
                  <a:pt x="258757" y="3235382"/>
                </a:lnTo>
                <a:lnTo>
                  <a:pt x="277904" y="3275959"/>
                </a:lnTo>
                <a:lnTo>
                  <a:pt x="297690" y="3316219"/>
                </a:lnTo>
                <a:lnTo>
                  <a:pt x="318111" y="3356154"/>
                </a:lnTo>
                <a:lnTo>
                  <a:pt x="339162" y="3395755"/>
                </a:lnTo>
                <a:lnTo>
                  <a:pt x="360839" y="3435015"/>
                </a:lnTo>
                <a:lnTo>
                  <a:pt x="383138" y="3473926"/>
                </a:lnTo>
                <a:lnTo>
                  <a:pt x="406054" y="3512479"/>
                </a:lnTo>
                <a:lnTo>
                  <a:pt x="429582" y="3550667"/>
                </a:lnTo>
                <a:lnTo>
                  <a:pt x="453719" y="3588481"/>
                </a:lnTo>
                <a:lnTo>
                  <a:pt x="478458" y="3625914"/>
                </a:lnTo>
                <a:lnTo>
                  <a:pt x="503797" y="3662958"/>
                </a:lnTo>
                <a:lnTo>
                  <a:pt x="529730" y="3699604"/>
                </a:lnTo>
                <a:lnTo>
                  <a:pt x="556253" y="3735844"/>
                </a:lnTo>
                <a:lnTo>
                  <a:pt x="583362" y="3771671"/>
                </a:lnTo>
                <a:lnTo>
                  <a:pt x="611051" y="3807076"/>
                </a:lnTo>
                <a:lnTo>
                  <a:pt x="639317" y="3842051"/>
                </a:lnTo>
                <a:lnTo>
                  <a:pt x="668154" y="3876589"/>
                </a:lnTo>
                <a:lnTo>
                  <a:pt x="697560" y="3910681"/>
                </a:lnTo>
                <a:lnTo>
                  <a:pt x="727528" y="3944320"/>
                </a:lnTo>
                <a:lnTo>
                  <a:pt x="758054" y="3977496"/>
                </a:lnTo>
                <a:lnTo>
                  <a:pt x="789134" y="4010203"/>
                </a:lnTo>
                <a:lnTo>
                  <a:pt x="820764" y="4042432"/>
                </a:lnTo>
                <a:lnTo>
                  <a:pt x="852939" y="4074176"/>
                </a:lnTo>
                <a:lnTo>
                  <a:pt x="885654" y="4105425"/>
                </a:lnTo>
                <a:lnTo>
                  <a:pt x="918904" y="4136173"/>
                </a:lnTo>
                <a:lnTo>
                  <a:pt x="952687" y="4166410"/>
                </a:lnTo>
                <a:lnTo>
                  <a:pt x="986996" y="4196130"/>
                </a:lnTo>
                <a:lnTo>
                  <a:pt x="1021827" y="4225324"/>
                </a:lnTo>
                <a:lnTo>
                  <a:pt x="1057176" y="4253984"/>
                </a:lnTo>
                <a:lnTo>
                  <a:pt x="1093039" y="4282101"/>
                </a:lnTo>
                <a:lnTo>
                  <a:pt x="1129410" y="4309669"/>
                </a:lnTo>
                <a:lnTo>
                  <a:pt x="1166286" y="4336679"/>
                </a:lnTo>
                <a:lnTo>
                  <a:pt x="1203661" y="4363122"/>
                </a:lnTo>
                <a:lnTo>
                  <a:pt x="1241532" y="4388992"/>
                </a:lnTo>
                <a:lnTo>
                  <a:pt x="1279894" y="4414279"/>
                </a:lnTo>
                <a:lnTo>
                  <a:pt x="1318742" y="4438976"/>
                </a:lnTo>
                <a:lnTo>
                  <a:pt x="1358072" y="4463075"/>
                </a:lnTo>
                <a:lnTo>
                  <a:pt x="1397879" y="4486568"/>
                </a:lnTo>
                <a:lnTo>
                  <a:pt x="1438159" y="4509447"/>
                </a:lnTo>
                <a:lnTo>
                  <a:pt x="1478907" y="4531703"/>
                </a:lnTo>
                <a:lnTo>
                  <a:pt x="1520119" y="4553329"/>
                </a:lnTo>
                <a:lnTo>
                  <a:pt x="1561790" y="4574316"/>
                </a:lnTo>
                <a:lnTo>
                  <a:pt x="1603916" y="4594658"/>
                </a:lnTo>
                <a:lnTo>
                  <a:pt x="1646492" y="4614345"/>
                </a:lnTo>
                <a:lnTo>
                  <a:pt x="1689514" y="4633369"/>
                </a:lnTo>
                <a:lnTo>
                  <a:pt x="1732977" y="4651723"/>
                </a:lnTo>
                <a:lnTo>
                  <a:pt x="1776877" y="4669399"/>
                </a:lnTo>
                <a:lnTo>
                  <a:pt x="1821210" y="4686388"/>
                </a:lnTo>
                <a:lnTo>
                  <a:pt x="1865969" y="4702682"/>
                </a:lnTo>
                <a:lnTo>
                  <a:pt x="1911153" y="4718274"/>
                </a:lnTo>
                <a:lnTo>
                  <a:pt x="1956754" y="4733156"/>
                </a:lnTo>
                <a:lnTo>
                  <a:pt x="2002771" y="4747319"/>
                </a:lnTo>
                <a:lnTo>
                  <a:pt x="2049196" y="4760755"/>
                </a:lnTo>
                <a:lnTo>
                  <a:pt x="2799456" y="2078051"/>
                </a:lnTo>
                <a:lnTo>
                  <a:pt x="2822515" y="2120250"/>
                </a:lnTo>
                <a:lnTo>
                  <a:pt x="2846287" y="2162050"/>
                </a:lnTo>
                <a:lnTo>
                  <a:pt x="2870768" y="2203441"/>
                </a:lnTo>
                <a:lnTo>
                  <a:pt x="2895953" y="2244413"/>
                </a:lnTo>
                <a:lnTo>
                  <a:pt x="2921834" y="2284957"/>
                </a:lnTo>
                <a:lnTo>
                  <a:pt x="2948408" y="2325062"/>
                </a:lnTo>
                <a:lnTo>
                  <a:pt x="2975668" y="2364719"/>
                </a:lnTo>
                <a:lnTo>
                  <a:pt x="3003609" y="2403918"/>
                </a:lnTo>
                <a:lnTo>
                  <a:pt x="3032226" y="2442648"/>
                </a:lnTo>
                <a:lnTo>
                  <a:pt x="3061513" y="2480900"/>
                </a:lnTo>
                <a:lnTo>
                  <a:pt x="3091464" y="2518664"/>
                </a:lnTo>
                <a:lnTo>
                  <a:pt x="3122075" y="2555930"/>
                </a:lnTo>
                <a:lnTo>
                  <a:pt x="3153339" y="2592688"/>
                </a:lnTo>
                <a:lnTo>
                  <a:pt x="3185251" y="2628928"/>
                </a:lnTo>
                <a:lnTo>
                  <a:pt x="3217806" y="2664640"/>
                </a:lnTo>
                <a:lnTo>
                  <a:pt x="3250997" y="2699815"/>
                </a:lnTo>
                <a:lnTo>
                  <a:pt x="3284821" y="2734443"/>
                </a:lnTo>
                <a:lnTo>
                  <a:pt x="3319270" y="2768512"/>
                </a:lnTo>
                <a:lnTo>
                  <a:pt x="3354341" y="2802015"/>
                </a:lnTo>
                <a:lnTo>
                  <a:pt x="3390026" y="2834940"/>
                </a:lnTo>
                <a:lnTo>
                  <a:pt x="3426321" y="2867278"/>
                </a:lnTo>
                <a:lnTo>
                  <a:pt x="3463220" y="2899019"/>
                </a:lnTo>
                <a:lnTo>
                  <a:pt x="3500718" y="2930152"/>
                </a:lnTo>
                <a:lnTo>
                  <a:pt x="3538809" y="2960669"/>
                </a:lnTo>
                <a:lnTo>
                  <a:pt x="3577487" y="2990559"/>
                </a:lnTo>
                <a:lnTo>
                  <a:pt x="3616748" y="3019812"/>
                </a:lnTo>
                <a:lnTo>
                  <a:pt x="3656585" y="3048419"/>
                </a:lnTo>
                <a:lnTo>
                  <a:pt x="3696994" y="3076369"/>
                </a:lnTo>
                <a:lnTo>
                  <a:pt x="3737968" y="3103652"/>
                </a:lnTo>
                <a:lnTo>
                  <a:pt x="3779503" y="3130259"/>
                </a:lnTo>
                <a:lnTo>
                  <a:pt x="3821592" y="3156179"/>
                </a:lnTo>
                <a:lnTo>
                  <a:pt x="3864230" y="3181403"/>
                </a:lnTo>
                <a:lnTo>
                  <a:pt x="3907412" y="3205922"/>
                </a:lnTo>
                <a:lnTo>
                  <a:pt x="3951133" y="3229724"/>
                </a:lnTo>
                <a:lnTo>
                  <a:pt x="3995386" y="3252799"/>
                </a:lnTo>
                <a:lnTo>
                  <a:pt x="4040166" y="3275140"/>
                </a:lnTo>
                <a:lnTo>
                  <a:pt x="4085468" y="3296734"/>
                </a:lnTo>
                <a:lnTo>
                  <a:pt x="4131287" y="3317572"/>
                </a:lnTo>
                <a:lnTo>
                  <a:pt x="4177616" y="3337645"/>
                </a:lnTo>
                <a:lnTo>
                  <a:pt x="4224450" y="3356942"/>
                </a:lnTo>
                <a:lnTo>
                  <a:pt x="4271785" y="3375454"/>
                </a:lnTo>
                <a:lnTo>
                  <a:pt x="4319613" y="3393171"/>
                </a:lnTo>
                <a:lnTo>
                  <a:pt x="4367930" y="3410082"/>
                </a:lnTo>
                <a:lnTo>
                  <a:pt x="4416731" y="3426177"/>
                </a:lnTo>
                <a:lnTo>
                  <a:pt x="4466009" y="3441448"/>
                </a:lnTo>
                <a:lnTo>
                  <a:pt x="4515760" y="3455884"/>
                </a:lnTo>
                <a:lnTo>
                  <a:pt x="5273329" y="755851"/>
                </a:lnTo>
                <a:lnTo>
                  <a:pt x="2572720" y="0"/>
                </a:lnTo>
                <a:close/>
              </a:path>
            </a:pathLst>
          </a:custGeom>
          <a:solidFill>
            <a:srgbClr val="5AC5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bg object 27">
            <a:extLst>
              <a:ext uri="{FF2B5EF4-FFF2-40B4-BE49-F238E27FC236}">
                <a16:creationId xmlns:a16="http://schemas.microsoft.com/office/drawing/2014/main" id="{948202C4-7554-4CD0-B6F2-BCAB42C922B0}"/>
              </a:ext>
            </a:extLst>
          </p:cNvPr>
          <p:cNvSpPr/>
          <p:nvPr/>
        </p:nvSpPr>
        <p:spPr>
          <a:xfrm>
            <a:off x="2554931" y="4366063"/>
            <a:ext cx="14063980" cy="3696970"/>
          </a:xfrm>
          <a:custGeom>
            <a:avLst/>
            <a:gdLst/>
            <a:ahLst/>
            <a:cxnLst/>
            <a:rect l="l" t="t" r="r" b="b"/>
            <a:pathLst>
              <a:path w="14063980" h="3696970">
                <a:moveTo>
                  <a:pt x="12237700" y="0"/>
                </a:moveTo>
                <a:lnTo>
                  <a:pt x="1802217" y="68301"/>
                </a:lnTo>
                <a:lnTo>
                  <a:pt x="1753893" y="69249"/>
                </a:lnTo>
                <a:lnTo>
                  <a:pt x="1705889" y="71446"/>
                </a:lnTo>
                <a:lnTo>
                  <a:pt x="1658220" y="74878"/>
                </a:lnTo>
                <a:lnTo>
                  <a:pt x="1610903" y="79528"/>
                </a:lnTo>
                <a:lnTo>
                  <a:pt x="1563952" y="85381"/>
                </a:lnTo>
                <a:lnTo>
                  <a:pt x="1517383" y="92421"/>
                </a:lnTo>
                <a:lnTo>
                  <a:pt x="1471213" y="100632"/>
                </a:lnTo>
                <a:lnTo>
                  <a:pt x="1425455" y="109998"/>
                </a:lnTo>
                <a:lnTo>
                  <a:pt x="1380127" y="120504"/>
                </a:lnTo>
                <a:lnTo>
                  <a:pt x="1335243" y="132134"/>
                </a:lnTo>
                <a:lnTo>
                  <a:pt x="1290820" y="144872"/>
                </a:lnTo>
                <a:lnTo>
                  <a:pt x="1246871" y="158702"/>
                </a:lnTo>
                <a:lnTo>
                  <a:pt x="1203415" y="173609"/>
                </a:lnTo>
                <a:lnTo>
                  <a:pt x="1160464" y="189576"/>
                </a:lnTo>
                <a:lnTo>
                  <a:pt x="1118037" y="206589"/>
                </a:lnTo>
                <a:lnTo>
                  <a:pt x="1076147" y="224630"/>
                </a:lnTo>
                <a:lnTo>
                  <a:pt x="1034811" y="243685"/>
                </a:lnTo>
                <a:lnTo>
                  <a:pt x="994044" y="263738"/>
                </a:lnTo>
                <a:lnTo>
                  <a:pt x="953861" y="284773"/>
                </a:lnTo>
                <a:lnTo>
                  <a:pt x="914279" y="306773"/>
                </a:lnTo>
                <a:lnTo>
                  <a:pt x="875312" y="329724"/>
                </a:lnTo>
                <a:lnTo>
                  <a:pt x="836977" y="353610"/>
                </a:lnTo>
                <a:lnTo>
                  <a:pt x="799288" y="378414"/>
                </a:lnTo>
                <a:lnTo>
                  <a:pt x="762263" y="404121"/>
                </a:lnTo>
                <a:lnTo>
                  <a:pt x="725915" y="430716"/>
                </a:lnTo>
                <a:lnTo>
                  <a:pt x="690261" y="458181"/>
                </a:lnTo>
                <a:lnTo>
                  <a:pt x="655316" y="486503"/>
                </a:lnTo>
                <a:lnTo>
                  <a:pt x="621096" y="515665"/>
                </a:lnTo>
                <a:lnTo>
                  <a:pt x="587616" y="545650"/>
                </a:lnTo>
                <a:lnTo>
                  <a:pt x="554892" y="576444"/>
                </a:lnTo>
                <a:lnTo>
                  <a:pt x="522939" y="608031"/>
                </a:lnTo>
                <a:lnTo>
                  <a:pt x="491774" y="640394"/>
                </a:lnTo>
                <a:lnTo>
                  <a:pt x="461411" y="673518"/>
                </a:lnTo>
                <a:lnTo>
                  <a:pt x="431866" y="707388"/>
                </a:lnTo>
                <a:lnTo>
                  <a:pt x="403155" y="741987"/>
                </a:lnTo>
                <a:lnTo>
                  <a:pt x="375293" y="777300"/>
                </a:lnTo>
                <a:lnTo>
                  <a:pt x="348296" y="813311"/>
                </a:lnTo>
                <a:lnTo>
                  <a:pt x="322180" y="850004"/>
                </a:lnTo>
                <a:lnTo>
                  <a:pt x="296960" y="887363"/>
                </a:lnTo>
                <a:lnTo>
                  <a:pt x="272651" y="925373"/>
                </a:lnTo>
                <a:lnTo>
                  <a:pt x="249269" y="964018"/>
                </a:lnTo>
                <a:lnTo>
                  <a:pt x="226830" y="1003281"/>
                </a:lnTo>
                <a:lnTo>
                  <a:pt x="205350" y="1043148"/>
                </a:lnTo>
                <a:lnTo>
                  <a:pt x="184843" y="1083603"/>
                </a:lnTo>
                <a:lnTo>
                  <a:pt x="165326" y="1124629"/>
                </a:lnTo>
                <a:lnTo>
                  <a:pt x="146813" y="1166211"/>
                </a:lnTo>
                <a:lnTo>
                  <a:pt x="129322" y="1208334"/>
                </a:lnTo>
                <a:lnTo>
                  <a:pt x="112866" y="1250981"/>
                </a:lnTo>
                <a:lnTo>
                  <a:pt x="97462" y="1294136"/>
                </a:lnTo>
                <a:lnTo>
                  <a:pt x="83125" y="1337785"/>
                </a:lnTo>
                <a:lnTo>
                  <a:pt x="69872" y="1381910"/>
                </a:lnTo>
                <a:lnTo>
                  <a:pt x="57716" y="1426497"/>
                </a:lnTo>
                <a:lnTo>
                  <a:pt x="46675" y="1471529"/>
                </a:lnTo>
                <a:lnTo>
                  <a:pt x="36763" y="1516991"/>
                </a:lnTo>
                <a:lnTo>
                  <a:pt x="27996" y="1562867"/>
                </a:lnTo>
                <a:lnTo>
                  <a:pt x="20390" y="1609142"/>
                </a:lnTo>
                <a:lnTo>
                  <a:pt x="13960" y="1655798"/>
                </a:lnTo>
                <a:lnTo>
                  <a:pt x="8722" y="1702822"/>
                </a:lnTo>
                <a:lnTo>
                  <a:pt x="4691" y="1750196"/>
                </a:lnTo>
                <a:lnTo>
                  <a:pt x="1884" y="1797905"/>
                </a:lnTo>
                <a:lnTo>
                  <a:pt x="315" y="1845934"/>
                </a:lnTo>
                <a:lnTo>
                  <a:pt x="0" y="1894266"/>
                </a:lnTo>
                <a:lnTo>
                  <a:pt x="947" y="1942590"/>
                </a:lnTo>
                <a:lnTo>
                  <a:pt x="3145" y="1990594"/>
                </a:lnTo>
                <a:lnTo>
                  <a:pt x="6578" y="2038262"/>
                </a:lnTo>
                <a:lnTo>
                  <a:pt x="11228" y="2085579"/>
                </a:lnTo>
                <a:lnTo>
                  <a:pt x="17081" y="2132529"/>
                </a:lnTo>
                <a:lnTo>
                  <a:pt x="24122" y="2179097"/>
                </a:lnTo>
                <a:lnTo>
                  <a:pt x="32333" y="2225268"/>
                </a:lnTo>
                <a:lnTo>
                  <a:pt x="41700" y="2271025"/>
                </a:lnTo>
                <a:lnTo>
                  <a:pt x="52206" y="2316353"/>
                </a:lnTo>
                <a:lnTo>
                  <a:pt x="63836" y="2361236"/>
                </a:lnTo>
                <a:lnTo>
                  <a:pt x="76574" y="2405660"/>
                </a:lnTo>
                <a:lnTo>
                  <a:pt x="90404" y="2449608"/>
                </a:lnTo>
                <a:lnTo>
                  <a:pt x="105311" y="2493065"/>
                </a:lnTo>
                <a:lnTo>
                  <a:pt x="121279" y="2536014"/>
                </a:lnTo>
                <a:lnTo>
                  <a:pt x="138291" y="2578442"/>
                </a:lnTo>
                <a:lnTo>
                  <a:pt x="156333" y="2620332"/>
                </a:lnTo>
                <a:lnTo>
                  <a:pt x="175388" y="2661668"/>
                </a:lnTo>
                <a:lnTo>
                  <a:pt x="195441" y="2702435"/>
                </a:lnTo>
                <a:lnTo>
                  <a:pt x="216476" y="2742617"/>
                </a:lnTo>
                <a:lnTo>
                  <a:pt x="238476" y="2782200"/>
                </a:lnTo>
                <a:lnTo>
                  <a:pt x="261427" y="2821166"/>
                </a:lnTo>
                <a:lnTo>
                  <a:pt x="285313" y="2859501"/>
                </a:lnTo>
                <a:lnTo>
                  <a:pt x="310117" y="2897190"/>
                </a:lnTo>
                <a:lnTo>
                  <a:pt x="335824" y="2934215"/>
                </a:lnTo>
                <a:lnTo>
                  <a:pt x="362418" y="2970563"/>
                </a:lnTo>
                <a:lnTo>
                  <a:pt x="389884" y="3006217"/>
                </a:lnTo>
                <a:lnTo>
                  <a:pt x="418206" y="3041162"/>
                </a:lnTo>
                <a:lnTo>
                  <a:pt x="447367" y="3075383"/>
                </a:lnTo>
                <a:lnTo>
                  <a:pt x="477353" y="3108862"/>
                </a:lnTo>
                <a:lnTo>
                  <a:pt x="508147" y="3141586"/>
                </a:lnTo>
                <a:lnTo>
                  <a:pt x="539733" y="3173539"/>
                </a:lnTo>
                <a:lnTo>
                  <a:pt x="572096" y="3204704"/>
                </a:lnTo>
                <a:lnTo>
                  <a:pt x="605221" y="3235067"/>
                </a:lnTo>
                <a:lnTo>
                  <a:pt x="639090" y="3264612"/>
                </a:lnTo>
                <a:lnTo>
                  <a:pt x="673689" y="3293323"/>
                </a:lnTo>
                <a:lnTo>
                  <a:pt x="709002" y="3321185"/>
                </a:lnTo>
                <a:lnTo>
                  <a:pt x="745012" y="3348182"/>
                </a:lnTo>
                <a:lnTo>
                  <a:pt x="781705" y="3374298"/>
                </a:lnTo>
                <a:lnTo>
                  <a:pt x="819064" y="3399518"/>
                </a:lnTo>
                <a:lnTo>
                  <a:pt x="857074" y="3423827"/>
                </a:lnTo>
                <a:lnTo>
                  <a:pt x="895718" y="3447209"/>
                </a:lnTo>
                <a:lnTo>
                  <a:pt x="934982" y="3469647"/>
                </a:lnTo>
                <a:lnTo>
                  <a:pt x="974849" y="3491128"/>
                </a:lnTo>
                <a:lnTo>
                  <a:pt x="1015303" y="3511635"/>
                </a:lnTo>
                <a:lnTo>
                  <a:pt x="1056329" y="3531152"/>
                </a:lnTo>
                <a:lnTo>
                  <a:pt x="1097911" y="3549664"/>
                </a:lnTo>
                <a:lnTo>
                  <a:pt x="1140034" y="3567156"/>
                </a:lnTo>
                <a:lnTo>
                  <a:pt x="1182680" y="3583611"/>
                </a:lnTo>
                <a:lnTo>
                  <a:pt x="1225836" y="3599015"/>
                </a:lnTo>
                <a:lnTo>
                  <a:pt x="1269484" y="3613351"/>
                </a:lnTo>
                <a:lnTo>
                  <a:pt x="1313609" y="3626605"/>
                </a:lnTo>
                <a:lnTo>
                  <a:pt x="1358196" y="3638760"/>
                </a:lnTo>
                <a:lnTo>
                  <a:pt x="1403228" y="3649801"/>
                </a:lnTo>
                <a:lnTo>
                  <a:pt x="1448690" y="3659713"/>
                </a:lnTo>
                <a:lnTo>
                  <a:pt x="1494566" y="3668480"/>
                </a:lnTo>
                <a:lnTo>
                  <a:pt x="1540840" y="3676085"/>
                </a:lnTo>
                <a:lnTo>
                  <a:pt x="1587497" y="3682515"/>
                </a:lnTo>
                <a:lnTo>
                  <a:pt x="1634520" y="3687753"/>
                </a:lnTo>
                <a:lnTo>
                  <a:pt x="1681894" y="3691783"/>
                </a:lnTo>
                <a:lnTo>
                  <a:pt x="1729604" y="3694590"/>
                </a:lnTo>
                <a:lnTo>
                  <a:pt x="1777633" y="3696159"/>
                </a:lnTo>
                <a:lnTo>
                  <a:pt x="1825965" y="3696473"/>
                </a:lnTo>
                <a:lnTo>
                  <a:pt x="12261448" y="3628172"/>
                </a:lnTo>
                <a:lnTo>
                  <a:pt x="12309772" y="3627224"/>
                </a:lnTo>
                <a:lnTo>
                  <a:pt x="12357776" y="3625027"/>
                </a:lnTo>
                <a:lnTo>
                  <a:pt x="12405445" y="3621595"/>
                </a:lnTo>
                <a:lnTo>
                  <a:pt x="12452762" y="3616945"/>
                </a:lnTo>
                <a:lnTo>
                  <a:pt x="12499713" y="3611092"/>
                </a:lnTo>
                <a:lnTo>
                  <a:pt x="12546282" y="3604052"/>
                </a:lnTo>
                <a:lnTo>
                  <a:pt x="12592452" y="3595841"/>
                </a:lnTo>
                <a:lnTo>
                  <a:pt x="12638210" y="3586475"/>
                </a:lnTo>
                <a:lnTo>
                  <a:pt x="12683538" y="3575969"/>
                </a:lnTo>
                <a:lnTo>
                  <a:pt x="12728422" y="3564340"/>
                </a:lnTo>
                <a:lnTo>
                  <a:pt x="12772845" y="3551602"/>
                </a:lnTo>
                <a:lnTo>
                  <a:pt x="12816794" y="3537772"/>
                </a:lnTo>
                <a:lnTo>
                  <a:pt x="12860250" y="3522865"/>
                </a:lnTo>
                <a:lnTo>
                  <a:pt x="12903201" y="3506898"/>
                </a:lnTo>
                <a:lnTo>
                  <a:pt x="12945628" y="3489886"/>
                </a:lnTo>
                <a:lnTo>
                  <a:pt x="12987518" y="3471844"/>
                </a:lnTo>
                <a:lnTo>
                  <a:pt x="13028854" y="3452789"/>
                </a:lnTo>
                <a:lnTo>
                  <a:pt x="13069621" y="3432737"/>
                </a:lnTo>
                <a:lnTo>
                  <a:pt x="13109804" y="3411703"/>
                </a:lnTo>
                <a:lnTo>
                  <a:pt x="13149386" y="3389702"/>
                </a:lnTo>
                <a:lnTo>
                  <a:pt x="13188353" y="3366752"/>
                </a:lnTo>
                <a:lnTo>
                  <a:pt x="13226688" y="3342866"/>
                </a:lnTo>
                <a:lnTo>
                  <a:pt x="13264377" y="3318062"/>
                </a:lnTo>
                <a:lnTo>
                  <a:pt x="13301402" y="3292355"/>
                </a:lnTo>
                <a:lnTo>
                  <a:pt x="13337750" y="3265761"/>
                </a:lnTo>
                <a:lnTo>
                  <a:pt x="13373404" y="3238295"/>
                </a:lnTo>
                <a:lnTo>
                  <a:pt x="13408349" y="3209974"/>
                </a:lnTo>
                <a:lnTo>
                  <a:pt x="13442570" y="3180813"/>
                </a:lnTo>
                <a:lnTo>
                  <a:pt x="13476049" y="3150827"/>
                </a:lnTo>
                <a:lnTo>
                  <a:pt x="13508773" y="3120034"/>
                </a:lnTo>
                <a:lnTo>
                  <a:pt x="13540726" y="3088447"/>
                </a:lnTo>
                <a:lnTo>
                  <a:pt x="13571891" y="3056084"/>
                </a:lnTo>
                <a:lnTo>
                  <a:pt x="13602254" y="3022960"/>
                </a:lnTo>
                <a:lnTo>
                  <a:pt x="13631799" y="2989091"/>
                </a:lnTo>
                <a:lnTo>
                  <a:pt x="13660510" y="2954492"/>
                </a:lnTo>
                <a:lnTo>
                  <a:pt x="13688372" y="2919179"/>
                </a:lnTo>
                <a:lnTo>
                  <a:pt x="13715369" y="2883169"/>
                </a:lnTo>
                <a:lnTo>
                  <a:pt x="13741485" y="2846476"/>
                </a:lnTo>
                <a:lnTo>
                  <a:pt x="13766705" y="2809117"/>
                </a:lnTo>
                <a:lnTo>
                  <a:pt x="13791014" y="2771107"/>
                </a:lnTo>
                <a:lnTo>
                  <a:pt x="13814396" y="2732463"/>
                </a:lnTo>
                <a:lnTo>
                  <a:pt x="13836835" y="2693199"/>
                </a:lnTo>
                <a:lnTo>
                  <a:pt x="13858315" y="2653333"/>
                </a:lnTo>
                <a:lnTo>
                  <a:pt x="13878822" y="2612878"/>
                </a:lnTo>
                <a:lnTo>
                  <a:pt x="13898339" y="2571852"/>
                </a:lnTo>
                <a:lnTo>
                  <a:pt x="13916852" y="2530270"/>
                </a:lnTo>
                <a:lnTo>
                  <a:pt x="13934343" y="2488148"/>
                </a:lnTo>
                <a:lnTo>
                  <a:pt x="13950799" y="2445501"/>
                </a:lnTo>
                <a:lnTo>
                  <a:pt x="13966203" y="2402346"/>
                </a:lnTo>
                <a:lnTo>
                  <a:pt x="13980540" y="2358698"/>
                </a:lnTo>
                <a:lnTo>
                  <a:pt x="13993793" y="2314572"/>
                </a:lnTo>
                <a:lnTo>
                  <a:pt x="14005949" y="2269986"/>
                </a:lnTo>
                <a:lnTo>
                  <a:pt x="14016990" y="2224954"/>
                </a:lnTo>
                <a:lnTo>
                  <a:pt x="14026902" y="2179492"/>
                </a:lnTo>
                <a:lnTo>
                  <a:pt x="14035669" y="2133616"/>
                </a:lnTo>
                <a:lnTo>
                  <a:pt x="14043275" y="2087341"/>
                </a:lnTo>
                <a:lnTo>
                  <a:pt x="14049705" y="2040685"/>
                </a:lnTo>
                <a:lnTo>
                  <a:pt x="14054943" y="1993662"/>
                </a:lnTo>
                <a:lnTo>
                  <a:pt x="14058974" y="1946287"/>
                </a:lnTo>
                <a:lnTo>
                  <a:pt x="14061781" y="1898578"/>
                </a:lnTo>
                <a:lnTo>
                  <a:pt x="14063350" y="1850549"/>
                </a:lnTo>
                <a:lnTo>
                  <a:pt x="14063666" y="1802217"/>
                </a:lnTo>
                <a:lnTo>
                  <a:pt x="14062718" y="1753893"/>
                </a:lnTo>
                <a:lnTo>
                  <a:pt x="14060521" y="1705889"/>
                </a:lnTo>
                <a:lnTo>
                  <a:pt x="14057089" y="1658220"/>
                </a:lnTo>
                <a:lnTo>
                  <a:pt x="14052439" y="1610903"/>
                </a:lnTo>
                <a:lnTo>
                  <a:pt x="14046586" y="1563952"/>
                </a:lnTo>
                <a:lnTo>
                  <a:pt x="14039546" y="1517383"/>
                </a:lnTo>
                <a:lnTo>
                  <a:pt x="14031335" y="1471213"/>
                </a:lnTo>
                <a:lnTo>
                  <a:pt x="14021968" y="1425455"/>
                </a:lnTo>
                <a:lnTo>
                  <a:pt x="14011462" y="1380127"/>
                </a:lnTo>
                <a:lnTo>
                  <a:pt x="13999833" y="1335243"/>
                </a:lnTo>
                <a:lnTo>
                  <a:pt x="13987095" y="1290820"/>
                </a:lnTo>
                <a:lnTo>
                  <a:pt x="13973265" y="1246871"/>
                </a:lnTo>
                <a:lnTo>
                  <a:pt x="13958358" y="1203415"/>
                </a:lnTo>
                <a:lnTo>
                  <a:pt x="13942390" y="1160464"/>
                </a:lnTo>
                <a:lnTo>
                  <a:pt x="13925378" y="1118037"/>
                </a:lnTo>
                <a:lnTo>
                  <a:pt x="13907336" y="1076147"/>
                </a:lnTo>
                <a:lnTo>
                  <a:pt x="13888281" y="1034811"/>
                </a:lnTo>
                <a:lnTo>
                  <a:pt x="13868229" y="994044"/>
                </a:lnTo>
                <a:lnTo>
                  <a:pt x="13847194" y="953861"/>
                </a:lnTo>
                <a:lnTo>
                  <a:pt x="13825193" y="914279"/>
                </a:lnTo>
                <a:lnTo>
                  <a:pt x="13802243" y="875312"/>
                </a:lnTo>
                <a:lnTo>
                  <a:pt x="13778357" y="836977"/>
                </a:lnTo>
                <a:lnTo>
                  <a:pt x="13753553" y="799288"/>
                </a:lnTo>
                <a:lnTo>
                  <a:pt x="13727846" y="762263"/>
                </a:lnTo>
                <a:lnTo>
                  <a:pt x="13701251" y="725915"/>
                </a:lnTo>
                <a:lnTo>
                  <a:pt x="13673785" y="690261"/>
                </a:lnTo>
                <a:lnTo>
                  <a:pt x="13645464" y="655316"/>
                </a:lnTo>
                <a:lnTo>
                  <a:pt x="13616302" y="621096"/>
                </a:lnTo>
                <a:lnTo>
                  <a:pt x="13586316" y="587616"/>
                </a:lnTo>
                <a:lnTo>
                  <a:pt x="13555522" y="554892"/>
                </a:lnTo>
                <a:lnTo>
                  <a:pt x="13523936" y="522939"/>
                </a:lnTo>
                <a:lnTo>
                  <a:pt x="13491573" y="491774"/>
                </a:lnTo>
                <a:lnTo>
                  <a:pt x="13458448" y="461411"/>
                </a:lnTo>
                <a:lnTo>
                  <a:pt x="13424579" y="431866"/>
                </a:lnTo>
                <a:lnTo>
                  <a:pt x="13389979" y="403155"/>
                </a:lnTo>
                <a:lnTo>
                  <a:pt x="13354667" y="375293"/>
                </a:lnTo>
                <a:lnTo>
                  <a:pt x="13318656" y="348296"/>
                </a:lnTo>
                <a:lnTo>
                  <a:pt x="13281963" y="322180"/>
                </a:lnTo>
                <a:lnTo>
                  <a:pt x="13244604" y="296960"/>
                </a:lnTo>
                <a:lnTo>
                  <a:pt x="13206594" y="272651"/>
                </a:lnTo>
                <a:lnTo>
                  <a:pt x="13167949" y="249269"/>
                </a:lnTo>
                <a:lnTo>
                  <a:pt x="13128685" y="226830"/>
                </a:lnTo>
                <a:lnTo>
                  <a:pt x="13088818" y="205350"/>
                </a:lnTo>
                <a:lnTo>
                  <a:pt x="13048364" y="184843"/>
                </a:lnTo>
                <a:lnTo>
                  <a:pt x="13007337" y="165326"/>
                </a:lnTo>
                <a:lnTo>
                  <a:pt x="12965755" y="146813"/>
                </a:lnTo>
                <a:lnTo>
                  <a:pt x="12923633" y="129322"/>
                </a:lnTo>
                <a:lnTo>
                  <a:pt x="12880986" y="112866"/>
                </a:lnTo>
                <a:lnTo>
                  <a:pt x="12837830" y="97462"/>
                </a:lnTo>
                <a:lnTo>
                  <a:pt x="12794182" y="83125"/>
                </a:lnTo>
                <a:lnTo>
                  <a:pt x="12750057" y="69872"/>
                </a:lnTo>
                <a:lnTo>
                  <a:pt x="12705470" y="57716"/>
                </a:lnTo>
                <a:lnTo>
                  <a:pt x="12660437" y="46675"/>
                </a:lnTo>
                <a:lnTo>
                  <a:pt x="12614975" y="36763"/>
                </a:lnTo>
                <a:lnTo>
                  <a:pt x="12569099" y="27996"/>
                </a:lnTo>
                <a:lnTo>
                  <a:pt x="12522825" y="20390"/>
                </a:lnTo>
                <a:lnTo>
                  <a:pt x="12476168" y="13960"/>
                </a:lnTo>
                <a:lnTo>
                  <a:pt x="12429145" y="8722"/>
                </a:lnTo>
                <a:lnTo>
                  <a:pt x="12381771" y="4691"/>
                </a:lnTo>
                <a:lnTo>
                  <a:pt x="12334061" y="1884"/>
                </a:lnTo>
                <a:lnTo>
                  <a:pt x="12286033" y="315"/>
                </a:lnTo>
                <a:lnTo>
                  <a:pt x="12237700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8600000" algn="ctr" rotWithShape="0">
              <a:srgbClr val="82055F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9E7E6163-B662-4043-B5E8-C7AD47D027B0}"/>
              </a:ext>
            </a:extLst>
          </p:cNvPr>
          <p:cNvSpPr txBox="1"/>
          <p:nvPr/>
        </p:nvSpPr>
        <p:spPr>
          <a:xfrm>
            <a:off x="773999" y="1497486"/>
            <a:ext cx="8973251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Glaubt ihr das?</a:t>
            </a:r>
            <a:endParaRPr sz="4949" i="1" dirty="0">
              <a:latin typeface="Goethe FF Clan"/>
              <a:cs typeface="Goethe FF Clan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EE56E06-D39B-44AE-A34A-AAE7A42EB3CA}"/>
              </a:ext>
            </a:extLst>
          </p:cNvPr>
          <p:cNvSpPr txBox="1"/>
          <p:nvPr/>
        </p:nvSpPr>
        <p:spPr>
          <a:xfrm>
            <a:off x="3877922" y="4823485"/>
            <a:ext cx="11410950" cy="28079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065" marR="5080" indent="-24765" algn="ctr">
              <a:lnSpc>
                <a:spcPct val="99600"/>
              </a:lnSpc>
              <a:spcBef>
                <a:spcPts val="135"/>
              </a:spcBef>
            </a:pPr>
            <a:r>
              <a:rPr sz="6100" b="1" i="1" spc="-55" dirty="0">
                <a:latin typeface="Goethe FF Clan"/>
                <a:cs typeface="Goethe FF Clan"/>
              </a:rPr>
              <a:t>„Tomaten </a:t>
            </a:r>
            <a:r>
              <a:rPr sz="9150" b="1" i="1" spc="-60" baseline="1821" dirty="0">
                <a:latin typeface="Goethe FF Clan"/>
                <a:cs typeface="Goethe FF Clan"/>
              </a:rPr>
              <a:t>auf </a:t>
            </a:r>
            <a:r>
              <a:rPr sz="9150" b="1" i="1" spc="-60" baseline="2276" dirty="0">
                <a:latin typeface="Goethe FF Clan"/>
                <a:cs typeface="Goethe FF Clan"/>
              </a:rPr>
              <a:t>den </a:t>
            </a:r>
            <a:r>
              <a:rPr sz="9150" b="1" i="1" spc="-75" baseline="2732" dirty="0">
                <a:latin typeface="Goethe FF Clan"/>
                <a:cs typeface="Goethe FF Clan"/>
              </a:rPr>
              <a:t>Augen </a:t>
            </a:r>
            <a:r>
              <a:rPr sz="9150" b="1" i="1" spc="-89" baseline="4098" dirty="0">
                <a:latin typeface="Goethe FF Clan"/>
                <a:cs typeface="Goethe FF Clan"/>
              </a:rPr>
              <a:t>haben“ </a:t>
            </a:r>
            <a:r>
              <a:rPr sz="9150" b="1" i="1" spc="-82" baseline="4098" dirty="0">
                <a:latin typeface="Goethe FF Clan"/>
                <a:cs typeface="Goethe FF Clan"/>
              </a:rPr>
              <a:t> </a:t>
            </a:r>
            <a:r>
              <a:rPr sz="9150" b="1" spc="-75" baseline="-1821" dirty="0">
                <a:latin typeface="Goethe FF Clan"/>
                <a:cs typeface="Goethe FF Clan"/>
              </a:rPr>
              <a:t>heißt </a:t>
            </a:r>
            <a:r>
              <a:rPr sz="6100" b="1" i="1" spc="-50" dirty="0">
                <a:latin typeface="Goethe FF Clan"/>
                <a:cs typeface="Goethe FF Clan"/>
              </a:rPr>
              <a:t>„nicht </a:t>
            </a:r>
            <a:r>
              <a:rPr sz="6100" b="1" i="1" spc="-55" dirty="0">
                <a:latin typeface="Goethe FF Clan"/>
                <a:cs typeface="Goethe FF Clan"/>
              </a:rPr>
              <a:t>aufmerksam </a:t>
            </a:r>
            <a:r>
              <a:rPr sz="9150" b="1" i="1" spc="-97" baseline="2276" dirty="0">
                <a:latin typeface="Goethe FF Clan"/>
                <a:cs typeface="Goethe FF Clan"/>
              </a:rPr>
              <a:t>sein, </a:t>
            </a:r>
            <a:r>
              <a:rPr sz="9150" b="1" i="1" spc="-89" baseline="2276" dirty="0">
                <a:latin typeface="Goethe FF Clan"/>
                <a:cs typeface="Goethe FF Clan"/>
              </a:rPr>
              <a:t> </a:t>
            </a:r>
            <a:r>
              <a:rPr sz="9150" b="1" i="1" spc="-82" baseline="-2732" dirty="0">
                <a:latin typeface="Goethe FF Clan"/>
                <a:cs typeface="Goethe FF Clan"/>
              </a:rPr>
              <a:t>wichtige</a:t>
            </a:r>
            <a:r>
              <a:rPr sz="9150" b="1" i="1" spc="-292" baseline="-2732" dirty="0">
                <a:latin typeface="Goethe FF Clan"/>
                <a:cs typeface="Goethe FF Clan"/>
              </a:rPr>
              <a:t> </a:t>
            </a:r>
            <a:r>
              <a:rPr sz="9150" b="1" i="1" spc="-75" baseline="-1366" dirty="0">
                <a:latin typeface="Goethe FF Clan"/>
                <a:cs typeface="Goethe FF Clan"/>
              </a:rPr>
              <a:t>Sachen</a:t>
            </a:r>
            <a:r>
              <a:rPr sz="9150" b="1" i="1" spc="-292" baseline="-1366" dirty="0">
                <a:latin typeface="Goethe FF Clan"/>
                <a:cs typeface="Goethe FF Clan"/>
              </a:rPr>
              <a:t> </a:t>
            </a:r>
            <a:r>
              <a:rPr sz="6100" b="1" i="1" spc="-50" dirty="0">
                <a:latin typeface="Goethe FF Clan"/>
                <a:cs typeface="Goethe FF Clan"/>
              </a:rPr>
              <a:t>nicht</a:t>
            </a:r>
            <a:r>
              <a:rPr sz="6100" b="1" i="1" spc="-195" dirty="0">
                <a:latin typeface="Goethe FF Clan"/>
                <a:cs typeface="Goethe FF Clan"/>
              </a:rPr>
              <a:t> </a:t>
            </a:r>
            <a:r>
              <a:rPr sz="6100" b="1" i="1" spc="-60" dirty="0">
                <a:latin typeface="Goethe FF Clan"/>
                <a:cs typeface="Goethe FF Clan"/>
              </a:rPr>
              <a:t>bemerken“</a:t>
            </a:r>
            <a:endParaRPr sz="6100">
              <a:latin typeface="Goethe FF Clan"/>
              <a:cs typeface="Goethe FF Clan"/>
            </a:endParaRPr>
          </a:p>
        </p:txBody>
      </p:sp>
      <p:pic>
        <p:nvPicPr>
          <p:cNvPr id="4" name="object 4">
            <a:extLst>
              <a:ext uri="{FF2B5EF4-FFF2-40B4-BE49-F238E27FC236}">
                <a16:creationId xmlns:a16="http://schemas.microsoft.com/office/drawing/2014/main" id="{F9AB41A2-CAC3-42C3-A99D-65D2E58EB28C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37670" y="4649073"/>
            <a:ext cx="2696145" cy="2676578"/>
          </a:xfrm>
          <a:prstGeom prst="rect">
            <a:avLst/>
          </a:prstGeom>
        </p:spPr>
      </p:pic>
      <p:pic>
        <p:nvPicPr>
          <p:cNvPr id="7" name="Folie_7.mp3">
            <a:hlinkClick r:id="" action="ppaction://media"/>
            <a:extLst>
              <a:ext uri="{FF2B5EF4-FFF2-40B4-BE49-F238E27FC236}">
                <a16:creationId xmlns:a16="http://schemas.microsoft.com/office/drawing/2014/main" id="{33B8E378-E4E2-61EB-70B8-6CEE955999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7670" y="95408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64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1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9E7E6163-B662-4043-B5E8-C7AD47D027B0}"/>
              </a:ext>
            </a:extLst>
          </p:cNvPr>
          <p:cNvSpPr txBox="1"/>
          <p:nvPr/>
        </p:nvSpPr>
        <p:spPr>
          <a:xfrm>
            <a:off x="773999" y="1497486"/>
            <a:ext cx="8973251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Glaubt ihr das?</a:t>
            </a:r>
            <a:endParaRPr sz="4949" i="1" dirty="0">
              <a:latin typeface="Goethe FF Clan"/>
              <a:cs typeface="Goethe FF Clan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DDF836B3-286C-4C8B-BBC4-80C2D0967B00}"/>
              </a:ext>
            </a:extLst>
          </p:cNvPr>
          <p:cNvSpPr/>
          <p:nvPr/>
        </p:nvSpPr>
        <p:spPr>
          <a:xfrm>
            <a:off x="4333809" y="4559082"/>
            <a:ext cx="10906760" cy="2972435"/>
          </a:xfrm>
          <a:custGeom>
            <a:avLst/>
            <a:gdLst/>
            <a:ahLst/>
            <a:cxnLst/>
            <a:rect l="l" t="t" r="r" b="b"/>
            <a:pathLst>
              <a:path w="10906760" h="2972434">
                <a:moveTo>
                  <a:pt x="1360828" y="0"/>
                </a:moveTo>
                <a:lnTo>
                  <a:pt x="1313094" y="1114"/>
                </a:lnTo>
                <a:lnTo>
                  <a:pt x="1265758" y="3852"/>
                </a:lnTo>
                <a:lnTo>
                  <a:pt x="1218847" y="8188"/>
                </a:lnTo>
                <a:lnTo>
                  <a:pt x="1172389" y="14094"/>
                </a:lnTo>
                <a:lnTo>
                  <a:pt x="1126413" y="21545"/>
                </a:lnTo>
                <a:lnTo>
                  <a:pt x="1080947" y="30514"/>
                </a:lnTo>
                <a:lnTo>
                  <a:pt x="1036017" y="40975"/>
                </a:lnTo>
                <a:lnTo>
                  <a:pt x="991653" y="52901"/>
                </a:lnTo>
                <a:lnTo>
                  <a:pt x="947881" y="66266"/>
                </a:lnTo>
                <a:lnTo>
                  <a:pt x="904731" y="81043"/>
                </a:lnTo>
                <a:lnTo>
                  <a:pt x="862230" y="97207"/>
                </a:lnTo>
                <a:lnTo>
                  <a:pt x="820406" y="114731"/>
                </a:lnTo>
                <a:lnTo>
                  <a:pt x="779286" y="133588"/>
                </a:lnTo>
                <a:lnTo>
                  <a:pt x="738899" y="153752"/>
                </a:lnTo>
                <a:lnTo>
                  <a:pt x="699273" y="175197"/>
                </a:lnTo>
                <a:lnTo>
                  <a:pt x="660436" y="197896"/>
                </a:lnTo>
                <a:lnTo>
                  <a:pt x="622415" y="221823"/>
                </a:lnTo>
                <a:lnTo>
                  <a:pt x="585238" y="246952"/>
                </a:lnTo>
                <a:lnTo>
                  <a:pt x="548934" y="273256"/>
                </a:lnTo>
                <a:lnTo>
                  <a:pt x="513530" y="300708"/>
                </a:lnTo>
                <a:lnTo>
                  <a:pt x="479054" y="329283"/>
                </a:lnTo>
                <a:lnTo>
                  <a:pt x="445535" y="358953"/>
                </a:lnTo>
                <a:lnTo>
                  <a:pt x="413000" y="389693"/>
                </a:lnTo>
                <a:lnTo>
                  <a:pt x="381476" y="421477"/>
                </a:lnTo>
                <a:lnTo>
                  <a:pt x="350993" y="454277"/>
                </a:lnTo>
                <a:lnTo>
                  <a:pt x="321577" y="488068"/>
                </a:lnTo>
                <a:lnTo>
                  <a:pt x="293258" y="522822"/>
                </a:lnTo>
                <a:lnTo>
                  <a:pt x="266062" y="558514"/>
                </a:lnTo>
                <a:lnTo>
                  <a:pt x="240018" y="595118"/>
                </a:lnTo>
                <a:lnTo>
                  <a:pt x="215153" y="632606"/>
                </a:lnTo>
                <a:lnTo>
                  <a:pt x="191496" y="670953"/>
                </a:lnTo>
                <a:lnTo>
                  <a:pt x="169074" y="710132"/>
                </a:lnTo>
                <a:lnTo>
                  <a:pt x="147916" y="750116"/>
                </a:lnTo>
                <a:lnTo>
                  <a:pt x="128049" y="790880"/>
                </a:lnTo>
                <a:lnTo>
                  <a:pt x="109502" y="832397"/>
                </a:lnTo>
                <a:lnTo>
                  <a:pt x="92301" y="874640"/>
                </a:lnTo>
                <a:lnTo>
                  <a:pt x="76476" y="917584"/>
                </a:lnTo>
                <a:lnTo>
                  <a:pt x="62053" y="961201"/>
                </a:lnTo>
                <a:lnTo>
                  <a:pt x="49062" y="1005465"/>
                </a:lnTo>
                <a:lnTo>
                  <a:pt x="37529" y="1050351"/>
                </a:lnTo>
                <a:lnTo>
                  <a:pt x="27484" y="1095831"/>
                </a:lnTo>
                <a:lnTo>
                  <a:pt x="18953" y="1141880"/>
                </a:lnTo>
                <a:lnTo>
                  <a:pt x="11965" y="1188470"/>
                </a:lnTo>
                <a:lnTo>
                  <a:pt x="6547" y="1235576"/>
                </a:lnTo>
                <a:lnTo>
                  <a:pt x="2728" y="1283170"/>
                </a:lnTo>
                <a:lnTo>
                  <a:pt x="535" y="1331228"/>
                </a:lnTo>
                <a:lnTo>
                  <a:pt x="0" y="1379331"/>
                </a:lnTo>
                <a:lnTo>
                  <a:pt x="1114" y="1427065"/>
                </a:lnTo>
                <a:lnTo>
                  <a:pt x="3852" y="1474402"/>
                </a:lnTo>
                <a:lnTo>
                  <a:pt x="8188" y="1521313"/>
                </a:lnTo>
                <a:lnTo>
                  <a:pt x="14094" y="1567770"/>
                </a:lnTo>
                <a:lnTo>
                  <a:pt x="21545" y="1613746"/>
                </a:lnTo>
                <a:lnTo>
                  <a:pt x="30514" y="1659213"/>
                </a:lnTo>
                <a:lnTo>
                  <a:pt x="40975" y="1704143"/>
                </a:lnTo>
                <a:lnTo>
                  <a:pt x="52902" y="1748507"/>
                </a:lnTo>
                <a:lnTo>
                  <a:pt x="66267" y="1792278"/>
                </a:lnTo>
                <a:lnTo>
                  <a:pt x="81045" y="1835428"/>
                </a:lnTo>
                <a:lnTo>
                  <a:pt x="97209" y="1877929"/>
                </a:lnTo>
                <a:lnTo>
                  <a:pt x="114733" y="1919754"/>
                </a:lnTo>
                <a:lnTo>
                  <a:pt x="133590" y="1960873"/>
                </a:lnTo>
                <a:lnTo>
                  <a:pt x="153755" y="2001260"/>
                </a:lnTo>
                <a:lnTo>
                  <a:pt x="175200" y="2040886"/>
                </a:lnTo>
                <a:lnTo>
                  <a:pt x="197899" y="2079724"/>
                </a:lnTo>
                <a:lnTo>
                  <a:pt x="221826" y="2117745"/>
                </a:lnTo>
                <a:lnTo>
                  <a:pt x="246955" y="2154921"/>
                </a:lnTo>
                <a:lnTo>
                  <a:pt x="273259" y="2191225"/>
                </a:lnTo>
                <a:lnTo>
                  <a:pt x="300711" y="2226629"/>
                </a:lnTo>
                <a:lnTo>
                  <a:pt x="329286" y="2261104"/>
                </a:lnTo>
                <a:lnTo>
                  <a:pt x="358957" y="2294623"/>
                </a:lnTo>
                <a:lnTo>
                  <a:pt x="389697" y="2327159"/>
                </a:lnTo>
                <a:lnTo>
                  <a:pt x="421481" y="2358682"/>
                </a:lnTo>
                <a:lnTo>
                  <a:pt x="454281" y="2389165"/>
                </a:lnTo>
                <a:lnTo>
                  <a:pt x="488072" y="2418580"/>
                </a:lnTo>
                <a:lnTo>
                  <a:pt x="522827" y="2446900"/>
                </a:lnTo>
                <a:lnTo>
                  <a:pt x="558519" y="2474095"/>
                </a:lnTo>
                <a:lnTo>
                  <a:pt x="595122" y="2500139"/>
                </a:lnTo>
                <a:lnTo>
                  <a:pt x="632611" y="2525003"/>
                </a:lnTo>
                <a:lnTo>
                  <a:pt x="670957" y="2548660"/>
                </a:lnTo>
                <a:lnTo>
                  <a:pt x="710136" y="2571082"/>
                </a:lnTo>
                <a:lnTo>
                  <a:pt x="750121" y="2592239"/>
                </a:lnTo>
                <a:lnTo>
                  <a:pt x="790885" y="2612106"/>
                </a:lnTo>
                <a:lnTo>
                  <a:pt x="832401" y="2630653"/>
                </a:lnTo>
                <a:lnTo>
                  <a:pt x="874644" y="2647853"/>
                </a:lnTo>
                <a:lnTo>
                  <a:pt x="917588" y="2663678"/>
                </a:lnTo>
                <a:lnTo>
                  <a:pt x="961205" y="2678100"/>
                </a:lnTo>
                <a:lnTo>
                  <a:pt x="1005469" y="2691091"/>
                </a:lnTo>
                <a:lnTo>
                  <a:pt x="1050354" y="2702623"/>
                </a:lnTo>
                <a:lnTo>
                  <a:pt x="1095834" y="2712668"/>
                </a:lnTo>
                <a:lnTo>
                  <a:pt x="1141882" y="2721199"/>
                </a:lnTo>
                <a:lnTo>
                  <a:pt x="1188472" y="2728186"/>
                </a:lnTo>
                <a:lnTo>
                  <a:pt x="1235577" y="2733604"/>
                </a:lnTo>
                <a:lnTo>
                  <a:pt x="1283171" y="2737422"/>
                </a:lnTo>
                <a:lnTo>
                  <a:pt x="1331228" y="2739614"/>
                </a:lnTo>
                <a:lnTo>
                  <a:pt x="9497534" y="2971293"/>
                </a:lnTo>
                <a:lnTo>
                  <a:pt x="9545638" y="2971828"/>
                </a:lnTo>
                <a:lnTo>
                  <a:pt x="9593372" y="2970714"/>
                </a:lnTo>
                <a:lnTo>
                  <a:pt x="9640708" y="2967976"/>
                </a:lnTo>
                <a:lnTo>
                  <a:pt x="9687619" y="2963640"/>
                </a:lnTo>
                <a:lnTo>
                  <a:pt x="9734076" y="2957734"/>
                </a:lnTo>
                <a:lnTo>
                  <a:pt x="9780053" y="2950283"/>
                </a:lnTo>
                <a:lnTo>
                  <a:pt x="9825519" y="2941314"/>
                </a:lnTo>
                <a:lnTo>
                  <a:pt x="9870449" y="2930853"/>
                </a:lnTo>
                <a:lnTo>
                  <a:pt x="9914813" y="2918926"/>
                </a:lnTo>
                <a:lnTo>
                  <a:pt x="9958584" y="2905561"/>
                </a:lnTo>
                <a:lnTo>
                  <a:pt x="10001735" y="2890783"/>
                </a:lnTo>
                <a:lnTo>
                  <a:pt x="10044236" y="2874619"/>
                </a:lnTo>
                <a:lnTo>
                  <a:pt x="10086060" y="2857095"/>
                </a:lnTo>
                <a:lnTo>
                  <a:pt x="10127180" y="2838238"/>
                </a:lnTo>
                <a:lnTo>
                  <a:pt x="10167566" y="2818073"/>
                </a:lnTo>
                <a:lnTo>
                  <a:pt x="10207192" y="2796628"/>
                </a:lnTo>
                <a:lnTo>
                  <a:pt x="10246030" y="2773929"/>
                </a:lnTo>
                <a:lnTo>
                  <a:pt x="10284051" y="2750002"/>
                </a:lnTo>
                <a:lnTo>
                  <a:pt x="10321227" y="2724873"/>
                </a:lnTo>
                <a:lnTo>
                  <a:pt x="10357531" y="2698569"/>
                </a:lnTo>
                <a:lnTo>
                  <a:pt x="10392935" y="2671117"/>
                </a:lnTo>
                <a:lnTo>
                  <a:pt x="10427411" y="2642542"/>
                </a:lnTo>
                <a:lnTo>
                  <a:pt x="10460930" y="2612871"/>
                </a:lnTo>
                <a:lnTo>
                  <a:pt x="10493465" y="2582131"/>
                </a:lnTo>
                <a:lnTo>
                  <a:pt x="10524988" y="2550347"/>
                </a:lnTo>
                <a:lnTo>
                  <a:pt x="10555471" y="2517547"/>
                </a:lnTo>
                <a:lnTo>
                  <a:pt x="10584886" y="2483756"/>
                </a:lnTo>
                <a:lnTo>
                  <a:pt x="10613206" y="2449001"/>
                </a:lnTo>
                <a:lnTo>
                  <a:pt x="10640402" y="2413309"/>
                </a:lnTo>
                <a:lnTo>
                  <a:pt x="10666445" y="2376706"/>
                </a:lnTo>
                <a:lnTo>
                  <a:pt x="10691310" y="2339217"/>
                </a:lnTo>
                <a:lnTo>
                  <a:pt x="10714967" y="2300870"/>
                </a:lnTo>
                <a:lnTo>
                  <a:pt x="10737388" y="2261692"/>
                </a:lnTo>
                <a:lnTo>
                  <a:pt x="10758546" y="2221707"/>
                </a:lnTo>
                <a:lnTo>
                  <a:pt x="10778412" y="2180943"/>
                </a:lnTo>
                <a:lnTo>
                  <a:pt x="10796960" y="2139427"/>
                </a:lnTo>
                <a:lnTo>
                  <a:pt x="10814160" y="2097184"/>
                </a:lnTo>
                <a:lnTo>
                  <a:pt x="10829985" y="2054240"/>
                </a:lnTo>
                <a:lnTo>
                  <a:pt x="10844407" y="2010623"/>
                </a:lnTo>
                <a:lnTo>
                  <a:pt x="10857397" y="1966359"/>
                </a:lnTo>
                <a:lnTo>
                  <a:pt x="10868930" y="1921474"/>
                </a:lnTo>
                <a:lnTo>
                  <a:pt x="10878975" y="1875994"/>
                </a:lnTo>
                <a:lnTo>
                  <a:pt x="10887505" y="1829946"/>
                </a:lnTo>
                <a:lnTo>
                  <a:pt x="10894493" y="1783356"/>
                </a:lnTo>
                <a:lnTo>
                  <a:pt x="10899910" y="1736251"/>
                </a:lnTo>
                <a:lnTo>
                  <a:pt x="10903728" y="1688657"/>
                </a:lnTo>
                <a:lnTo>
                  <a:pt x="10905920" y="1640600"/>
                </a:lnTo>
                <a:lnTo>
                  <a:pt x="10906457" y="1592497"/>
                </a:lnTo>
                <a:lnTo>
                  <a:pt x="10905343" y="1544763"/>
                </a:lnTo>
                <a:lnTo>
                  <a:pt x="10902605" y="1497426"/>
                </a:lnTo>
                <a:lnTo>
                  <a:pt x="10898270" y="1450515"/>
                </a:lnTo>
                <a:lnTo>
                  <a:pt x="10892364" y="1404058"/>
                </a:lnTo>
                <a:lnTo>
                  <a:pt x="10884914" y="1358082"/>
                </a:lnTo>
                <a:lnTo>
                  <a:pt x="10875945" y="1312615"/>
                </a:lnTo>
                <a:lnTo>
                  <a:pt x="10865485" y="1267685"/>
                </a:lnTo>
                <a:lnTo>
                  <a:pt x="10853559" y="1223321"/>
                </a:lnTo>
                <a:lnTo>
                  <a:pt x="10840194" y="1179550"/>
                </a:lnTo>
                <a:lnTo>
                  <a:pt x="10825416" y="1136400"/>
                </a:lnTo>
                <a:lnTo>
                  <a:pt x="10809253" y="1093898"/>
                </a:lnTo>
                <a:lnTo>
                  <a:pt x="10791729" y="1052074"/>
                </a:lnTo>
                <a:lnTo>
                  <a:pt x="10772872" y="1010954"/>
                </a:lnTo>
                <a:lnTo>
                  <a:pt x="10752708" y="970568"/>
                </a:lnTo>
                <a:lnTo>
                  <a:pt x="10731263" y="930941"/>
                </a:lnTo>
                <a:lnTo>
                  <a:pt x="10708564" y="892104"/>
                </a:lnTo>
                <a:lnTo>
                  <a:pt x="10684637" y="854083"/>
                </a:lnTo>
                <a:lnTo>
                  <a:pt x="10659509" y="816906"/>
                </a:lnTo>
                <a:lnTo>
                  <a:pt x="10633205" y="780602"/>
                </a:lnTo>
                <a:lnTo>
                  <a:pt x="10605753" y="745198"/>
                </a:lnTo>
                <a:lnTo>
                  <a:pt x="10577178" y="710723"/>
                </a:lnTo>
                <a:lnTo>
                  <a:pt x="10547507" y="677203"/>
                </a:lnTo>
                <a:lnTo>
                  <a:pt x="10516767" y="644668"/>
                </a:lnTo>
                <a:lnTo>
                  <a:pt x="10484984" y="613145"/>
                </a:lnTo>
                <a:lnTo>
                  <a:pt x="10452184" y="582661"/>
                </a:lnTo>
                <a:lnTo>
                  <a:pt x="10418393" y="553246"/>
                </a:lnTo>
                <a:lnTo>
                  <a:pt x="10383639" y="524926"/>
                </a:lnTo>
                <a:lnTo>
                  <a:pt x="10347946" y="497730"/>
                </a:lnTo>
                <a:lnTo>
                  <a:pt x="10311343" y="471686"/>
                </a:lnTo>
                <a:lnTo>
                  <a:pt x="10273855" y="446821"/>
                </a:lnTo>
                <a:lnTo>
                  <a:pt x="10235508" y="423164"/>
                </a:lnTo>
                <a:lnTo>
                  <a:pt x="10196329" y="400743"/>
                </a:lnTo>
                <a:lnTo>
                  <a:pt x="10156345" y="379585"/>
                </a:lnTo>
                <a:lnTo>
                  <a:pt x="10115581" y="359718"/>
                </a:lnTo>
                <a:lnTo>
                  <a:pt x="10074065" y="341170"/>
                </a:lnTo>
                <a:lnTo>
                  <a:pt x="10031821" y="323969"/>
                </a:lnTo>
                <a:lnTo>
                  <a:pt x="9988878" y="308144"/>
                </a:lnTo>
                <a:lnTo>
                  <a:pt x="9945261" y="293722"/>
                </a:lnTo>
                <a:lnTo>
                  <a:pt x="9900997" y="280730"/>
                </a:lnTo>
                <a:lnTo>
                  <a:pt x="9856112" y="269198"/>
                </a:lnTo>
                <a:lnTo>
                  <a:pt x="9810632" y="259152"/>
                </a:lnTo>
                <a:lnTo>
                  <a:pt x="9764584" y="250621"/>
                </a:lnTo>
                <a:lnTo>
                  <a:pt x="9717994" y="243633"/>
                </a:lnTo>
                <a:lnTo>
                  <a:pt x="9670889" y="238215"/>
                </a:lnTo>
                <a:lnTo>
                  <a:pt x="9623295" y="234396"/>
                </a:lnTo>
                <a:lnTo>
                  <a:pt x="9575238" y="232203"/>
                </a:lnTo>
                <a:lnTo>
                  <a:pt x="1408932" y="535"/>
                </a:lnTo>
                <a:lnTo>
                  <a:pt x="1360828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7800000" algn="ctr" rotWithShape="0">
              <a:srgbClr val="5AC8F5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0080E5C2-3521-410D-B4BB-9BB3903E4975}"/>
              </a:ext>
            </a:extLst>
          </p:cNvPr>
          <p:cNvSpPr txBox="1"/>
          <p:nvPr/>
        </p:nvSpPr>
        <p:spPr>
          <a:xfrm rot="60000">
            <a:off x="6071854" y="5231094"/>
            <a:ext cx="7438967" cy="774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540"/>
              </a:lnSpc>
            </a:pPr>
            <a:r>
              <a:rPr sz="6100" b="1" i="1" spc="-50" dirty="0">
                <a:latin typeface="Goethe FF Clan"/>
                <a:cs typeface="Goethe FF Clan"/>
              </a:rPr>
              <a:t>„Ganz</a:t>
            </a:r>
            <a:r>
              <a:rPr sz="6100" b="1" i="1" spc="-220" dirty="0">
                <a:latin typeface="Goethe FF Clan"/>
                <a:cs typeface="Goethe FF Clan"/>
              </a:rPr>
              <a:t> </a:t>
            </a:r>
            <a:r>
              <a:rPr sz="9150" b="1" i="1" spc="-60" baseline="-1821" dirty="0">
                <a:latin typeface="Goethe FF Clan"/>
                <a:cs typeface="Goethe FF Clan"/>
              </a:rPr>
              <a:t>Ohr</a:t>
            </a:r>
            <a:r>
              <a:rPr sz="9150" b="1" i="1" spc="-330" baseline="-1821" dirty="0">
                <a:latin typeface="Goethe FF Clan"/>
                <a:cs typeface="Goethe FF Clan"/>
              </a:rPr>
              <a:t> </a:t>
            </a:r>
            <a:r>
              <a:rPr sz="9150" b="1" i="1" spc="-75" baseline="-2732" dirty="0">
                <a:latin typeface="Goethe FF Clan"/>
                <a:cs typeface="Goethe FF Clan"/>
              </a:rPr>
              <a:t>sein“</a:t>
            </a:r>
            <a:r>
              <a:rPr sz="9150" b="1" i="1" spc="-330" baseline="-2732" dirty="0">
                <a:latin typeface="Goethe FF Clan"/>
                <a:cs typeface="Goethe FF Clan"/>
              </a:rPr>
              <a:t> </a:t>
            </a:r>
            <a:r>
              <a:rPr sz="9150" b="1" spc="-97" baseline="-4553" dirty="0">
                <a:latin typeface="Goethe FF Clan"/>
                <a:cs typeface="Goethe FF Clan"/>
              </a:rPr>
              <a:t>heißt</a:t>
            </a:r>
            <a:endParaRPr sz="9150" baseline="-4553">
              <a:latin typeface="Goethe FF Clan"/>
              <a:cs typeface="Goethe FF Clan"/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5FC93D7E-DF54-4C81-A859-596D32090495}"/>
              </a:ext>
            </a:extLst>
          </p:cNvPr>
          <p:cNvSpPr txBox="1"/>
          <p:nvPr/>
        </p:nvSpPr>
        <p:spPr>
          <a:xfrm rot="60000">
            <a:off x="5737583" y="6293742"/>
            <a:ext cx="8046756" cy="774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500"/>
              </a:lnSpc>
            </a:pPr>
            <a:r>
              <a:rPr sz="6100" b="1" i="1" spc="-55" dirty="0">
                <a:latin typeface="Goethe FF Clan"/>
                <a:cs typeface="Goethe FF Clan"/>
              </a:rPr>
              <a:t>„aufmerksam</a:t>
            </a:r>
            <a:r>
              <a:rPr sz="6100" b="1" i="1" spc="-250" dirty="0">
                <a:latin typeface="Goethe FF Clan"/>
                <a:cs typeface="Goethe FF Clan"/>
              </a:rPr>
              <a:t> </a:t>
            </a:r>
            <a:r>
              <a:rPr sz="9150" b="1" i="1" spc="-97" baseline="-3642" dirty="0">
                <a:latin typeface="Goethe FF Clan"/>
                <a:cs typeface="Goethe FF Clan"/>
              </a:rPr>
              <a:t>zuhören“</a:t>
            </a:r>
            <a:endParaRPr sz="9150" baseline="-3642">
              <a:latin typeface="Goethe FF Clan"/>
              <a:cs typeface="Goethe FF Clan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2328F23A-A6CC-48A2-AB1A-F4F4E0FE54E8}"/>
              </a:ext>
            </a:extLst>
          </p:cNvPr>
          <p:cNvSpPr/>
          <p:nvPr/>
        </p:nvSpPr>
        <p:spPr>
          <a:xfrm>
            <a:off x="0" y="4297284"/>
            <a:ext cx="2807970" cy="3510279"/>
          </a:xfrm>
          <a:custGeom>
            <a:avLst/>
            <a:gdLst/>
            <a:ahLst/>
            <a:cxnLst/>
            <a:rect l="l" t="t" r="r" b="b"/>
            <a:pathLst>
              <a:path w="2807970" h="3510279">
                <a:moveTo>
                  <a:pt x="1052695" y="3510259"/>
                </a:moveTo>
                <a:lnTo>
                  <a:pt x="1101006" y="3509607"/>
                </a:lnTo>
                <a:lnTo>
                  <a:pt x="1148994" y="3507662"/>
                </a:lnTo>
                <a:lnTo>
                  <a:pt x="1196643" y="3504441"/>
                </a:lnTo>
                <a:lnTo>
                  <a:pt x="1243936" y="3499960"/>
                </a:lnTo>
                <a:lnTo>
                  <a:pt x="1290856" y="3494237"/>
                </a:lnTo>
                <a:lnTo>
                  <a:pt x="1337387" y="3487287"/>
                </a:lnTo>
                <a:lnTo>
                  <a:pt x="1383511" y="3479129"/>
                </a:lnTo>
                <a:lnTo>
                  <a:pt x="1429212" y="3469777"/>
                </a:lnTo>
                <a:lnTo>
                  <a:pt x="1474473" y="3459250"/>
                </a:lnTo>
                <a:lnTo>
                  <a:pt x="1519278" y="3447564"/>
                </a:lnTo>
                <a:lnTo>
                  <a:pt x="1563610" y="3434736"/>
                </a:lnTo>
                <a:lnTo>
                  <a:pt x="1607452" y="3420781"/>
                </a:lnTo>
                <a:lnTo>
                  <a:pt x="1650787" y="3405718"/>
                </a:lnTo>
                <a:lnTo>
                  <a:pt x="1693599" y="3389563"/>
                </a:lnTo>
                <a:lnTo>
                  <a:pt x="1735871" y="3372332"/>
                </a:lnTo>
                <a:lnTo>
                  <a:pt x="1777586" y="3354043"/>
                </a:lnTo>
                <a:lnTo>
                  <a:pt x="1818727" y="3334711"/>
                </a:lnTo>
                <a:lnTo>
                  <a:pt x="1859279" y="3314355"/>
                </a:lnTo>
                <a:lnTo>
                  <a:pt x="1899223" y="3292990"/>
                </a:lnTo>
                <a:lnTo>
                  <a:pt x="1938543" y="3270633"/>
                </a:lnTo>
                <a:lnTo>
                  <a:pt x="1977223" y="3247300"/>
                </a:lnTo>
                <a:lnTo>
                  <a:pt x="2015246" y="3223010"/>
                </a:lnTo>
                <a:lnTo>
                  <a:pt x="2052594" y="3197778"/>
                </a:lnTo>
                <a:lnTo>
                  <a:pt x="2089252" y="3171621"/>
                </a:lnTo>
                <a:lnTo>
                  <a:pt x="2125203" y="3144556"/>
                </a:lnTo>
                <a:lnTo>
                  <a:pt x="2160429" y="3116599"/>
                </a:lnTo>
                <a:lnTo>
                  <a:pt x="2194915" y="3087768"/>
                </a:lnTo>
                <a:lnTo>
                  <a:pt x="2228643" y="3058079"/>
                </a:lnTo>
                <a:lnTo>
                  <a:pt x="2261597" y="3027549"/>
                </a:lnTo>
                <a:lnTo>
                  <a:pt x="2293760" y="2996194"/>
                </a:lnTo>
                <a:lnTo>
                  <a:pt x="2325114" y="2964031"/>
                </a:lnTo>
                <a:lnTo>
                  <a:pt x="2355645" y="2931077"/>
                </a:lnTo>
                <a:lnTo>
                  <a:pt x="2385334" y="2897349"/>
                </a:lnTo>
                <a:lnTo>
                  <a:pt x="2414165" y="2862863"/>
                </a:lnTo>
                <a:lnTo>
                  <a:pt x="2442122" y="2827637"/>
                </a:lnTo>
                <a:lnTo>
                  <a:pt x="2469187" y="2791686"/>
                </a:lnTo>
                <a:lnTo>
                  <a:pt x="2495344" y="2755028"/>
                </a:lnTo>
                <a:lnTo>
                  <a:pt x="2520576" y="2717680"/>
                </a:lnTo>
                <a:lnTo>
                  <a:pt x="2544866" y="2679657"/>
                </a:lnTo>
                <a:lnTo>
                  <a:pt x="2568198" y="2640977"/>
                </a:lnTo>
                <a:lnTo>
                  <a:pt x="2590555" y="2601657"/>
                </a:lnTo>
                <a:lnTo>
                  <a:pt x="2611921" y="2561713"/>
                </a:lnTo>
                <a:lnTo>
                  <a:pt x="2632277" y="2521162"/>
                </a:lnTo>
                <a:lnTo>
                  <a:pt x="2651609" y="2480020"/>
                </a:lnTo>
                <a:lnTo>
                  <a:pt x="2669898" y="2438305"/>
                </a:lnTo>
                <a:lnTo>
                  <a:pt x="2687129" y="2396033"/>
                </a:lnTo>
                <a:lnTo>
                  <a:pt x="2703284" y="2353221"/>
                </a:lnTo>
                <a:lnTo>
                  <a:pt x="2718347" y="2309886"/>
                </a:lnTo>
                <a:lnTo>
                  <a:pt x="2732302" y="2266044"/>
                </a:lnTo>
                <a:lnTo>
                  <a:pt x="2745130" y="2221712"/>
                </a:lnTo>
                <a:lnTo>
                  <a:pt x="2756816" y="2176907"/>
                </a:lnTo>
                <a:lnTo>
                  <a:pt x="2767343" y="2131646"/>
                </a:lnTo>
                <a:lnTo>
                  <a:pt x="2776695" y="2085945"/>
                </a:lnTo>
                <a:lnTo>
                  <a:pt x="2784853" y="2039821"/>
                </a:lnTo>
                <a:lnTo>
                  <a:pt x="2791803" y="1993290"/>
                </a:lnTo>
                <a:lnTo>
                  <a:pt x="2797526" y="1946370"/>
                </a:lnTo>
                <a:lnTo>
                  <a:pt x="2802007" y="1899077"/>
                </a:lnTo>
                <a:lnTo>
                  <a:pt x="2805228" y="1851428"/>
                </a:lnTo>
                <a:lnTo>
                  <a:pt x="2807173" y="1803440"/>
                </a:lnTo>
                <a:lnTo>
                  <a:pt x="2807825" y="1755129"/>
                </a:lnTo>
                <a:lnTo>
                  <a:pt x="2807173" y="1706818"/>
                </a:lnTo>
                <a:lnTo>
                  <a:pt x="2805228" y="1658830"/>
                </a:lnTo>
                <a:lnTo>
                  <a:pt x="2802007" y="1611181"/>
                </a:lnTo>
                <a:lnTo>
                  <a:pt x="2797526" y="1563889"/>
                </a:lnTo>
                <a:lnTo>
                  <a:pt x="2791803" y="1516969"/>
                </a:lnTo>
                <a:lnTo>
                  <a:pt x="2784853" y="1470438"/>
                </a:lnTo>
                <a:lnTo>
                  <a:pt x="2776695" y="1424314"/>
                </a:lnTo>
                <a:lnTo>
                  <a:pt x="2767343" y="1378613"/>
                </a:lnTo>
                <a:lnTo>
                  <a:pt x="2756816" y="1333351"/>
                </a:lnTo>
                <a:lnTo>
                  <a:pt x="2745130" y="1288546"/>
                </a:lnTo>
                <a:lnTo>
                  <a:pt x="2732302" y="1244214"/>
                </a:lnTo>
                <a:lnTo>
                  <a:pt x="2718347" y="1200372"/>
                </a:lnTo>
                <a:lnTo>
                  <a:pt x="2703284" y="1157037"/>
                </a:lnTo>
                <a:lnTo>
                  <a:pt x="2687129" y="1114225"/>
                </a:lnTo>
                <a:lnTo>
                  <a:pt x="2669898" y="1071953"/>
                </a:lnTo>
                <a:lnTo>
                  <a:pt x="2651609" y="1030238"/>
                </a:lnTo>
                <a:lnTo>
                  <a:pt x="2632277" y="989097"/>
                </a:lnTo>
                <a:lnTo>
                  <a:pt x="2611921" y="948546"/>
                </a:lnTo>
                <a:lnTo>
                  <a:pt x="2590555" y="908602"/>
                </a:lnTo>
                <a:lnTo>
                  <a:pt x="2568198" y="869282"/>
                </a:lnTo>
                <a:lnTo>
                  <a:pt x="2544866" y="830602"/>
                </a:lnTo>
                <a:lnTo>
                  <a:pt x="2520576" y="792579"/>
                </a:lnTo>
                <a:lnTo>
                  <a:pt x="2495344" y="755230"/>
                </a:lnTo>
                <a:lnTo>
                  <a:pt x="2469187" y="718572"/>
                </a:lnTo>
                <a:lnTo>
                  <a:pt x="2442122" y="682622"/>
                </a:lnTo>
                <a:lnTo>
                  <a:pt x="2414165" y="647395"/>
                </a:lnTo>
                <a:lnTo>
                  <a:pt x="2385334" y="612910"/>
                </a:lnTo>
                <a:lnTo>
                  <a:pt x="2355645" y="579181"/>
                </a:lnTo>
                <a:lnTo>
                  <a:pt x="2325114" y="546228"/>
                </a:lnTo>
                <a:lnTo>
                  <a:pt x="2293760" y="514065"/>
                </a:lnTo>
                <a:lnTo>
                  <a:pt x="2261597" y="482710"/>
                </a:lnTo>
                <a:lnTo>
                  <a:pt x="2228643" y="452180"/>
                </a:lnTo>
                <a:lnTo>
                  <a:pt x="2194915" y="422490"/>
                </a:lnTo>
                <a:lnTo>
                  <a:pt x="2160429" y="393659"/>
                </a:lnTo>
                <a:lnTo>
                  <a:pt x="2125203" y="365703"/>
                </a:lnTo>
                <a:lnTo>
                  <a:pt x="2089252" y="338638"/>
                </a:lnTo>
                <a:lnTo>
                  <a:pt x="2052594" y="312481"/>
                </a:lnTo>
                <a:lnTo>
                  <a:pt x="2015246" y="287249"/>
                </a:lnTo>
                <a:lnTo>
                  <a:pt x="1977223" y="262958"/>
                </a:lnTo>
                <a:lnTo>
                  <a:pt x="1938543" y="239626"/>
                </a:lnTo>
                <a:lnTo>
                  <a:pt x="1899223" y="217269"/>
                </a:lnTo>
                <a:lnTo>
                  <a:pt x="1859279" y="195904"/>
                </a:lnTo>
                <a:lnTo>
                  <a:pt x="1818727" y="175547"/>
                </a:lnTo>
                <a:lnTo>
                  <a:pt x="1777586" y="156216"/>
                </a:lnTo>
                <a:lnTo>
                  <a:pt x="1735871" y="137926"/>
                </a:lnTo>
                <a:lnTo>
                  <a:pt x="1693599" y="120696"/>
                </a:lnTo>
                <a:lnTo>
                  <a:pt x="1650787" y="104540"/>
                </a:lnTo>
                <a:lnTo>
                  <a:pt x="1607452" y="89477"/>
                </a:lnTo>
                <a:lnTo>
                  <a:pt x="1563610" y="75523"/>
                </a:lnTo>
                <a:lnTo>
                  <a:pt x="1519278" y="62694"/>
                </a:lnTo>
                <a:lnTo>
                  <a:pt x="1474473" y="51008"/>
                </a:lnTo>
                <a:lnTo>
                  <a:pt x="1429212" y="40481"/>
                </a:lnTo>
                <a:lnTo>
                  <a:pt x="1383511" y="31130"/>
                </a:lnTo>
                <a:lnTo>
                  <a:pt x="1337387" y="22971"/>
                </a:lnTo>
                <a:lnTo>
                  <a:pt x="1290856" y="16022"/>
                </a:lnTo>
                <a:lnTo>
                  <a:pt x="1243936" y="10298"/>
                </a:lnTo>
                <a:lnTo>
                  <a:pt x="1196643" y="5818"/>
                </a:lnTo>
                <a:lnTo>
                  <a:pt x="1148994" y="2597"/>
                </a:lnTo>
                <a:lnTo>
                  <a:pt x="1101006" y="652"/>
                </a:lnTo>
                <a:lnTo>
                  <a:pt x="1052695" y="0"/>
                </a:lnTo>
                <a:lnTo>
                  <a:pt x="1004384" y="652"/>
                </a:lnTo>
                <a:lnTo>
                  <a:pt x="956396" y="2597"/>
                </a:lnTo>
                <a:lnTo>
                  <a:pt x="908747" y="5818"/>
                </a:lnTo>
                <a:lnTo>
                  <a:pt x="861454" y="10298"/>
                </a:lnTo>
                <a:lnTo>
                  <a:pt x="814534" y="16022"/>
                </a:lnTo>
                <a:lnTo>
                  <a:pt x="768004" y="22971"/>
                </a:lnTo>
                <a:lnTo>
                  <a:pt x="721880" y="31130"/>
                </a:lnTo>
                <a:lnTo>
                  <a:pt x="676179" y="40481"/>
                </a:lnTo>
                <a:lnTo>
                  <a:pt x="630917" y="51008"/>
                </a:lnTo>
                <a:lnTo>
                  <a:pt x="586112" y="62694"/>
                </a:lnTo>
                <a:lnTo>
                  <a:pt x="541780" y="75523"/>
                </a:lnTo>
                <a:lnTo>
                  <a:pt x="497938" y="89477"/>
                </a:lnTo>
                <a:lnTo>
                  <a:pt x="454603" y="104540"/>
                </a:lnTo>
                <a:lnTo>
                  <a:pt x="411791" y="120696"/>
                </a:lnTo>
                <a:lnTo>
                  <a:pt x="369519" y="137926"/>
                </a:lnTo>
                <a:lnTo>
                  <a:pt x="327804" y="156216"/>
                </a:lnTo>
                <a:lnTo>
                  <a:pt x="286663" y="175547"/>
                </a:lnTo>
                <a:lnTo>
                  <a:pt x="246112" y="195904"/>
                </a:lnTo>
                <a:lnTo>
                  <a:pt x="206168" y="217269"/>
                </a:lnTo>
                <a:lnTo>
                  <a:pt x="166847" y="239626"/>
                </a:lnTo>
                <a:lnTo>
                  <a:pt x="128168" y="262958"/>
                </a:lnTo>
                <a:lnTo>
                  <a:pt x="90145" y="287249"/>
                </a:lnTo>
                <a:lnTo>
                  <a:pt x="52796" y="312481"/>
                </a:lnTo>
                <a:lnTo>
                  <a:pt x="16138" y="338638"/>
                </a:lnTo>
                <a:lnTo>
                  <a:pt x="0" y="350788"/>
                </a:lnTo>
              </a:path>
              <a:path w="2807970" h="3510279">
                <a:moveTo>
                  <a:pt x="0" y="3159471"/>
                </a:moveTo>
                <a:lnTo>
                  <a:pt x="52796" y="3197778"/>
                </a:lnTo>
                <a:lnTo>
                  <a:pt x="90145" y="3223010"/>
                </a:lnTo>
                <a:lnTo>
                  <a:pt x="128168" y="3247300"/>
                </a:lnTo>
                <a:lnTo>
                  <a:pt x="166847" y="3270633"/>
                </a:lnTo>
                <a:lnTo>
                  <a:pt x="206168" y="3292990"/>
                </a:lnTo>
                <a:lnTo>
                  <a:pt x="246112" y="3314355"/>
                </a:lnTo>
                <a:lnTo>
                  <a:pt x="286663" y="3334711"/>
                </a:lnTo>
                <a:lnTo>
                  <a:pt x="327804" y="3354043"/>
                </a:lnTo>
                <a:lnTo>
                  <a:pt x="369519" y="3372332"/>
                </a:lnTo>
                <a:lnTo>
                  <a:pt x="411791" y="3389563"/>
                </a:lnTo>
                <a:lnTo>
                  <a:pt x="454603" y="3405718"/>
                </a:lnTo>
                <a:lnTo>
                  <a:pt x="497938" y="3420781"/>
                </a:lnTo>
                <a:lnTo>
                  <a:pt x="541780" y="3434736"/>
                </a:lnTo>
                <a:lnTo>
                  <a:pt x="586112" y="3447564"/>
                </a:lnTo>
                <a:lnTo>
                  <a:pt x="630917" y="3459250"/>
                </a:lnTo>
                <a:lnTo>
                  <a:pt x="676179" y="3469777"/>
                </a:lnTo>
                <a:lnTo>
                  <a:pt x="721880" y="3479129"/>
                </a:lnTo>
                <a:lnTo>
                  <a:pt x="768004" y="3487287"/>
                </a:lnTo>
                <a:lnTo>
                  <a:pt x="814534" y="3494237"/>
                </a:lnTo>
                <a:lnTo>
                  <a:pt x="861454" y="3499960"/>
                </a:lnTo>
                <a:lnTo>
                  <a:pt x="908747" y="3504441"/>
                </a:lnTo>
                <a:lnTo>
                  <a:pt x="956396" y="3507662"/>
                </a:lnTo>
                <a:lnTo>
                  <a:pt x="1004384" y="3509607"/>
                </a:lnTo>
                <a:lnTo>
                  <a:pt x="1052695" y="3510259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78A36770-B1E6-49E6-A0F9-9DBC978740FA}"/>
              </a:ext>
            </a:extLst>
          </p:cNvPr>
          <p:cNvSpPr/>
          <p:nvPr/>
        </p:nvSpPr>
        <p:spPr>
          <a:xfrm>
            <a:off x="13350383" y="178085"/>
            <a:ext cx="4872355" cy="4874260"/>
          </a:xfrm>
          <a:custGeom>
            <a:avLst/>
            <a:gdLst/>
            <a:ahLst/>
            <a:cxnLst/>
            <a:rect l="l" t="t" r="r" b="b"/>
            <a:pathLst>
              <a:path w="4872355" h="4874260">
                <a:moveTo>
                  <a:pt x="1669664" y="0"/>
                </a:moveTo>
                <a:lnTo>
                  <a:pt x="1616354" y="4352"/>
                </a:lnTo>
                <a:lnTo>
                  <a:pt x="1565255" y="17532"/>
                </a:lnTo>
                <a:lnTo>
                  <a:pt x="1517214" y="39431"/>
                </a:lnTo>
                <a:lnTo>
                  <a:pt x="1472962" y="69609"/>
                </a:lnTo>
                <a:lnTo>
                  <a:pt x="1432495" y="107788"/>
                </a:lnTo>
                <a:lnTo>
                  <a:pt x="1395810" y="153689"/>
                </a:lnTo>
                <a:lnTo>
                  <a:pt x="1362904" y="207034"/>
                </a:lnTo>
                <a:lnTo>
                  <a:pt x="1333774" y="267544"/>
                </a:lnTo>
                <a:lnTo>
                  <a:pt x="1308417" y="334941"/>
                </a:lnTo>
                <a:lnTo>
                  <a:pt x="1286829" y="408947"/>
                </a:lnTo>
                <a:lnTo>
                  <a:pt x="1277448" y="448340"/>
                </a:lnTo>
                <a:lnTo>
                  <a:pt x="1269008" y="489282"/>
                </a:lnTo>
                <a:lnTo>
                  <a:pt x="1261509" y="531737"/>
                </a:lnTo>
                <a:lnTo>
                  <a:pt x="1254950" y="575670"/>
                </a:lnTo>
                <a:lnTo>
                  <a:pt x="1249332" y="621046"/>
                </a:lnTo>
                <a:lnTo>
                  <a:pt x="1244653" y="667830"/>
                </a:lnTo>
                <a:lnTo>
                  <a:pt x="1240913" y="715988"/>
                </a:lnTo>
                <a:lnTo>
                  <a:pt x="1238112" y="765486"/>
                </a:lnTo>
                <a:lnTo>
                  <a:pt x="1236250" y="816287"/>
                </a:lnTo>
                <a:lnTo>
                  <a:pt x="1235325" y="868357"/>
                </a:lnTo>
                <a:lnTo>
                  <a:pt x="1235339" y="921662"/>
                </a:lnTo>
                <a:lnTo>
                  <a:pt x="1236289" y="976167"/>
                </a:lnTo>
                <a:lnTo>
                  <a:pt x="1238177" y="1031837"/>
                </a:lnTo>
                <a:lnTo>
                  <a:pt x="1241001" y="1088636"/>
                </a:lnTo>
                <a:lnTo>
                  <a:pt x="1244761" y="1146531"/>
                </a:lnTo>
                <a:lnTo>
                  <a:pt x="1249457" y="1205487"/>
                </a:lnTo>
                <a:lnTo>
                  <a:pt x="1255089" y="1265468"/>
                </a:lnTo>
                <a:lnTo>
                  <a:pt x="1261655" y="1326440"/>
                </a:lnTo>
                <a:lnTo>
                  <a:pt x="1269156" y="1388368"/>
                </a:lnTo>
                <a:lnTo>
                  <a:pt x="1277591" y="1451217"/>
                </a:lnTo>
                <a:lnTo>
                  <a:pt x="1286960" y="1514953"/>
                </a:lnTo>
                <a:lnTo>
                  <a:pt x="1297262" y="1579540"/>
                </a:lnTo>
                <a:lnTo>
                  <a:pt x="1308497" y="1644945"/>
                </a:lnTo>
                <a:lnTo>
                  <a:pt x="1320665" y="1711131"/>
                </a:lnTo>
                <a:lnTo>
                  <a:pt x="1333765" y="1778065"/>
                </a:lnTo>
                <a:lnTo>
                  <a:pt x="1347796" y="1845711"/>
                </a:lnTo>
                <a:lnTo>
                  <a:pt x="1362760" y="1914034"/>
                </a:lnTo>
                <a:lnTo>
                  <a:pt x="1378654" y="1983001"/>
                </a:lnTo>
                <a:lnTo>
                  <a:pt x="1315639" y="2014326"/>
                </a:lnTo>
                <a:lnTo>
                  <a:pt x="1253739" y="2045952"/>
                </a:lnTo>
                <a:lnTo>
                  <a:pt x="1192979" y="2077856"/>
                </a:lnTo>
                <a:lnTo>
                  <a:pt x="1133388" y="2110018"/>
                </a:lnTo>
                <a:lnTo>
                  <a:pt x="1074994" y="2142415"/>
                </a:lnTo>
                <a:lnTo>
                  <a:pt x="1017825" y="2175026"/>
                </a:lnTo>
                <a:lnTo>
                  <a:pt x="961908" y="2207829"/>
                </a:lnTo>
                <a:lnTo>
                  <a:pt x="907271" y="2240804"/>
                </a:lnTo>
                <a:lnTo>
                  <a:pt x="853942" y="2273927"/>
                </a:lnTo>
                <a:lnTo>
                  <a:pt x="801948" y="2307179"/>
                </a:lnTo>
                <a:lnTo>
                  <a:pt x="751318" y="2340536"/>
                </a:lnTo>
                <a:lnTo>
                  <a:pt x="702079" y="2373978"/>
                </a:lnTo>
                <a:lnTo>
                  <a:pt x="654259" y="2407483"/>
                </a:lnTo>
                <a:lnTo>
                  <a:pt x="607886" y="2441029"/>
                </a:lnTo>
                <a:lnTo>
                  <a:pt x="562987" y="2474595"/>
                </a:lnTo>
                <a:lnTo>
                  <a:pt x="519591" y="2508159"/>
                </a:lnTo>
                <a:lnTo>
                  <a:pt x="477724" y="2541700"/>
                </a:lnTo>
                <a:lnTo>
                  <a:pt x="437416" y="2575196"/>
                </a:lnTo>
                <a:lnTo>
                  <a:pt x="398693" y="2608625"/>
                </a:lnTo>
                <a:lnTo>
                  <a:pt x="361584" y="2641967"/>
                </a:lnTo>
                <a:lnTo>
                  <a:pt x="326116" y="2675198"/>
                </a:lnTo>
                <a:lnTo>
                  <a:pt x="292316" y="2708298"/>
                </a:lnTo>
                <a:lnTo>
                  <a:pt x="260214" y="2741246"/>
                </a:lnTo>
                <a:lnTo>
                  <a:pt x="229836" y="2774018"/>
                </a:lnTo>
                <a:lnTo>
                  <a:pt x="201210" y="2806595"/>
                </a:lnTo>
                <a:lnTo>
                  <a:pt x="174365" y="2838954"/>
                </a:lnTo>
                <a:lnTo>
                  <a:pt x="149327" y="2871074"/>
                </a:lnTo>
                <a:lnTo>
                  <a:pt x="126125" y="2902934"/>
                </a:lnTo>
                <a:lnTo>
                  <a:pt x="104786" y="2934511"/>
                </a:lnTo>
                <a:lnTo>
                  <a:pt x="67811" y="2996731"/>
                </a:lnTo>
                <a:lnTo>
                  <a:pt x="38622" y="3057563"/>
                </a:lnTo>
                <a:lnTo>
                  <a:pt x="17442" y="3116834"/>
                </a:lnTo>
                <a:lnTo>
                  <a:pt x="4494" y="3174371"/>
                </a:lnTo>
                <a:lnTo>
                  <a:pt x="0" y="3230002"/>
                </a:lnTo>
                <a:lnTo>
                  <a:pt x="992" y="3257049"/>
                </a:lnTo>
                <a:lnTo>
                  <a:pt x="9595" y="3309497"/>
                </a:lnTo>
                <a:lnTo>
                  <a:pt x="27175" y="3359533"/>
                </a:lnTo>
                <a:lnTo>
                  <a:pt x="53369" y="3405988"/>
                </a:lnTo>
                <a:lnTo>
                  <a:pt x="87814" y="3448577"/>
                </a:lnTo>
                <a:lnTo>
                  <a:pt x="130228" y="3487304"/>
                </a:lnTo>
                <a:lnTo>
                  <a:pt x="180325" y="3522173"/>
                </a:lnTo>
                <a:lnTo>
                  <a:pt x="237824" y="3553190"/>
                </a:lnTo>
                <a:lnTo>
                  <a:pt x="302440" y="3580357"/>
                </a:lnTo>
                <a:lnTo>
                  <a:pt x="373891" y="3603681"/>
                </a:lnTo>
                <a:lnTo>
                  <a:pt x="412091" y="3613902"/>
                </a:lnTo>
                <a:lnTo>
                  <a:pt x="451893" y="3623163"/>
                </a:lnTo>
                <a:lnTo>
                  <a:pt x="493262" y="3631466"/>
                </a:lnTo>
                <a:lnTo>
                  <a:pt x="536162" y="3638810"/>
                </a:lnTo>
                <a:lnTo>
                  <a:pt x="580559" y="3645196"/>
                </a:lnTo>
                <a:lnTo>
                  <a:pt x="626416" y="3650625"/>
                </a:lnTo>
                <a:lnTo>
                  <a:pt x="673699" y="3655096"/>
                </a:lnTo>
                <a:lnTo>
                  <a:pt x="722371" y="3658612"/>
                </a:lnTo>
                <a:lnTo>
                  <a:pt x="772397" y="3661171"/>
                </a:lnTo>
                <a:lnTo>
                  <a:pt x="823743" y="3662776"/>
                </a:lnTo>
                <a:lnTo>
                  <a:pt x="876372" y="3663425"/>
                </a:lnTo>
                <a:lnTo>
                  <a:pt x="930249" y="3663120"/>
                </a:lnTo>
                <a:lnTo>
                  <a:pt x="985339" y="3661862"/>
                </a:lnTo>
                <a:lnTo>
                  <a:pt x="1041607" y="3659650"/>
                </a:lnTo>
                <a:lnTo>
                  <a:pt x="1099016" y="3656486"/>
                </a:lnTo>
                <a:lnTo>
                  <a:pt x="1157531" y="3652369"/>
                </a:lnTo>
                <a:lnTo>
                  <a:pt x="1217118" y="3647301"/>
                </a:lnTo>
                <a:lnTo>
                  <a:pt x="1277740" y="3641282"/>
                </a:lnTo>
                <a:lnTo>
                  <a:pt x="1339363" y="3634313"/>
                </a:lnTo>
                <a:lnTo>
                  <a:pt x="1401950" y="3626393"/>
                </a:lnTo>
                <a:lnTo>
                  <a:pt x="1465467" y="3617524"/>
                </a:lnTo>
                <a:lnTo>
                  <a:pt x="1529877" y="3607706"/>
                </a:lnTo>
                <a:lnTo>
                  <a:pt x="1595146" y="3596940"/>
                </a:lnTo>
                <a:lnTo>
                  <a:pt x="1661238" y="3585226"/>
                </a:lnTo>
                <a:lnTo>
                  <a:pt x="1728118" y="3572564"/>
                </a:lnTo>
                <a:lnTo>
                  <a:pt x="1795750" y="3558956"/>
                </a:lnTo>
                <a:lnTo>
                  <a:pt x="1864099" y="3544402"/>
                </a:lnTo>
                <a:lnTo>
                  <a:pt x="1933129" y="3528901"/>
                </a:lnTo>
                <a:lnTo>
                  <a:pt x="1964803" y="3592113"/>
                </a:lnTo>
                <a:lnTo>
                  <a:pt x="1996777" y="3654164"/>
                </a:lnTo>
                <a:lnTo>
                  <a:pt x="2029029" y="3715026"/>
                </a:lnTo>
                <a:lnTo>
                  <a:pt x="2061536" y="3774671"/>
                </a:lnTo>
                <a:lnTo>
                  <a:pt x="2094276" y="3833070"/>
                </a:lnTo>
                <a:lnTo>
                  <a:pt x="2127227" y="3890194"/>
                </a:lnTo>
                <a:lnTo>
                  <a:pt x="2160365" y="3946016"/>
                </a:lnTo>
                <a:lnTo>
                  <a:pt x="2193670" y="4000505"/>
                </a:lnTo>
                <a:lnTo>
                  <a:pt x="2227117" y="4053635"/>
                </a:lnTo>
                <a:lnTo>
                  <a:pt x="2260686" y="4105375"/>
                </a:lnTo>
                <a:lnTo>
                  <a:pt x="2294354" y="4155698"/>
                </a:lnTo>
                <a:lnTo>
                  <a:pt x="2328097" y="4204575"/>
                </a:lnTo>
                <a:lnTo>
                  <a:pt x="2361895" y="4251977"/>
                </a:lnTo>
                <a:lnTo>
                  <a:pt x="2395724" y="4297877"/>
                </a:lnTo>
                <a:lnTo>
                  <a:pt x="2429562" y="4342244"/>
                </a:lnTo>
                <a:lnTo>
                  <a:pt x="2463387" y="4385051"/>
                </a:lnTo>
                <a:lnTo>
                  <a:pt x="2497176" y="4426269"/>
                </a:lnTo>
                <a:lnTo>
                  <a:pt x="2530907" y="4465870"/>
                </a:lnTo>
                <a:lnTo>
                  <a:pt x="2564557" y="4503824"/>
                </a:lnTo>
                <a:lnTo>
                  <a:pt x="2598105" y="4540104"/>
                </a:lnTo>
                <a:lnTo>
                  <a:pt x="2631528" y="4574681"/>
                </a:lnTo>
                <a:lnTo>
                  <a:pt x="2664803" y="4607526"/>
                </a:lnTo>
                <a:lnTo>
                  <a:pt x="2697908" y="4638610"/>
                </a:lnTo>
                <a:lnTo>
                  <a:pt x="2730821" y="4667906"/>
                </a:lnTo>
                <a:lnTo>
                  <a:pt x="2763519" y="4695384"/>
                </a:lnTo>
                <a:lnTo>
                  <a:pt x="2795980" y="4721015"/>
                </a:lnTo>
                <a:lnTo>
                  <a:pt x="2828181" y="4744772"/>
                </a:lnTo>
                <a:lnTo>
                  <a:pt x="2860101" y="4766626"/>
                </a:lnTo>
                <a:lnTo>
                  <a:pt x="2923005" y="4804509"/>
                </a:lnTo>
                <a:lnTo>
                  <a:pt x="2984513" y="4834436"/>
                </a:lnTo>
                <a:lnTo>
                  <a:pt x="3044446" y="4856178"/>
                </a:lnTo>
                <a:lnTo>
                  <a:pt x="3102625" y="4869507"/>
                </a:lnTo>
                <a:lnTo>
                  <a:pt x="3158871" y="4874193"/>
                </a:lnTo>
                <a:lnTo>
                  <a:pt x="3186213" y="4873224"/>
                </a:lnTo>
                <a:lnTo>
                  <a:pt x="3239224" y="4864518"/>
                </a:lnTo>
                <a:lnTo>
                  <a:pt x="3289682" y="4846666"/>
                </a:lnTo>
                <a:lnTo>
                  <a:pt x="3336423" y="4820079"/>
                </a:lnTo>
                <a:lnTo>
                  <a:pt x="3379266" y="4785109"/>
                </a:lnTo>
                <a:lnTo>
                  <a:pt x="3418213" y="4742046"/>
                </a:lnTo>
                <a:lnTo>
                  <a:pt x="3453269" y="4691183"/>
                </a:lnTo>
                <a:lnTo>
                  <a:pt x="3484438" y="4632808"/>
                </a:lnTo>
                <a:lnTo>
                  <a:pt x="3511725" y="4567215"/>
                </a:lnTo>
                <a:lnTo>
                  <a:pt x="3535133" y="4494694"/>
                </a:lnTo>
                <a:lnTo>
                  <a:pt x="3545384" y="4455926"/>
                </a:lnTo>
                <a:lnTo>
                  <a:pt x="3554667" y="4415535"/>
                </a:lnTo>
                <a:lnTo>
                  <a:pt x="3562982" y="4373558"/>
                </a:lnTo>
                <a:lnTo>
                  <a:pt x="3570330" y="4330031"/>
                </a:lnTo>
                <a:lnTo>
                  <a:pt x="3576712" y="4284990"/>
                </a:lnTo>
                <a:lnTo>
                  <a:pt x="3582127" y="4238471"/>
                </a:lnTo>
                <a:lnTo>
                  <a:pt x="3586577" y="4190512"/>
                </a:lnTo>
                <a:lnTo>
                  <a:pt x="3590062" y="4141148"/>
                </a:lnTo>
                <a:lnTo>
                  <a:pt x="3592583" y="4090416"/>
                </a:lnTo>
                <a:lnTo>
                  <a:pt x="3594139" y="4038351"/>
                </a:lnTo>
                <a:lnTo>
                  <a:pt x="3594733" y="3984992"/>
                </a:lnTo>
                <a:lnTo>
                  <a:pt x="3594363" y="3930373"/>
                </a:lnTo>
                <a:lnTo>
                  <a:pt x="3593031" y="3874532"/>
                </a:lnTo>
                <a:lnTo>
                  <a:pt x="3590737" y="3817504"/>
                </a:lnTo>
                <a:lnTo>
                  <a:pt x="3587481" y="3759326"/>
                </a:lnTo>
                <a:lnTo>
                  <a:pt x="3583265" y="3700035"/>
                </a:lnTo>
                <a:lnTo>
                  <a:pt x="3578088" y="3639667"/>
                </a:lnTo>
                <a:lnTo>
                  <a:pt x="3571952" y="3578257"/>
                </a:lnTo>
                <a:lnTo>
                  <a:pt x="3564856" y="3515844"/>
                </a:lnTo>
                <a:lnTo>
                  <a:pt x="3556801" y="3452462"/>
                </a:lnTo>
                <a:lnTo>
                  <a:pt x="3547788" y="3388148"/>
                </a:lnTo>
                <a:lnTo>
                  <a:pt x="3537818" y="3322940"/>
                </a:lnTo>
                <a:lnTo>
                  <a:pt x="3526890" y="3256872"/>
                </a:lnTo>
                <a:lnTo>
                  <a:pt x="3515005" y="3189982"/>
                </a:lnTo>
                <a:lnTo>
                  <a:pt x="3502164" y="3122306"/>
                </a:lnTo>
                <a:lnTo>
                  <a:pt x="3488368" y="3053879"/>
                </a:lnTo>
                <a:lnTo>
                  <a:pt x="3473616" y="2984740"/>
                </a:lnTo>
                <a:lnTo>
                  <a:pt x="3536041" y="2954106"/>
                </a:lnTo>
                <a:lnTo>
                  <a:pt x="3597392" y="2923169"/>
                </a:lnTo>
                <a:lnTo>
                  <a:pt x="3657642" y="2891950"/>
                </a:lnTo>
                <a:lnTo>
                  <a:pt x="3716766" y="2860468"/>
                </a:lnTo>
                <a:lnTo>
                  <a:pt x="3774736" y="2828746"/>
                </a:lnTo>
                <a:lnTo>
                  <a:pt x="3831527" y="2796803"/>
                </a:lnTo>
                <a:lnTo>
                  <a:pt x="3887111" y="2764660"/>
                </a:lnTo>
                <a:lnTo>
                  <a:pt x="3941464" y="2732339"/>
                </a:lnTo>
                <a:lnTo>
                  <a:pt x="3994558" y="2699859"/>
                </a:lnTo>
                <a:lnTo>
                  <a:pt x="4046367" y="2667241"/>
                </a:lnTo>
                <a:lnTo>
                  <a:pt x="4096864" y="2634507"/>
                </a:lnTo>
                <a:lnTo>
                  <a:pt x="4146024" y="2601676"/>
                </a:lnTo>
                <a:lnTo>
                  <a:pt x="4193819" y="2568770"/>
                </a:lnTo>
                <a:lnTo>
                  <a:pt x="4240224" y="2535809"/>
                </a:lnTo>
                <a:lnTo>
                  <a:pt x="4285212" y="2502814"/>
                </a:lnTo>
                <a:lnTo>
                  <a:pt x="4328757" y="2469806"/>
                </a:lnTo>
                <a:lnTo>
                  <a:pt x="4370832" y="2436805"/>
                </a:lnTo>
                <a:lnTo>
                  <a:pt x="4411412" y="2403832"/>
                </a:lnTo>
                <a:lnTo>
                  <a:pt x="4450469" y="2370907"/>
                </a:lnTo>
                <a:lnTo>
                  <a:pt x="4487977" y="2338052"/>
                </a:lnTo>
                <a:lnTo>
                  <a:pt x="4523910" y="2305287"/>
                </a:lnTo>
                <a:lnTo>
                  <a:pt x="4558241" y="2272633"/>
                </a:lnTo>
                <a:lnTo>
                  <a:pt x="4590945" y="2240111"/>
                </a:lnTo>
                <a:lnTo>
                  <a:pt x="4621995" y="2207741"/>
                </a:lnTo>
                <a:lnTo>
                  <a:pt x="4651364" y="2175543"/>
                </a:lnTo>
                <a:lnTo>
                  <a:pt x="4679026" y="2143540"/>
                </a:lnTo>
                <a:lnTo>
                  <a:pt x="4704955" y="2111750"/>
                </a:lnTo>
                <a:lnTo>
                  <a:pt x="4729124" y="2080196"/>
                </a:lnTo>
                <a:lnTo>
                  <a:pt x="4751507" y="2048897"/>
                </a:lnTo>
                <a:lnTo>
                  <a:pt x="4790810" y="1987150"/>
                </a:lnTo>
                <a:lnTo>
                  <a:pt x="4822652" y="1926674"/>
                </a:lnTo>
                <a:lnTo>
                  <a:pt x="4846822" y="1867636"/>
                </a:lnTo>
                <a:lnTo>
                  <a:pt x="4863110" y="1810199"/>
                </a:lnTo>
                <a:lnTo>
                  <a:pt x="4871305" y="1754531"/>
                </a:lnTo>
                <a:lnTo>
                  <a:pt x="4872301" y="1727412"/>
                </a:lnTo>
                <a:lnTo>
                  <a:pt x="4871195" y="1700797"/>
                </a:lnTo>
                <a:lnTo>
                  <a:pt x="4862570" y="1649163"/>
                </a:lnTo>
                <a:lnTo>
                  <a:pt x="4845082" y="1599508"/>
                </a:lnTo>
                <a:lnTo>
                  <a:pt x="4818886" y="1553057"/>
                </a:lnTo>
                <a:lnTo>
                  <a:pt x="4784438" y="1510472"/>
                </a:lnTo>
                <a:lnTo>
                  <a:pt x="4742023" y="1471747"/>
                </a:lnTo>
                <a:lnTo>
                  <a:pt x="4691924" y="1436879"/>
                </a:lnTo>
                <a:lnTo>
                  <a:pt x="4634424" y="1405864"/>
                </a:lnTo>
                <a:lnTo>
                  <a:pt x="4569807" y="1378697"/>
                </a:lnTo>
                <a:lnTo>
                  <a:pt x="4498356" y="1355374"/>
                </a:lnTo>
                <a:lnTo>
                  <a:pt x="4460156" y="1345153"/>
                </a:lnTo>
                <a:lnTo>
                  <a:pt x="4420354" y="1335891"/>
                </a:lnTo>
                <a:lnTo>
                  <a:pt x="4378985" y="1327589"/>
                </a:lnTo>
                <a:lnTo>
                  <a:pt x="4336084" y="1320244"/>
                </a:lnTo>
                <a:lnTo>
                  <a:pt x="4291688" y="1313858"/>
                </a:lnTo>
                <a:lnTo>
                  <a:pt x="4245831" y="1308428"/>
                </a:lnTo>
                <a:lnTo>
                  <a:pt x="4198548" y="1303956"/>
                </a:lnTo>
                <a:lnTo>
                  <a:pt x="4149876" y="1300440"/>
                </a:lnTo>
                <a:lnTo>
                  <a:pt x="4099850" y="1297879"/>
                </a:lnTo>
                <a:lnTo>
                  <a:pt x="4048505" y="1296274"/>
                </a:lnTo>
                <a:lnTo>
                  <a:pt x="3995876" y="1295623"/>
                </a:lnTo>
                <a:lnTo>
                  <a:pt x="3941999" y="1295927"/>
                </a:lnTo>
                <a:lnTo>
                  <a:pt x="3886910" y="1297184"/>
                </a:lnTo>
                <a:lnTo>
                  <a:pt x="3830643" y="1299394"/>
                </a:lnTo>
                <a:lnTo>
                  <a:pt x="3773234" y="1302557"/>
                </a:lnTo>
                <a:lnTo>
                  <a:pt x="3714719" y="1306672"/>
                </a:lnTo>
                <a:lnTo>
                  <a:pt x="3655133" y="1311738"/>
                </a:lnTo>
                <a:lnTo>
                  <a:pt x="3594511" y="1317756"/>
                </a:lnTo>
                <a:lnTo>
                  <a:pt x="3532890" y="1324724"/>
                </a:lnTo>
                <a:lnTo>
                  <a:pt x="3470303" y="1332641"/>
                </a:lnTo>
                <a:lnTo>
                  <a:pt x="3406787" y="1341508"/>
                </a:lnTo>
                <a:lnTo>
                  <a:pt x="3342377" y="1351324"/>
                </a:lnTo>
                <a:lnTo>
                  <a:pt x="3277109" y="1362089"/>
                </a:lnTo>
                <a:lnTo>
                  <a:pt x="3211018" y="1373801"/>
                </a:lnTo>
                <a:lnTo>
                  <a:pt x="3144139" y="1386460"/>
                </a:lnTo>
                <a:lnTo>
                  <a:pt x="3076507" y="1400067"/>
                </a:lnTo>
                <a:lnTo>
                  <a:pt x="3008159" y="1414619"/>
                </a:lnTo>
                <a:lnTo>
                  <a:pt x="2939130" y="1430117"/>
                </a:lnTo>
                <a:lnTo>
                  <a:pt x="2908323" y="1366427"/>
                </a:lnTo>
                <a:lnTo>
                  <a:pt x="2877200" y="1303823"/>
                </a:lnTo>
                <a:lnTo>
                  <a:pt x="2845782" y="1242333"/>
                </a:lnTo>
                <a:lnTo>
                  <a:pt x="2814090" y="1181984"/>
                </a:lnTo>
                <a:lnTo>
                  <a:pt x="2782146" y="1122804"/>
                </a:lnTo>
                <a:lnTo>
                  <a:pt x="2749971" y="1064819"/>
                </a:lnTo>
                <a:lnTo>
                  <a:pt x="2717585" y="1008058"/>
                </a:lnTo>
                <a:lnTo>
                  <a:pt x="2685010" y="952548"/>
                </a:lnTo>
                <a:lnTo>
                  <a:pt x="2652267" y="898315"/>
                </a:lnTo>
                <a:lnTo>
                  <a:pt x="2619378" y="845387"/>
                </a:lnTo>
                <a:lnTo>
                  <a:pt x="2586363" y="793792"/>
                </a:lnTo>
                <a:lnTo>
                  <a:pt x="2553245" y="743557"/>
                </a:lnTo>
                <a:lnTo>
                  <a:pt x="2520043" y="694709"/>
                </a:lnTo>
                <a:lnTo>
                  <a:pt x="2486779" y="647275"/>
                </a:lnTo>
                <a:lnTo>
                  <a:pt x="2453475" y="601283"/>
                </a:lnTo>
                <a:lnTo>
                  <a:pt x="2420151" y="556760"/>
                </a:lnTo>
                <a:lnTo>
                  <a:pt x="2386829" y="513734"/>
                </a:lnTo>
                <a:lnTo>
                  <a:pt x="2353530" y="472231"/>
                </a:lnTo>
                <a:lnTo>
                  <a:pt x="2320275" y="432280"/>
                </a:lnTo>
                <a:lnTo>
                  <a:pt x="2287086" y="393907"/>
                </a:lnTo>
                <a:lnTo>
                  <a:pt x="2253983" y="357140"/>
                </a:lnTo>
                <a:lnTo>
                  <a:pt x="2220988" y="322006"/>
                </a:lnTo>
                <a:lnTo>
                  <a:pt x="2188122" y="288532"/>
                </a:lnTo>
                <a:lnTo>
                  <a:pt x="2155406" y="256746"/>
                </a:lnTo>
                <a:lnTo>
                  <a:pt x="2122861" y="226675"/>
                </a:lnTo>
                <a:lnTo>
                  <a:pt x="2090509" y="198346"/>
                </a:lnTo>
                <a:lnTo>
                  <a:pt x="2058370" y="171787"/>
                </a:lnTo>
                <a:lnTo>
                  <a:pt x="2026467" y="147026"/>
                </a:lnTo>
                <a:lnTo>
                  <a:pt x="1994819" y="124088"/>
                </a:lnTo>
                <a:lnTo>
                  <a:pt x="1932378" y="83796"/>
                </a:lnTo>
                <a:lnTo>
                  <a:pt x="1871215" y="51129"/>
                </a:lnTo>
                <a:lnTo>
                  <a:pt x="1811500" y="26305"/>
                </a:lnTo>
                <a:lnTo>
                  <a:pt x="1753404" y="9545"/>
                </a:lnTo>
                <a:lnTo>
                  <a:pt x="1697095" y="1065"/>
                </a:lnTo>
                <a:lnTo>
                  <a:pt x="1669664" y="0"/>
                </a:lnTo>
                <a:close/>
              </a:path>
            </a:pathLst>
          </a:custGeom>
          <a:solidFill>
            <a:srgbClr val="EC6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4">
            <a:extLst>
              <a:ext uri="{FF2B5EF4-FFF2-40B4-BE49-F238E27FC236}">
                <a16:creationId xmlns:a16="http://schemas.microsoft.com/office/drawing/2014/main" id="{E45AB2C8-B3AD-419B-8DAD-12DDA9AD520C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8405" y="6469274"/>
            <a:ext cx="2696145" cy="2676578"/>
          </a:xfrm>
          <a:prstGeom prst="rect">
            <a:avLst/>
          </a:prstGeom>
        </p:spPr>
      </p:pic>
      <p:pic>
        <p:nvPicPr>
          <p:cNvPr id="3" name="Folie_8.mp3">
            <a:hlinkClick r:id="" action="ppaction://media"/>
            <a:extLst>
              <a:ext uri="{FF2B5EF4-FFF2-40B4-BE49-F238E27FC236}">
                <a16:creationId xmlns:a16="http://schemas.microsoft.com/office/drawing/2014/main" id="{000D264F-BA46-52D8-68CB-3E83FFA8C2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3999" y="957315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71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9E7E6163-B662-4043-B5E8-C7AD47D027B0}"/>
              </a:ext>
            </a:extLst>
          </p:cNvPr>
          <p:cNvSpPr txBox="1"/>
          <p:nvPr/>
        </p:nvSpPr>
        <p:spPr>
          <a:xfrm>
            <a:off x="773999" y="1497486"/>
            <a:ext cx="8973251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de-DE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Glaubt ihr das?</a:t>
            </a:r>
            <a:endParaRPr sz="4949" i="1" dirty="0">
              <a:latin typeface="Goethe FF Clan"/>
              <a:cs typeface="Goethe FF Clan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32ECE53B-066F-4364-ABA0-85142B341096}"/>
              </a:ext>
            </a:extLst>
          </p:cNvPr>
          <p:cNvSpPr/>
          <p:nvPr/>
        </p:nvSpPr>
        <p:spPr>
          <a:xfrm>
            <a:off x="1651827" y="4083760"/>
            <a:ext cx="16558894" cy="3506470"/>
          </a:xfrm>
          <a:custGeom>
            <a:avLst/>
            <a:gdLst/>
            <a:ahLst/>
            <a:cxnLst/>
            <a:rect l="l" t="t" r="r" b="b"/>
            <a:pathLst>
              <a:path w="16558894" h="3506470">
                <a:moveTo>
                  <a:pt x="15101417" y="0"/>
                </a:moveTo>
                <a:lnTo>
                  <a:pt x="15052941" y="1420"/>
                </a:lnTo>
                <a:lnTo>
                  <a:pt x="1373713" y="628574"/>
                </a:lnTo>
                <a:lnTo>
                  <a:pt x="1325311" y="631595"/>
                </a:lnTo>
                <a:lnTo>
                  <a:pt x="1277382" y="636182"/>
                </a:lnTo>
                <a:lnTo>
                  <a:pt x="1229951" y="642308"/>
                </a:lnTo>
                <a:lnTo>
                  <a:pt x="1183041" y="649947"/>
                </a:lnTo>
                <a:lnTo>
                  <a:pt x="1136677" y="659072"/>
                </a:lnTo>
                <a:lnTo>
                  <a:pt x="1090883" y="669658"/>
                </a:lnTo>
                <a:lnTo>
                  <a:pt x="1045682" y="681678"/>
                </a:lnTo>
                <a:lnTo>
                  <a:pt x="1001099" y="695106"/>
                </a:lnTo>
                <a:lnTo>
                  <a:pt x="957158" y="709914"/>
                </a:lnTo>
                <a:lnTo>
                  <a:pt x="913883" y="726078"/>
                </a:lnTo>
                <a:lnTo>
                  <a:pt x="871297" y="743571"/>
                </a:lnTo>
                <a:lnTo>
                  <a:pt x="829425" y="762366"/>
                </a:lnTo>
                <a:lnTo>
                  <a:pt x="788291" y="782436"/>
                </a:lnTo>
                <a:lnTo>
                  <a:pt x="747918" y="803757"/>
                </a:lnTo>
                <a:lnTo>
                  <a:pt x="708332" y="826301"/>
                </a:lnTo>
                <a:lnTo>
                  <a:pt x="669555" y="850042"/>
                </a:lnTo>
                <a:lnTo>
                  <a:pt x="631612" y="874953"/>
                </a:lnTo>
                <a:lnTo>
                  <a:pt x="594527" y="901009"/>
                </a:lnTo>
                <a:lnTo>
                  <a:pt x="558324" y="928184"/>
                </a:lnTo>
                <a:lnTo>
                  <a:pt x="523027" y="956450"/>
                </a:lnTo>
                <a:lnTo>
                  <a:pt x="488659" y="985781"/>
                </a:lnTo>
                <a:lnTo>
                  <a:pt x="455246" y="1016151"/>
                </a:lnTo>
                <a:lnTo>
                  <a:pt x="422810" y="1047535"/>
                </a:lnTo>
                <a:lnTo>
                  <a:pt x="391377" y="1079904"/>
                </a:lnTo>
                <a:lnTo>
                  <a:pt x="360969" y="1113234"/>
                </a:lnTo>
                <a:lnTo>
                  <a:pt x="331612" y="1147498"/>
                </a:lnTo>
                <a:lnTo>
                  <a:pt x="303328" y="1182669"/>
                </a:lnTo>
                <a:lnTo>
                  <a:pt x="276143" y="1218721"/>
                </a:lnTo>
                <a:lnTo>
                  <a:pt x="250079" y="1255628"/>
                </a:lnTo>
                <a:lnTo>
                  <a:pt x="225162" y="1293364"/>
                </a:lnTo>
                <a:lnTo>
                  <a:pt x="201414" y="1331902"/>
                </a:lnTo>
                <a:lnTo>
                  <a:pt x="178861" y="1371215"/>
                </a:lnTo>
                <a:lnTo>
                  <a:pt x="157526" y="1411279"/>
                </a:lnTo>
                <a:lnTo>
                  <a:pt x="137432" y="1452065"/>
                </a:lnTo>
                <a:lnTo>
                  <a:pt x="118605" y="1493548"/>
                </a:lnTo>
                <a:lnTo>
                  <a:pt x="101069" y="1535702"/>
                </a:lnTo>
                <a:lnTo>
                  <a:pt x="84846" y="1578500"/>
                </a:lnTo>
                <a:lnTo>
                  <a:pt x="69961" y="1621916"/>
                </a:lnTo>
                <a:lnTo>
                  <a:pt x="56439" y="1665924"/>
                </a:lnTo>
                <a:lnTo>
                  <a:pt x="44303" y="1710497"/>
                </a:lnTo>
                <a:lnTo>
                  <a:pt x="33577" y="1755609"/>
                </a:lnTo>
                <a:lnTo>
                  <a:pt x="24285" y="1801234"/>
                </a:lnTo>
                <a:lnTo>
                  <a:pt x="16452" y="1847344"/>
                </a:lnTo>
                <a:lnTo>
                  <a:pt x="10101" y="1893915"/>
                </a:lnTo>
                <a:lnTo>
                  <a:pt x="5256" y="1940920"/>
                </a:lnTo>
                <a:lnTo>
                  <a:pt x="1942" y="1988332"/>
                </a:lnTo>
                <a:lnTo>
                  <a:pt x="181" y="2036124"/>
                </a:lnTo>
                <a:lnTo>
                  <a:pt x="0" y="2084272"/>
                </a:lnTo>
                <a:lnTo>
                  <a:pt x="1420" y="2132748"/>
                </a:lnTo>
                <a:lnTo>
                  <a:pt x="4441" y="2181151"/>
                </a:lnTo>
                <a:lnTo>
                  <a:pt x="9028" y="2229080"/>
                </a:lnTo>
                <a:lnTo>
                  <a:pt x="15154" y="2276512"/>
                </a:lnTo>
                <a:lnTo>
                  <a:pt x="22793" y="2323422"/>
                </a:lnTo>
                <a:lnTo>
                  <a:pt x="31918" y="2369787"/>
                </a:lnTo>
                <a:lnTo>
                  <a:pt x="42504" y="2415581"/>
                </a:lnTo>
                <a:lnTo>
                  <a:pt x="54524" y="2460782"/>
                </a:lnTo>
                <a:lnTo>
                  <a:pt x="67951" y="2505365"/>
                </a:lnTo>
                <a:lnTo>
                  <a:pt x="82760" y="2549307"/>
                </a:lnTo>
                <a:lnTo>
                  <a:pt x="98924" y="2592582"/>
                </a:lnTo>
                <a:lnTo>
                  <a:pt x="116416" y="2635168"/>
                </a:lnTo>
                <a:lnTo>
                  <a:pt x="135210" y="2677040"/>
                </a:lnTo>
                <a:lnTo>
                  <a:pt x="155281" y="2718175"/>
                </a:lnTo>
                <a:lnTo>
                  <a:pt x="176601" y="2758547"/>
                </a:lnTo>
                <a:lnTo>
                  <a:pt x="199145" y="2798134"/>
                </a:lnTo>
                <a:lnTo>
                  <a:pt x="222886" y="2836911"/>
                </a:lnTo>
                <a:lnTo>
                  <a:pt x="247797" y="2874853"/>
                </a:lnTo>
                <a:lnTo>
                  <a:pt x="273853" y="2911938"/>
                </a:lnTo>
                <a:lnTo>
                  <a:pt x="301027" y="2948142"/>
                </a:lnTo>
                <a:lnTo>
                  <a:pt x="329293" y="2983439"/>
                </a:lnTo>
                <a:lnTo>
                  <a:pt x="358624" y="3017806"/>
                </a:lnTo>
                <a:lnTo>
                  <a:pt x="388994" y="3051219"/>
                </a:lnTo>
                <a:lnTo>
                  <a:pt x="420377" y="3083655"/>
                </a:lnTo>
                <a:lnTo>
                  <a:pt x="452747" y="3115088"/>
                </a:lnTo>
                <a:lnTo>
                  <a:pt x="486076" y="3145496"/>
                </a:lnTo>
                <a:lnTo>
                  <a:pt x="520340" y="3174853"/>
                </a:lnTo>
                <a:lnTo>
                  <a:pt x="555511" y="3203136"/>
                </a:lnTo>
                <a:lnTo>
                  <a:pt x="591563" y="3230322"/>
                </a:lnTo>
                <a:lnTo>
                  <a:pt x="628470" y="3256385"/>
                </a:lnTo>
                <a:lnTo>
                  <a:pt x="666206" y="3281302"/>
                </a:lnTo>
                <a:lnTo>
                  <a:pt x="704743" y="3305050"/>
                </a:lnTo>
                <a:lnTo>
                  <a:pt x="744057" y="3327603"/>
                </a:lnTo>
                <a:lnTo>
                  <a:pt x="784120" y="3348938"/>
                </a:lnTo>
                <a:lnTo>
                  <a:pt x="824907" y="3369031"/>
                </a:lnTo>
                <a:lnTo>
                  <a:pt x="866390" y="3387857"/>
                </a:lnTo>
                <a:lnTo>
                  <a:pt x="908544" y="3405394"/>
                </a:lnTo>
                <a:lnTo>
                  <a:pt x="951342" y="3421617"/>
                </a:lnTo>
                <a:lnTo>
                  <a:pt x="994759" y="3436501"/>
                </a:lnTo>
                <a:lnTo>
                  <a:pt x="1038766" y="3450023"/>
                </a:lnTo>
                <a:lnTo>
                  <a:pt x="1083340" y="3462159"/>
                </a:lnTo>
                <a:lnTo>
                  <a:pt x="1128452" y="3472885"/>
                </a:lnTo>
                <a:lnTo>
                  <a:pt x="1174077" y="3482176"/>
                </a:lnTo>
                <a:lnTo>
                  <a:pt x="1220188" y="3490009"/>
                </a:lnTo>
                <a:lnTo>
                  <a:pt x="1266759" y="3496360"/>
                </a:lnTo>
                <a:lnTo>
                  <a:pt x="1313764" y="3501205"/>
                </a:lnTo>
                <a:lnTo>
                  <a:pt x="1361176" y="3504520"/>
                </a:lnTo>
                <a:lnTo>
                  <a:pt x="1408970" y="3506280"/>
                </a:lnTo>
                <a:lnTo>
                  <a:pt x="1457118" y="3506462"/>
                </a:lnTo>
                <a:lnTo>
                  <a:pt x="1505594" y="3505041"/>
                </a:lnTo>
                <a:lnTo>
                  <a:pt x="15184811" y="2877898"/>
                </a:lnTo>
                <a:lnTo>
                  <a:pt x="15233214" y="2874877"/>
                </a:lnTo>
                <a:lnTo>
                  <a:pt x="15281144" y="2870290"/>
                </a:lnTo>
                <a:lnTo>
                  <a:pt x="15328575" y="2864164"/>
                </a:lnTo>
                <a:lnTo>
                  <a:pt x="15375485" y="2856525"/>
                </a:lnTo>
                <a:lnTo>
                  <a:pt x="15421850" y="2847399"/>
                </a:lnTo>
                <a:lnTo>
                  <a:pt x="15467645" y="2836813"/>
                </a:lnTo>
                <a:lnTo>
                  <a:pt x="15512845" y="2824793"/>
                </a:lnTo>
                <a:lnTo>
                  <a:pt x="15557429" y="2811366"/>
                </a:lnTo>
                <a:lnTo>
                  <a:pt x="15601370" y="2796557"/>
                </a:lnTo>
                <a:lnTo>
                  <a:pt x="15644646" y="2780393"/>
                </a:lnTo>
                <a:lnTo>
                  <a:pt x="15687232" y="2762901"/>
                </a:lnTo>
                <a:lnTo>
                  <a:pt x="15729104" y="2744106"/>
                </a:lnTo>
                <a:lnTo>
                  <a:pt x="15770238" y="2724035"/>
                </a:lnTo>
                <a:lnTo>
                  <a:pt x="15810611" y="2702715"/>
                </a:lnTo>
                <a:lnTo>
                  <a:pt x="15850197" y="2680171"/>
                </a:lnTo>
                <a:lnTo>
                  <a:pt x="15888974" y="2656430"/>
                </a:lnTo>
                <a:lnTo>
                  <a:pt x="15926917" y="2631518"/>
                </a:lnTo>
                <a:lnTo>
                  <a:pt x="15964002" y="2605462"/>
                </a:lnTo>
                <a:lnTo>
                  <a:pt x="16000205" y="2578288"/>
                </a:lnTo>
                <a:lnTo>
                  <a:pt x="16035503" y="2550022"/>
                </a:lnTo>
                <a:lnTo>
                  <a:pt x="16069870" y="2520691"/>
                </a:lnTo>
                <a:lnTo>
                  <a:pt x="16103284" y="2490320"/>
                </a:lnTo>
                <a:lnTo>
                  <a:pt x="16135719" y="2458937"/>
                </a:lnTo>
                <a:lnTo>
                  <a:pt x="16167153" y="2426567"/>
                </a:lnTo>
                <a:lnTo>
                  <a:pt x="16197560" y="2393237"/>
                </a:lnTo>
                <a:lnTo>
                  <a:pt x="16226918" y="2358974"/>
                </a:lnTo>
                <a:lnTo>
                  <a:pt x="16255201" y="2323803"/>
                </a:lnTo>
                <a:lnTo>
                  <a:pt x="16282387" y="2287750"/>
                </a:lnTo>
                <a:lnTo>
                  <a:pt x="16308451" y="2250843"/>
                </a:lnTo>
                <a:lnTo>
                  <a:pt x="16333368" y="2213108"/>
                </a:lnTo>
                <a:lnTo>
                  <a:pt x="16357115" y="2174570"/>
                </a:lnTo>
                <a:lnTo>
                  <a:pt x="16379669" y="2135256"/>
                </a:lnTo>
                <a:lnTo>
                  <a:pt x="16401004" y="2095193"/>
                </a:lnTo>
                <a:lnTo>
                  <a:pt x="16421097" y="2054407"/>
                </a:lnTo>
                <a:lnTo>
                  <a:pt x="16439925" y="2012923"/>
                </a:lnTo>
                <a:lnTo>
                  <a:pt x="16457461" y="1970769"/>
                </a:lnTo>
                <a:lnTo>
                  <a:pt x="16473684" y="1927971"/>
                </a:lnTo>
                <a:lnTo>
                  <a:pt x="16488569" y="1884555"/>
                </a:lnTo>
                <a:lnTo>
                  <a:pt x="16502092" y="1840547"/>
                </a:lnTo>
                <a:lnTo>
                  <a:pt x="16514228" y="1795974"/>
                </a:lnTo>
                <a:lnTo>
                  <a:pt x="16524954" y="1750862"/>
                </a:lnTo>
                <a:lnTo>
                  <a:pt x="16534246" y="1705238"/>
                </a:lnTo>
                <a:lnTo>
                  <a:pt x="16542080" y="1659127"/>
                </a:lnTo>
                <a:lnTo>
                  <a:pt x="16548431" y="1612556"/>
                </a:lnTo>
                <a:lnTo>
                  <a:pt x="16553277" y="1565552"/>
                </a:lnTo>
                <a:lnTo>
                  <a:pt x="16556592" y="1518140"/>
                </a:lnTo>
                <a:lnTo>
                  <a:pt x="16558352" y="1470347"/>
                </a:lnTo>
                <a:lnTo>
                  <a:pt x="16558535" y="1422200"/>
                </a:lnTo>
                <a:lnTo>
                  <a:pt x="16557115" y="1373724"/>
                </a:lnTo>
                <a:lnTo>
                  <a:pt x="16554094" y="1325321"/>
                </a:lnTo>
                <a:lnTo>
                  <a:pt x="16549507" y="1277391"/>
                </a:lnTo>
                <a:lnTo>
                  <a:pt x="16543381" y="1229959"/>
                </a:lnTo>
                <a:lnTo>
                  <a:pt x="16535742" y="1183049"/>
                </a:lnTo>
                <a:lnTo>
                  <a:pt x="16526616" y="1136685"/>
                </a:lnTo>
                <a:lnTo>
                  <a:pt x="16516030" y="1090890"/>
                </a:lnTo>
                <a:lnTo>
                  <a:pt x="16504010" y="1045689"/>
                </a:lnTo>
                <a:lnTo>
                  <a:pt x="16490583" y="1001105"/>
                </a:lnTo>
                <a:lnTo>
                  <a:pt x="16475774" y="957164"/>
                </a:lnTo>
                <a:lnTo>
                  <a:pt x="16459610" y="913888"/>
                </a:lnTo>
                <a:lnTo>
                  <a:pt x="16442118" y="871302"/>
                </a:lnTo>
                <a:lnTo>
                  <a:pt x="16423323" y="829429"/>
                </a:lnTo>
                <a:lnTo>
                  <a:pt x="16403252" y="788295"/>
                </a:lnTo>
                <a:lnTo>
                  <a:pt x="16381932" y="747922"/>
                </a:lnTo>
                <a:lnTo>
                  <a:pt x="16359388" y="708335"/>
                </a:lnTo>
                <a:lnTo>
                  <a:pt x="16335647" y="669558"/>
                </a:lnTo>
                <a:lnTo>
                  <a:pt x="16310735" y="631615"/>
                </a:lnTo>
                <a:lnTo>
                  <a:pt x="16284679" y="594530"/>
                </a:lnTo>
                <a:lnTo>
                  <a:pt x="16257505" y="558326"/>
                </a:lnTo>
                <a:lnTo>
                  <a:pt x="16229239" y="523029"/>
                </a:lnTo>
                <a:lnTo>
                  <a:pt x="16199908" y="488661"/>
                </a:lnTo>
                <a:lnTo>
                  <a:pt x="16169537" y="455248"/>
                </a:lnTo>
                <a:lnTo>
                  <a:pt x="16138154" y="422812"/>
                </a:lnTo>
                <a:lnTo>
                  <a:pt x="16105784" y="391378"/>
                </a:lnTo>
                <a:lnTo>
                  <a:pt x="16072454" y="360971"/>
                </a:lnTo>
                <a:lnTo>
                  <a:pt x="16038191" y="331613"/>
                </a:lnTo>
                <a:lnTo>
                  <a:pt x="16003020" y="303329"/>
                </a:lnTo>
                <a:lnTo>
                  <a:pt x="15966967" y="276143"/>
                </a:lnTo>
                <a:lnTo>
                  <a:pt x="15930060" y="250080"/>
                </a:lnTo>
                <a:lnTo>
                  <a:pt x="15892325" y="225162"/>
                </a:lnTo>
                <a:lnTo>
                  <a:pt x="15853787" y="201415"/>
                </a:lnTo>
                <a:lnTo>
                  <a:pt x="15814473" y="178861"/>
                </a:lnTo>
                <a:lnTo>
                  <a:pt x="15774410" y="157526"/>
                </a:lnTo>
                <a:lnTo>
                  <a:pt x="15733624" y="137433"/>
                </a:lnTo>
                <a:lnTo>
                  <a:pt x="15692140" y="118606"/>
                </a:lnTo>
                <a:lnTo>
                  <a:pt x="15649986" y="101069"/>
                </a:lnTo>
                <a:lnTo>
                  <a:pt x="15607188" y="84846"/>
                </a:lnTo>
                <a:lnTo>
                  <a:pt x="15563772" y="69962"/>
                </a:lnTo>
                <a:lnTo>
                  <a:pt x="15519764" y="56439"/>
                </a:lnTo>
                <a:lnTo>
                  <a:pt x="15475191" y="44303"/>
                </a:lnTo>
                <a:lnTo>
                  <a:pt x="15430079" y="33577"/>
                </a:lnTo>
                <a:lnTo>
                  <a:pt x="15384455" y="24285"/>
                </a:lnTo>
                <a:lnTo>
                  <a:pt x="15338344" y="16452"/>
                </a:lnTo>
                <a:lnTo>
                  <a:pt x="15291773" y="10101"/>
                </a:lnTo>
                <a:lnTo>
                  <a:pt x="15244769" y="5256"/>
                </a:lnTo>
                <a:lnTo>
                  <a:pt x="15197357" y="1942"/>
                </a:lnTo>
                <a:lnTo>
                  <a:pt x="15149564" y="181"/>
                </a:lnTo>
                <a:lnTo>
                  <a:pt x="15101417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7800000" algn="ctr" rotWithShape="0">
              <a:srgbClr val="A0C814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DECB650A-435D-477A-A781-9492F8ADBDBE}"/>
              </a:ext>
            </a:extLst>
          </p:cNvPr>
          <p:cNvSpPr txBox="1"/>
          <p:nvPr/>
        </p:nvSpPr>
        <p:spPr>
          <a:xfrm rot="21480000">
            <a:off x="3035682" y="5040565"/>
            <a:ext cx="13736030" cy="775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110"/>
              </a:lnSpc>
            </a:pPr>
            <a:r>
              <a:rPr sz="6100" b="1" i="1" spc="-55" dirty="0">
                <a:latin typeface="Goethe FF Clan"/>
                <a:cs typeface="Goethe FF Clan"/>
              </a:rPr>
              <a:t>„Jemanden</a:t>
            </a:r>
            <a:r>
              <a:rPr sz="6100" b="1" i="1" spc="-204" dirty="0">
                <a:latin typeface="Goethe FF Clan"/>
                <a:cs typeface="Goethe FF Clan"/>
              </a:rPr>
              <a:t> </a:t>
            </a:r>
            <a:r>
              <a:rPr sz="9150" b="1" i="1" spc="-60" baseline="3187" dirty="0">
                <a:latin typeface="Goethe FF Clan"/>
                <a:cs typeface="Goethe FF Clan"/>
              </a:rPr>
              <a:t>zur</a:t>
            </a:r>
            <a:r>
              <a:rPr sz="9150" b="1" i="1" spc="-307" baseline="3187" dirty="0">
                <a:latin typeface="Goethe FF Clan"/>
                <a:cs typeface="Goethe FF Clan"/>
              </a:rPr>
              <a:t> </a:t>
            </a:r>
            <a:r>
              <a:rPr sz="9150" b="1" i="1" spc="-82" baseline="4098" dirty="0">
                <a:latin typeface="Goethe FF Clan"/>
                <a:cs typeface="Goethe FF Clan"/>
              </a:rPr>
              <a:t>Schnecke</a:t>
            </a:r>
            <a:r>
              <a:rPr sz="9150" b="1" i="1" spc="-307" baseline="4098" dirty="0">
                <a:latin typeface="Goethe FF Clan"/>
                <a:cs typeface="Goethe FF Clan"/>
              </a:rPr>
              <a:t> </a:t>
            </a:r>
            <a:r>
              <a:rPr sz="9150" b="1" i="1" spc="-82" baseline="6830" dirty="0">
                <a:latin typeface="Goethe FF Clan"/>
                <a:cs typeface="Goethe FF Clan"/>
              </a:rPr>
              <a:t>machen“</a:t>
            </a:r>
            <a:r>
              <a:rPr sz="9150" b="1" i="1" spc="-337" baseline="6830" dirty="0">
                <a:latin typeface="Goethe FF Clan"/>
                <a:cs typeface="Goethe FF Clan"/>
              </a:rPr>
              <a:t> </a:t>
            </a:r>
            <a:r>
              <a:rPr sz="9150" b="1" spc="-97" baseline="9107" dirty="0">
                <a:latin typeface="Goethe FF Clan"/>
                <a:cs typeface="Goethe FF Clan"/>
              </a:rPr>
              <a:t>heißt</a:t>
            </a:r>
            <a:endParaRPr sz="9150" baseline="9107">
              <a:latin typeface="Goethe FF Clan"/>
              <a:cs typeface="Goethe FF Clan"/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1C558849-F860-405C-9923-9275D1E6F78B}"/>
              </a:ext>
            </a:extLst>
          </p:cNvPr>
          <p:cNvSpPr txBox="1"/>
          <p:nvPr/>
        </p:nvSpPr>
        <p:spPr>
          <a:xfrm rot="21480000">
            <a:off x="3732409" y="6097967"/>
            <a:ext cx="12439745" cy="774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960"/>
              </a:lnSpc>
            </a:pPr>
            <a:r>
              <a:rPr sz="9150" b="1" i="1" baseline="-2732" dirty="0">
                <a:latin typeface="Goethe FF Clan"/>
                <a:cs typeface="Goethe FF Clan"/>
              </a:rPr>
              <a:t>„</a:t>
            </a:r>
            <a:r>
              <a:rPr sz="9150" b="1" i="1" spc="-322" baseline="-2732" dirty="0">
                <a:latin typeface="Goethe FF Clan"/>
                <a:cs typeface="Goethe FF Clan"/>
              </a:rPr>
              <a:t> </a:t>
            </a:r>
            <a:r>
              <a:rPr sz="9150" b="1" i="1" spc="-67" baseline="-2732" dirty="0">
                <a:latin typeface="Goethe FF Clan"/>
                <a:cs typeface="Goethe FF Clan"/>
              </a:rPr>
              <a:t>sich</a:t>
            </a:r>
            <a:r>
              <a:rPr sz="9150" b="1" i="1" spc="-315" baseline="-2732" dirty="0">
                <a:latin typeface="Goethe FF Clan"/>
                <a:cs typeface="Goethe FF Clan"/>
              </a:rPr>
              <a:t> </a:t>
            </a:r>
            <a:r>
              <a:rPr sz="9150" b="1" i="1" spc="-67" baseline="-1366" dirty="0">
                <a:latin typeface="Goethe FF Clan"/>
                <a:cs typeface="Goethe FF Clan"/>
              </a:rPr>
              <a:t>über</a:t>
            </a:r>
            <a:r>
              <a:rPr sz="9150" b="1" i="1" spc="-315" baseline="-1366" dirty="0">
                <a:latin typeface="Goethe FF Clan"/>
                <a:cs typeface="Goethe FF Clan"/>
              </a:rPr>
              <a:t> </a:t>
            </a:r>
            <a:r>
              <a:rPr sz="6100" b="1" i="1" spc="-55" dirty="0">
                <a:latin typeface="Goethe FF Clan"/>
                <a:cs typeface="Goethe FF Clan"/>
              </a:rPr>
              <a:t>jemanden</a:t>
            </a:r>
            <a:r>
              <a:rPr sz="6100" b="1" i="1" spc="-210" dirty="0">
                <a:latin typeface="Goethe FF Clan"/>
                <a:cs typeface="Goethe FF Clan"/>
              </a:rPr>
              <a:t> </a:t>
            </a:r>
            <a:r>
              <a:rPr sz="9150" b="1" i="1" spc="-82" baseline="2732" dirty="0">
                <a:latin typeface="Goethe FF Clan"/>
                <a:cs typeface="Goethe FF Clan"/>
              </a:rPr>
              <a:t>lustig</a:t>
            </a:r>
            <a:r>
              <a:rPr sz="9150" b="1" i="1" spc="-322" baseline="2732" dirty="0">
                <a:latin typeface="Goethe FF Clan"/>
                <a:cs typeface="Goethe FF Clan"/>
              </a:rPr>
              <a:t> </a:t>
            </a:r>
            <a:r>
              <a:rPr sz="9150" b="1" i="1" spc="-89" baseline="4553" dirty="0">
                <a:latin typeface="Goethe FF Clan"/>
                <a:cs typeface="Goethe FF Clan"/>
              </a:rPr>
              <a:t>machen“</a:t>
            </a:r>
            <a:endParaRPr sz="9150" baseline="4553">
              <a:latin typeface="Goethe FF Clan"/>
              <a:cs typeface="Goethe FF Clan"/>
            </a:endParaRPr>
          </a:p>
        </p:txBody>
      </p:sp>
      <p:grpSp>
        <p:nvGrpSpPr>
          <p:cNvPr id="9" name="object 8">
            <a:extLst>
              <a:ext uri="{FF2B5EF4-FFF2-40B4-BE49-F238E27FC236}">
                <a16:creationId xmlns:a16="http://schemas.microsoft.com/office/drawing/2014/main" id="{E456440C-4C1F-401B-BF50-02666E85E0E3}"/>
              </a:ext>
            </a:extLst>
          </p:cNvPr>
          <p:cNvGrpSpPr/>
          <p:nvPr/>
        </p:nvGrpSpPr>
        <p:grpSpPr>
          <a:xfrm>
            <a:off x="8060894" y="7866280"/>
            <a:ext cx="5659120" cy="3474085"/>
            <a:chOff x="8060894" y="7866280"/>
            <a:chExt cx="5659120" cy="3474085"/>
          </a:xfrm>
        </p:grpSpPr>
        <p:sp>
          <p:nvSpPr>
            <p:cNvPr id="10" name="object 9">
              <a:extLst>
                <a:ext uri="{FF2B5EF4-FFF2-40B4-BE49-F238E27FC236}">
                  <a16:creationId xmlns:a16="http://schemas.microsoft.com/office/drawing/2014/main" id="{60B79D80-038D-444B-9CD7-BD6248474529}"/>
                </a:ext>
              </a:extLst>
            </p:cNvPr>
            <p:cNvSpPr/>
            <p:nvPr/>
          </p:nvSpPr>
          <p:spPr>
            <a:xfrm>
              <a:off x="8092306" y="7897692"/>
              <a:ext cx="4280535" cy="3411220"/>
            </a:xfrm>
            <a:custGeom>
              <a:avLst/>
              <a:gdLst/>
              <a:ahLst/>
              <a:cxnLst/>
              <a:rect l="l" t="t" r="r" b="b"/>
              <a:pathLst>
                <a:path w="4280534" h="3411220">
                  <a:moveTo>
                    <a:pt x="287200" y="1044852"/>
                  </a:moveTo>
                  <a:lnTo>
                    <a:pt x="243804" y="1065916"/>
                  </a:lnTo>
                  <a:lnTo>
                    <a:pt x="203529" y="1090769"/>
                  </a:lnTo>
                  <a:lnTo>
                    <a:pt x="166499" y="1119102"/>
                  </a:lnTo>
                  <a:lnTo>
                    <a:pt x="132841" y="1150602"/>
                  </a:lnTo>
                  <a:lnTo>
                    <a:pt x="102680" y="1184961"/>
                  </a:lnTo>
                  <a:lnTo>
                    <a:pt x="76141" y="1221867"/>
                  </a:lnTo>
                  <a:lnTo>
                    <a:pt x="53350" y="1261009"/>
                  </a:lnTo>
                  <a:lnTo>
                    <a:pt x="34432" y="1302077"/>
                  </a:lnTo>
                  <a:lnTo>
                    <a:pt x="19512" y="1344762"/>
                  </a:lnTo>
                  <a:lnTo>
                    <a:pt x="8716" y="1388751"/>
                  </a:lnTo>
                  <a:lnTo>
                    <a:pt x="2171" y="1433734"/>
                  </a:lnTo>
                  <a:lnTo>
                    <a:pt x="0" y="1479401"/>
                  </a:lnTo>
                  <a:lnTo>
                    <a:pt x="2329" y="1525442"/>
                  </a:lnTo>
                  <a:lnTo>
                    <a:pt x="9284" y="1571545"/>
                  </a:lnTo>
                  <a:lnTo>
                    <a:pt x="20991" y="1617400"/>
                  </a:lnTo>
                  <a:lnTo>
                    <a:pt x="37574" y="1662697"/>
                  </a:lnTo>
                  <a:lnTo>
                    <a:pt x="779632" y="3410863"/>
                  </a:lnTo>
                </a:path>
                <a:path w="4280534" h="3411220">
                  <a:moveTo>
                    <a:pt x="3444502" y="3410863"/>
                  </a:moveTo>
                  <a:lnTo>
                    <a:pt x="3993213" y="3177950"/>
                  </a:lnTo>
                  <a:lnTo>
                    <a:pt x="4036609" y="3156888"/>
                  </a:lnTo>
                  <a:lnTo>
                    <a:pt x="4076884" y="3132036"/>
                  </a:lnTo>
                  <a:lnTo>
                    <a:pt x="4113913" y="3103704"/>
                  </a:lnTo>
                  <a:lnTo>
                    <a:pt x="4147572" y="3072204"/>
                  </a:lnTo>
                  <a:lnTo>
                    <a:pt x="4177733" y="3037846"/>
                  </a:lnTo>
                  <a:lnTo>
                    <a:pt x="4204272" y="3000940"/>
                  </a:lnTo>
                  <a:lnTo>
                    <a:pt x="4227063" y="2961797"/>
                  </a:lnTo>
                  <a:lnTo>
                    <a:pt x="4245981" y="2920728"/>
                  </a:lnTo>
                  <a:lnTo>
                    <a:pt x="4260901" y="2878044"/>
                  </a:lnTo>
                  <a:lnTo>
                    <a:pt x="4271696" y="2834054"/>
                  </a:lnTo>
                  <a:lnTo>
                    <a:pt x="4278242" y="2789070"/>
                  </a:lnTo>
                  <a:lnTo>
                    <a:pt x="4280413" y="2743402"/>
                  </a:lnTo>
                  <a:lnTo>
                    <a:pt x="4278084" y="2697361"/>
                  </a:lnTo>
                  <a:lnTo>
                    <a:pt x="4271129" y="2651257"/>
                  </a:lnTo>
                  <a:lnTo>
                    <a:pt x="4259422" y="2605402"/>
                  </a:lnTo>
                  <a:lnTo>
                    <a:pt x="4242839" y="2560105"/>
                  </a:lnTo>
                  <a:lnTo>
                    <a:pt x="3278041" y="287200"/>
                  </a:lnTo>
                  <a:lnTo>
                    <a:pt x="3256979" y="243804"/>
                  </a:lnTo>
                  <a:lnTo>
                    <a:pt x="3232127" y="203529"/>
                  </a:lnTo>
                  <a:lnTo>
                    <a:pt x="3203795" y="166499"/>
                  </a:lnTo>
                  <a:lnTo>
                    <a:pt x="3172295" y="132841"/>
                  </a:lnTo>
                  <a:lnTo>
                    <a:pt x="3137937" y="102680"/>
                  </a:lnTo>
                  <a:lnTo>
                    <a:pt x="3101031" y="76141"/>
                  </a:lnTo>
                  <a:lnTo>
                    <a:pt x="3061889" y="53350"/>
                  </a:lnTo>
                  <a:lnTo>
                    <a:pt x="3020820" y="34432"/>
                  </a:lnTo>
                  <a:lnTo>
                    <a:pt x="2978135" y="19512"/>
                  </a:lnTo>
                  <a:lnTo>
                    <a:pt x="2934145" y="8716"/>
                  </a:lnTo>
                  <a:lnTo>
                    <a:pt x="2889161" y="2171"/>
                  </a:lnTo>
                  <a:lnTo>
                    <a:pt x="2843493" y="0"/>
                  </a:lnTo>
                  <a:lnTo>
                    <a:pt x="2797452" y="2329"/>
                  </a:lnTo>
                  <a:lnTo>
                    <a:pt x="2751349" y="9284"/>
                  </a:lnTo>
                  <a:lnTo>
                    <a:pt x="2705493" y="20991"/>
                  </a:lnTo>
                  <a:lnTo>
                    <a:pt x="2660196" y="37574"/>
                  </a:lnTo>
                  <a:lnTo>
                    <a:pt x="287200" y="1044852"/>
                  </a:lnTo>
                </a:path>
              </a:pathLst>
            </a:custGeom>
            <a:ln w="62825">
              <a:solidFill>
                <a:srgbClr val="81005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0">
              <a:extLst>
                <a:ext uri="{FF2B5EF4-FFF2-40B4-BE49-F238E27FC236}">
                  <a16:creationId xmlns:a16="http://schemas.microsoft.com/office/drawing/2014/main" id="{A4C1F711-C851-47E4-83AC-BC6CF54AF304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088668" y="7866284"/>
              <a:ext cx="2630924" cy="2604600"/>
            </a:xfrm>
            <a:prstGeom prst="rect">
              <a:avLst/>
            </a:prstGeom>
          </p:spPr>
        </p:pic>
      </p:grp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D37299EB-4C64-498E-BDEE-23BBA7238535}"/>
              </a:ext>
            </a:extLst>
          </p:cNvPr>
          <p:cNvSpPr/>
          <p:nvPr/>
        </p:nvSpPr>
        <p:spPr>
          <a:xfrm>
            <a:off x="7445085" y="0"/>
            <a:ext cx="5027159" cy="3067210"/>
          </a:xfrm>
          <a:custGeom>
            <a:avLst/>
            <a:gdLst>
              <a:gd name="connsiteX0" fmla="*/ 33080 w 5027159"/>
              <a:gd name="connsiteY0" fmla="*/ 0 h 3127535"/>
              <a:gd name="connsiteX1" fmla="*/ 1278749 w 5027159"/>
              <a:gd name="connsiteY1" fmla="*/ 0 h 3127535"/>
              <a:gd name="connsiteX2" fmla="*/ 2787771 w 5027159"/>
              <a:gd name="connsiteY2" fmla="*/ 422612 h 3127535"/>
              <a:gd name="connsiteX3" fmla="*/ 2765892 w 5027159"/>
              <a:gd name="connsiteY3" fmla="*/ 379754 h 3127535"/>
              <a:gd name="connsiteX4" fmla="*/ 2744739 w 5027159"/>
              <a:gd name="connsiteY4" fmla="*/ 336531 h 3127535"/>
              <a:gd name="connsiteX5" fmla="*/ 2724317 w 5027159"/>
              <a:gd name="connsiteY5" fmla="*/ 292951 h 3127535"/>
              <a:gd name="connsiteX6" fmla="*/ 2704633 w 5027159"/>
              <a:gd name="connsiteY6" fmla="*/ 249023 h 3127535"/>
              <a:gd name="connsiteX7" fmla="*/ 2685692 w 5027159"/>
              <a:gd name="connsiteY7" fmla="*/ 204759 h 3127535"/>
              <a:gd name="connsiteX8" fmla="*/ 2667499 w 5027159"/>
              <a:gd name="connsiteY8" fmla="*/ 160166 h 3127535"/>
              <a:gd name="connsiteX9" fmla="*/ 2650061 w 5027159"/>
              <a:gd name="connsiteY9" fmla="*/ 115256 h 3127535"/>
              <a:gd name="connsiteX10" fmla="*/ 2633383 w 5027159"/>
              <a:gd name="connsiteY10" fmla="*/ 70036 h 3127535"/>
              <a:gd name="connsiteX11" fmla="*/ 2617471 w 5027159"/>
              <a:gd name="connsiteY11" fmla="*/ 24517 h 3127535"/>
              <a:gd name="connsiteX12" fmla="*/ 2609368 w 5027159"/>
              <a:gd name="connsiteY12" fmla="*/ 0 h 3127535"/>
              <a:gd name="connsiteX13" fmla="*/ 5027159 w 5027159"/>
              <a:gd name="connsiteY13" fmla="*/ 0 h 3127535"/>
              <a:gd name="connsiteX14" fmla="*/ 4515760 w 5027159"/>
              <a:gd name="connsiteY14" fmla="*/ 1822664 h 3127535"/>
              <a:gd name="connsiteX15" fmla="*/ 4466009 w 5027159"/>
              <a:gd name="connsiteY15" fmla="*/ 1808228 h 3127535"/>
              <a:gd name="connsiteX16" fmla="*/ 4416731 w 5027159"/>
              <a:gd name="connsiteY16" fmla="*/ 1792957 h 3127535"/>
              <a:gd name="connsiteX17" fmla="*/ 4367930 w 5027159"/>
              <a:gd name="connsiteY17" fmla="*/ 1776862 h 3127535"/>
              <a:gd name="connsiteX18" fmla="*/ 4319613 w 5027159"/>
              <a:gd name="connsiteY18" fmla="*/ 1759951 h 3127535"/>
              <a:gd name="connsiteX19" fmla="*/ 4271785 w 5027159"/>
              <a:gd name="connsiteY19" fmla="*/ 1742234 h 3127535"/>
              <a:gd name="connsiteX20" fmla="*/ 4224450 w 5027159"/>
              <a:gd name="connsiteY20" fmla="*/ 1723722 h 3127535"/>
              <a:gd name="connsiteX21" fmla="*/ 4177616 w 5027159"/>
              <a:gd name="connsiteY21" fmla="*/ 1704425 h 3127535"/>
              <a:gd name="connsiteX22" fmla="*/ 4131287 w 5027159"/>
              <a:gd name="connsiteY22" fmla="*/ 1684352 h 3127535"/>
              <a:gd name="connsiteX23" fmla="*/ 4085468 w 5027159"/>
              <a:gd name="connsiteY23" fmla="*/ 1663514 h 3127535"/>
              <a:gd name="connsiteX24" fmla="*/ 4040166 w 5027159"/>
              <a:gd name="connsiteY24" fmla="*/ 1641920 h 3127535"/>
              <a:gd name="connsiteX25" fmla="*/ 3995386 w 5027159"/>
              <a:gd name="connsiteY25" fmla="*/ 1619579 h 3127535"/>
              <a:gd name="connsiteX26" fmla="*/ 3951133 w 5027159"/>
              <a:gd name="connsiteY26" fmla="*/ 1596504 h 3127535"/>
              <a:gd name="connsiteX27" fmla="*/ 3907412 w 5027159"/>
              <a:gd name="connsiteY27" fmla="*/ 1572702 h 3127535"/>
              <a:gd name="connsiteX28" fmla="*/ 3864230 w 5027159"/>
              <a:gd name="connsiteY28" fmla="*/ 1548183 h 3127535"/>
              <a:gd name="connsiteX29" fmla="*/ 3821592 w 5027159"/>
              <a:gd name="connsiteY29" fmla="*/ 1522959 h 3127535"/>
              <a:gd name="connsiteX30" fmla="*/ 3779503 w 5027159"/>
              <a:gd name="connsiteY30" fmla="*/ 1497039 h 3127535"/>
              <a:gd name="connsiteX31" fmla="*/ 3737968 w 5027159"/>
              <a:gd name="connsiteY31" fmla="*/ 1470432 h 3127535"/>
              <a:gd name="connsiteX32" fmla="*/ 3696994 w 5027159"/>
              <a:gd name="connsiteY32" fmla="*/ 1443149 h 3127535"/>
              <a:gd name="connsiteX33" fmla="*/ 3656585 w 5027159"/>
              <a:gd name="connsiteY33" fmla="*/ 1415199 h 3127535"/>
              <a:gd name="connsiteX34" fmla="*/ 3616748 w 5027159"/>
              <a:gd name="connsiteY34" fmla="*/ 1386592 h 3127535"/>
              <a:gd name="connsiteX35" fmla="*/ 3577487 w 5027159"/>
              <a:gd name="connsiteY35" fmla="*/ 1357339 h 3127535"/>
              <a:gd name="connsiteX36" fmla="*/ 3538809 w 5027159"/>
              <a:gd name="connsiteY36" fmla="*/ 1327449 h 3127535"/>
              <a:gd name="connsiteX37" fmla="*/ 3500718 w 5027159"/>
              <a:gd name="connsiteY37" fmla="*/ 1296932 h 3127535"/>
              <a:gd name="connsiteX38" fmla="*/ 3463220 w 5027159"/>
              <a:gd name="connsiteY38" fmla="*/ 1265799 h 3127535"/>
              <a:gd name="connsiteX39" fmla="*/ 3426321 w 5027159"/>
              <a:gd name="connsiteY39" fmla="*/ 1234058 h 3127535"/>
              <a:gd name="connsiteX40" fmla="*/ 3390026 w 5027159"/>
              <a:gd name="connsiteY40" fmla="*/ 1201720 h 3127535"/>
              <a:gd name="connsiteX41" fmla="*/ 3354341 w 5027159"/>
              <a:gd name="connsiteY41" fmla="*/ 1168795 h 3127535"/>
              <a:gd name="connsiteX42" fmla="*/ 3319270 w 5027159"/>
              <a:gd name="connsiteY42" fmla="*/ 1135292 h 3127535"/>
              <a:gd name="connsiteX43" fmla="*/ 3284821 w 5027159"/>
              <a:gd name="connsiteY43" fmla="*/ 1101223 h 3127535"/>
              <a:gd name="connsiteX44" fmla="*/ 3250997 w 5027159"/>
              <a:gd name="connsiteY44" fmla="*/ 1066595 h 3127535"/>
              <a:gd name="connsiteX45" fmla="*/ 3217806 w 5027159"/>
              <a:gd name="connsiteY45" fmla="*/ 1031420 h 3127535"/>
              <a:gd name="connsiteX46" fmla="*/ 3185251 w 5027159"/>
              <a:gd name="connsiteY46" fmla="*/ 995708 h 3127535"/>
              <a:gd name="connsiteX47" fmla="*/ 3153339 w 5027159"/>
              <a:gd name="connsiteY47" fmla="*/ 959468 h 3127535"/>
              <a:gd name="connsiteX48" fmla="*/ 3122075 w 5027159"/>
              <a:gd name="connsiteY48" fmla="*/ 922710 h 3127535"/>
              <a:gd name="connsiteX49" fmla="*/ 3091464 w 5027159"/>
              <a:gd name="connsiteY49" fmla="*/ 885444 h 3127535"/>
              <a:gd name="connsiteX50" fmla="*/ 3061513 w 5027159"/>
              <a:gd name="connsiteY50" fmla="*/ 847680 h 3127535"/>
              <a:gd name="connsiteX51" fmla="*/ 3032226 w 5027159"/>
              <a:gd name="connsiteY51" fmla="*/ 809428 h 3127535"/>
              <a:gd name="connsiteX52" fmla="*/ 3003609 w 5027159"/>
              <a:gd name="connsiteY52" fmla="*/ 770698 h 3127535"/>
              <a:gd name="connsiteX53" fmla="*/ 2975668 w 5027159"/>
              <a:gd name="connsiteY53" fmla="*/ 731499 h 3127535"/>
              <a:gd name="connsiteX54" fmla="*/ 2948408 w 5027159"/>
              <a:gd name="connsiteY54" fmla="*/ 691842 h 3127535"/>
              <a:gd name="connsiteX55" fmla="*/ 2921834 w 5027159"/>
              <a:gd name="connsiteY55" fmla="*/ 651737 h 3127535"/>
              <a:gd name="connsiteX56" fmla="*/ 2895953 w 5027159"/>
              <a:gd name="connsiteY56" fmla="*/ 611193 h 3127535"/>
              <a:gd name="connsiteX57" fmla="*/ 2870768 w 5027159"/>
              <a:gd name="connsiteY57" fmla="*/ 570221 h 3127535"/>
              <a:gd name="connsiteX58" fmla="*/ 2846287 w 5027159"/>
              <a:gd name="connsiteY58" fmla="*/ 528830 h 3127535"/>
              <a:gd name="connsiteX59" fmla="*/ 2822515 w 5027159"/>
              <a:gd name="connsiteY59" fmla="*/ 487030 h 3127535"/>
              <a:gd name="connsiteX60" fmla="*/ 2799456 w 5027159"/>
              <a:gd name="connsiteY60" fmla="*/ 444831 h 3127535"/>
              <a:gd name="connsiteX61" fmla="*/ 2049196 w 5027159"/>
              <a:gd name="connsiteY61" fmla="*/ 3127535 h 3127535"/>
              <a:gd name="connsiteX62" fmla="*/ 2002771 w 5027159"/>
              <a:gd name="connsiteY62" fmla="*/ 3114099 h 3127535"/>
              <a:gd name="connsiteX63" fmla="*/ 1956754 w 5027159"/>
              <a:gd name="connsiteY63" fmla="*/ 3099936 h 3127535"/>
              <a:gd name="connsiteX64" fmla="*/ 1911153 w 5027159"/>
              <a:gd name="connsiteY64" fmla="*/ 3085054 h 3127535"/>
              <a:gd name="connsiteX65" fmla="*/ 1865969 w 5027159"/>
              <a:gd name="connsiteY65" fmla="*/ 3069462 h 3127535"/>
              <a:gd name="connsiteX66" fmla="*/ 1821210 w 5027159"/>
              <a:gd name="connsiteY66" fmla="*/ 3053168 h 3127535"/>
              <a:gd name="connsiteX67" fmla="*/ 1776877 w 5027159"/>
              <a:gd name="connsiteY67" fmla="*/ 3036179 h 3127535"/>
              <a:gd name="connsiteX68" fmla="*/ 1732977 w 5027159"/>
              <a:gd name="connsiteY68" fmla="*/ 3018503 h 3127535"/>
              <a:gd name="connsiteX69" fmla="*/ 1689514 w 5027159"/>
              <a:gd name="connsiteY69" fmla="*/ 3000149 h 3127535"/>
              <a:gd name="connsiteX70" fmla="*/ 1646492 w 5027159"/>
              <a:gd name="connsiteY70" fmla="*/ 2981125 h 3127535"/>
              <a:gd name="connsiteX71" fmla="*/ 1603916 w 5027159"/>
              <a:gd name="connsiteY71" fmla="*/ 2961438 h 3127535"/>
              <a:gd name="connsiteX72" fmla="*/ 1561790 w 5027159"/>
              <a:gd name="connsiteY72" fmla="*/ 2941096 h 3127535"/>
              <a:gd name="connsiteX73" fmla="*/ 1520119 w 5027159"/>
              <a:gd name="connsiteY73" fmla="*/ 2920109 h 3127535"/>
              <a:gd name="connsiteX74" fmla="*/ 1478907 w 5027159"/>
              <a:gd name="connsiteY74" fmla="*/ 2898483 h 3127535"/>
              <a:gd name="connsiteX75" fmla="*/ 1438159 w 5027159"/>
              <a:gd name="connsiteY75" fmla="*/ 2876227 h 3127535"/>
              <a:gd name="connsiteX76" fmla="*/ 1397879 w 5027159"/>
              <a:gd name="connsiteY76" fmla="*/ 2853348 h 3127535"/>
              <a:gd name="connsiteX77" fmla="*/ 1358072 w 5027159"/>
              <a:gd name="connsiteY77" fmla="*/ 2829855 h 3127535"/>
              <a:gd name="connsiteX78" fmla="*/ 1318742 w 5027159"/>
              <a:gd name="connsiteY78" fmla="*/ 2805756 h 3127535"/>
              <a:gd name="connsiteX79" fmla="*/ 1279894 w 5027159"/>
              <a:gd name="connsiteY79" fmla="*/ 2781059 h 3127535"/>
              <a:gd name="connsiteX80" fmla="*/ 1241532 w 5027159"/>
              <a:gd name="connsiteY80" fmla="*/ 2755772 h 3127535"/>
              <a:gd name="connsiteX81" fmla="*/ 1203661 w 5027159"/>
              <a:gd name="connsiteY81" fmla="*/ 2729902 h 3127535"/>
              <a:gd name="connsiteX82" fmla="*/ 1166286 w 5027159"/>
              <a:gd name="connsiteY82" fmla="*/ 2703459 h 3127535"/>
              <a:gd name="connsiteX83" fmla="*/ 1129410 w 5027159"/>
              <a:gd name="connsiteY83" fmla="*/ 2676449 h 3127535"/>
              <a:gd name="connsiteX84" fmla="*/ 1093039 w 5027159"/>
              <a:gd name="connsiteY84" fmla="*/ 2648881 h 3127535"/>
              <a:gd name="connsiteX85" fmla="*/ 1057176 w 5027159"/>
              <a:gd name="connsiteY85" fmla="*/ 2620764 h 3127535"/>
              <a:gd name="connsiteX86" fmla="*/ 1021827 w 5027159"/>
              <a:gd name="connsiteY86" fmla="*/ 2592104 h 3127535"/>
              <a:gd name="connsiteX87" fmla="*/ 986996 w 5027159"/>
              <a:gd name="connsiteY87" fmla="*/ 2562910 h 3127535"/>
              <a:gd name="connsiteX88" fmla="*/ 952687 w 5027159"/>
              <a:gd name="connsiteY88" fmla="*/ 2533190 h 3127535"/>
              <a:gd name="connsiteX89" fmla="*/ 918904 w 5027159"/>
              <a:gd name="connsiteY89" fmla="*/ 2502953 h 3127535"/>
              <a:gd name="connsiteX90" fmla="*/ 885654 w 5027159"/>
              <a:gd name="connsiteY90" fmla="*/ 2472205 h 3127535"/>
              <a:gd name="connsiteX91" fmla="*/ 852939 w 5027159"/>
              <a:gd name="connsiteY91" fmla="*/ 2440956 h 3127535"/>
              <a:gd name="connsiteX92" fmla="*/ 820764 w 5027159"/>
              <a:gd name="connsiteY92" fmla="*/ 2409212 h 3127535"/>
              <a:gd name="connsiteX93" fmla="*/ 789134 w 5027159"/>
              <a:gd name="connsiteY93" fmla="*/ 2376983 h 3127535"/>
              <a:gd name="connsiteX94" fmla="*/ 758054 w 5027159"/>
              <a:gd name="connsiteY94" fmla="*/ 2344276 h 3127535"/>
              <a:gd name="connsiteX95" fmla="*/ 727528 w 5027159"/>
              <a:gd name="connsiteY95" fmla="*/ 2311100 h 3127535"/>
              <a:gd name="connsiteX96" fmla="*/ 697560 w 5027159"/>
              <a:gd name="connsiteY96" fmla="*/ 2277461 h 3127535"/>
              <a:gd name="connsiteX97" fmla="*/ 668154 w 5027159"/>
              <a:gd name="connsiteY97" fmla="*/ 2243369 h 3127535"/>
              <a:gd name="connsiteX98" fmla="*/ 639317 w 5027159"/>
              <a:gd name="connsiteY98" fmla="*/ 2208831 h 3127535"/>
              <a:gd name="connsiteX99" fmla="*/ 611051 w 5027159"/>
              <a:gd name="connsiteY99" fmla="*/ 2173856 h 3127535"/>
              <a:gd name="connsiteX100" fmla="*/ 583362 w 5027159"/>
              <a:gd name="connsiteY100" fmla="*/ 2138451 h 3127535"/>
              <a:gd name="connsiteX101" fmla="*/ 556253 w 5027159"/>
              <a:gd name="connsiteY101" fmla="*/ 2102624 h 3127535"/>
              <a:gd name="connsiteX102" fmla="*/ 529730 w 5027159"/>
              <a:gd name="connsiteY102" fmla="*/ 2066384 h 3127535"/>
              <a:gd name="connsiteX103" fmla="*/ 503797 w 5027159"/>
              <a:gd name="connsiteY103" fmla="*/ 2029738 h 3127535"/>
              <a:gd name="connsiteX104" fmla="*/ 478458 w 5027159"/>
              <a:gd name="connsiteY104" fmla="*/ 1992694 h 3127535"/>
              <a:gd name="connsiteX105" fmla="*/ 453719 w 5027159"/>
              <a:gd name="connsiteY105" fmla="*/ 1955261 h 3127535"/>
              <a:gd name="connsiteX106" fmla="*/ 429582 w 5027159"/>
              <a:gd name="connsiteY106" fmla="*/ 1917447 h 3127535"/>
              <a:gd name="connsiteX107" fmla="*/ 406054 w 5027159"/>
              <a:gd name="connsiteY107" fmla="*/ 1879259 h 3127535"/>
              <a:gd name="connsiteX108" fmla="*/ 383138 w 5027159"/>
              <a:gd name="connsiteY108" fmla="*/ 1840706 h 3127535"/>
              <a:gd name="connsiteX109" fmla="*/ 360839 w 5027159"/>
              <a:gd name="connsiteY109" fmla="*/ 1801795 h 3127535"/>
              <a:gd name="connsiteX110" fmla="*/ 339162 w 5027159"/>
              <a:gd name="connsiteY110" fmla="*/ 1762535 h 3127535"/>
              <a:gd name="connsiteX111" fmla="*/ 318111 w 5027159"/>
              <a:gd name="connsiteY111" fmla="*/ 1722934 h 3127535"/>
              <a:gd name="connsiteX112" fmla="*/ 297690 w 5027159"/>
              <a:gd name="connsiteY112" fmla="*/ 1682999 h 3127535"/>
              <a:gd name="connsiteX113" fmla="*/ 277904 w 5027159"/>
              <a:gd name="connsiteY113" fmla="*/ 1642739 h 3127535"/>
              <a:gd name="connsiteX114" fmla="*/ 258757 w 5027159"/>
              <a:gd name="connsiteY114" fmla="*/ 1602162 h 3127535"/>
              <a:gd name="connsiteX115" fmla="*/ 240255 w 5027159"/>
              <a:gd name="connsiteY115" fmla="*/ 1561276 h 3127535"/>
              <a:gd name="connsiteX116" fmla="*/ 222401 w 5027159"/>
              <a:gd name="connsiteY116" fmla="*/ 1520088 h 3127535"/>
              <a:gd name="connsiteX117" fmla="*/ 205200 w 5027159"/>
              <a:gd name="connsiteY117" fmla="*/ 1478607 h 3127535"/>
              <a:gd name="connsiteX118" fmla="*/ 188657 w 5027159"/>
              <a:gd name="connsiteY118" fmla="*/ 1436841 h 3127535"/>
              <a:gd name="connsiteX119" fmla="*/ 172776 w 5027159"/>
              <a:gd name="connsiteY119" fmla="*/ 1394798 h 3127535"/>
              <a:gd name="connsiteX120" fmla="*/ 157561 w 5027159"/>
              <a:gd name="connsiteY120" fmla="*/ 1352486 h 3127535"/>
              <a:gd name="connsiteX121" fmla="*/ 143017 w 5027159"/>
              <a:gd name="connsiteY121" fmla="*/ 1309912 h 3127535"/>
              <a:gd name="connsiteX122" fmla="*/ 129149 w 5027159"/>
              <a:gd name="connsiteY122" fmla="*/ 1267086 h 3127535"/>
              <a:gd name="connsiteX123" fmla="*/ 115961 w 5027159"/>
              <a:gd name="connsiteY123" fmla="*/ 1224014 h 3127535"/>
              <a:gd name="connsiteX124" fmla="*/ 103457 w 5027159"/>
              <a:gd name="connsiteY124" fmla="*/ 1180706 h 3127535"/>
              <a:gd name="connsiteX125" fmla="*/ 91643 w 5027159"/>
              <a:gd name="connsiteY125" fmla="*/ 1137169 h 3127535"/>
              <a:gd name="connsiteX126" fmla="*/ 80522 w 5027159"/>
              <a:gd name="connsiteY126" fmla="*/ 1093410 h 3127535"/>
              <a:gd name="connsiteX127" fmla="*/ 70099 w 5027159"/>
              <a:gd name="connsiteY127" fmla="*/ 1049439 h 3127535"/>
              <a:gd name="connsiteX128" fmla="*/ 60378 w 5027159"/>
              <a:gd name="connsiteY128" fmla="*/ 1005263 h 3127535"/>
              <a:gd name="connsiteX129" fmla="*/ 51365 w 5027159"/>
              <a:gd name="connsiteY129" fmla="*/ 960890 h 3127535"/>
              <a:gd name="connsiteX130" fmla="*/ 43064 w 5027159"/>
              <a:gd name="connsiteY130" fmla="*/ 916328 h 3127535"/>
              <a:gd name="connsiteX131" fmla="*/ 35478 w 5027159"/>
              <a:gd name="connsiteY131" fmla="*/ 871585 h 3127535"/>
              <a:gd name="connsiteX132" fmla="*/ 28613 w 5027159"/>
              <a:gd name="connsiteY132" fmla="*/ 826670 h 3127535"/>
              <a:gd name="connsiteX133" fmla="*/ 22473 w 5027159"/>
              <a:gd name="connsiteY133" fmla="*/ 781590 h 3127535"/>
              <a:gd name="connsiteX134" fmla="*/ 17063 w 5027159"/>
              <a:gd name="connsiteY134" fmla="*/ 736353 h 3127535"/>
              <a:gd name="connsiteX135" fmla="*/ 12387 w 5027159"/>
              <a:gd name="connsiteY135" fmla="*/ 690967 h 3127535"/>
              <a:gd name="connsiteX136" fmla="*/ 8450 w 5027159"/>
              <a:gd name="connsiteY136" fmla="*/ 645441 h 3127535"/>
              <a:gd name="connsiteX137" fmla="*/ 5255 w 5027159"/>
              <a:gd name="connsiteY137" fmla="*/ 599782 h 3127535"/>
              <a:gd name="connsiteX138" fmla="*/ 2809 w 5027159"/>
              <a:gd name="connsiteY138" fmla="*/ 553998 h 3127535"/>
              <a:gd name="connsiteX139" fmla="*/ 1114 w 5027159"/>
              <a:gd name="connsiteY139" fmla="*/ 508098 h 3127535"/>
              <a:gd name="connsiteX140" fmla="*/ 176 w 5027159"/>
              <a:gd name="connsiteY140" fmla="*/ 462089 h 3127535"/>
              <a:gd name="connsiteX141" fmla="*/ 0 w 5027159"/>
              <a:gd name="connsiteY141" fmla="*/ 415980 h 3127535"/>
              <a:gd name="connsiteX142" fmla="*/ 588 w 5027159"/>
              <a:gd name="connsiteY142" fmla="*/ 369778 h 3127535"/>
              <a:gd name="connsiteX143" fmla="*/ 1948 w 5027159"/>
              <a:gd name="connsiteY143" fmla="*/ 323492 h 3127535"/>
              <a:gd name="connsiteX144" fmla="*/ 4081 w 5027159"/>
              <a:gd name="connsiteY144" fmla="*/ 277129 h 3127535"/>
              <a:gd name="connsiteX145" fmla="*/ 6994 w 5027159"/>
              <a:gd name="connsiteY145" fmla="*/ 230698 h 3127535"/>
              <a:gd name="connsiteX146" fmla="*/ 10691 w 5027159"/>
              <a:gd name="connsiteY146" fmla="*/ 184206 h 3127535"/>
              <a:gd name="connsiteX147" fmla="*/ 15176 w 5027159"/>
              <a:gd name="connsiteY147" fmla="*/ 137662 h 3127535"/>
              <a:gd name="connsiteX148" fmla="*/ 20453 w 5027159"/>
              <a:gd name="connsiteY148" fmla="*/ 91074 h 3127535"/>
              <a:gd name="connsiteX149" fmla="*/ 26528 w 5027159"/>
              <a:gd name="connsiteY149" fmla="*/ 44449 h 3127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5027159" h="3127535">
                <a:moveTo>
                  <a:pt x="33080" y="0"/>
                </a:moveTo>
                <a:lnTo>
                  <a:pt x="1278749" y="0"/>
                </a:lnTo>
                <a:lnTo>
                  <a:pt x="2787771" y="422612"/>
                </a:lnTo>
                <a:lnTo>
                  <a:pt x="2765892" y="379754"/>
                </a:lnTo>
                <a:lnTo>
                  <a:pt x="2744739" y="336531"/>
                </a:lnTo>
                <a:lnTo>
                  <a:pt x="2724317" y="292951"/>
                </a:lnTo>
                <a:lnTo>
                  <a:pt x="2704633" y="249023"/>
                </a:lnTo>
                <a:lnTo>
                  <a:pt x="2685692" y="204759"/>
                </a:lnTo>
                <a:lnTo>
                  <a:pt x="2667499" y="160166"/>
                </a:lnTo>
                <a:lnTo>
                  <a:pt x="2650061" y="115256"/>
                </a:lnTo>
                <a:lnTo>
                  <a:pt x="2633383" y="70036"/>
                </a:lnTo>
                <a:lnTo>
                  <a:pt x="2617471" y="24517"/>
                </a:lnTo>
                <a:lnTo>
                  <a:pt x="2609368" y="0"/>
                </a:lnTo>
                <a:lnTo>
                  <a:pt x="5027159" y="0"/>
                </a:lnTo>
                <a:lnTo>
                  <a:pt x="4515760" y="1822664"/>
                </a:lnTo>
                <a:lnTo>
                  <a:pt x="4466009" y="1808228"/>
                </a:lnTo>
                <a:lnTo>
                  <a:pt x="4416731" y="1792957"/>
                </a:lnTo>
                <a:lnTo>
                  <a:pt x="4367930" y="1776862"/>
                </a:lnTo>
                <a:lnTo>
                  <a:pt x="4319613" y="1759951"/>
                </a:lnTo>
                <a:lnTo>
                  <a:pt x="4271785" y="1742234"/>
                </a:lnTo>
                <a:lnTo>
                  <a:pt x="4224450" y="1723722"/>
                </a:lnTo>
                <a:lnTo>
                  <a:pt x="4177616" y="1704425"/>
                </a:lnTo>
                <a:lnTo>
                  <a:pt x="4131287" y="1684352"/>
                </a:lnTo>
                <a:lnTo>
                  <a:pt x="4085468" y="1663514"/>
                </a:lnTo>
                <a:lnTo>
                  <a:pt x="4040166" y="1641920"/>
                </a:lnTo>
                <a:lnTo>
                  <a:pt x="3995386" y="1619579"/>
                </a:lnTo>
                <a:lnTo>
                  <a:pt x="3951133" y="1596504"/>
                </a:lnTo>
                <a:lnTo>
                  <a:pt x="3907412" y="1572702"/>
                </a:lnTo>
                <a:lnTo>
                  <a:pt x="3864230" y="1548183"/>
                </a:lnTo>
                <a:lnTo>
                  <a:pt x="3821592" y="1522959"/>
                </a:lnTo>
                <a:lnTo>
                  <a:pt x="3779503" y="1497039"/>
                </a:lnTo>
                <a:lnTo>
                  <a:pt x="3737968" y="1470432"/>
                </a:lnTo>
                <a:lnTo>
                  <a:pt x="3696994" y="1443149"/>
                </a:lnTo>
                <a:lnTo>
                  <a:pt x="3656585" y="1415199"/>
                </a:lnTo>
                <a:lnTo>
                  <a:pt x="3616748" y="1386592"/>
                </a:lnTo>
                <a:lnTo>
                  <a:pt x="3577487" y="1357339"/>
                </a:lnTo>
                <a:lnTo>
                  <a:pt x="3538809" y="1327449"/>
                </a:lnTo>
                <a:lnTo>
                  <a:pt x="3500718" y="1296932"/>
                </a:lnTo>
                <a:lnTo>
                  <a:pt x="3463220" y="1265799"/>
                </a:lnTo>
                <a:lnTo>
                  <a:pt x="3426321" y="1234058"/>
                </a:lnTo>
                <a:lnTo>
                  <a:pt x="3390026" y="1201720"/>
                </a:lnTo>
                <a:lnTo>
                  <a:pt x="3354341" y="1168795"/>
                </a:lnTo>
                <a:lnTo>
                  <a:pt x="3319270" y="1135292"/>
                </a:lnTo>
                <a:lnTo>
                  <a:pt x="3284821" y="1101223"/>
                </a:lnTo>
                <a:lnTo>
                  <a:pt x="3250997" y="1066595"/>
                </a:lnTo>
                <a:lnTo>
                  <a:pt x="3217806" y="1031420"/>
                </a:lnTo>
                <a:lnTo>
                  <a:pt x="3185251" y="995708"/>
                </a:lnTo>
                <a:lnTo>
                  <a:pt x="3153339" y="959468"/>
                </a:lnTo>
                <a:lnTo>
                  <a:pt x="3122075" y="922710"/>
                </a:lnTo>
                <a:lnTo>
                  <a:pt x="3091464" y="885444"/>
                </a:lnTo>
                <a:lnTo>
                  <a:pt x="3061513" y="847680"/>
                </a:lnTo>
                <a:lnTo>
                  <a:pt x="3032226" y="809428"/>
                </a:lnTo>
                <a:lnTo>
                  <a:pt x="3003609" y="770698"/>
                </a:lnTo>
                <a:lnTo>
                  <a:pt x="2975668" y="731499"/>
                </a:lnTo>
                <a:lnTo>
                  <a:pt x="2948408" y="691842"/>
                </a:lnTo>
                <a:lnTo>
                  <a:pt x="2921834" y="651737"/>
                </a:lnTo>
                <a:lnTo>
                  <a:pt x="2895953" y="611193"/>
                </a:lnTo>
                <a:lnTo>
                  <a:pt x="2870768" y="570221"/>
                </a:lnTo>
                <a:lnTo>
                  <a:pt x="2846287" y="528830"/>
                </a:lnTo>
                <a:lnTo>
                  <a:pt x="2822515" y="487030"/>
                </a:lnTo>
                <a:lnTo>
                  <a:pt x="2799456" y="444831"/>
                </a:lnTo>
                <a:lnTo>
                  <a:pt x="2049196" y="3127535"/>
                </a:lnTo>
                <a:lnTo>
                  <a:pt x="2002771" y="3114099"/>
                </a:lnTo>
                <a:lnTo>
                  <a:pt x="1956754" y="3099936"/>
                </a:lnTo>
                <a:lnTo>
                  <a:pt x="1911153" y="3085054"/>
                </a:lnTo>
                <a:lnTo>
                  <a:pt x="1865969" y="3069462"/>
                </a:lnTo>
                <a:lnTo>
                  <a:pt x="1821210" y="3053168"/>
                </a:lnTo>
                <a:lnTo>
                  <a:pt x="1776877" y="3036179"/>
                </a:lnTo>
                <a:lnTo>
                  <a:pt x="1732977" y="3018503"/>
                </a:lnTo>
                <a:lnTo>
                  <a:pt x="1689514" y="3000149"/>
                </a:lnTo>
                <a:lnTo>
                  <a:pt x="1646492" y="2981125"/>
                </a:lnTo>
                <a:lnTo>
                  <a:pt x="1603916" y="2961438"/>
                </a:lnTo>
                <a:lnTo>
                  <a:pt x="1561790" y="2941096"/>
                </a:lnTo>
                <a:lnTo>
                  <a:pt x="1520119" y="2920109"/>
                </a:lnTo>
                <a:lnTo>
                  <a:pt x="1478907" y="2898483"/>
                </a:lnTo>
                <a:lnTo>
                  <a:pt x="1438159" y="2876227"/>
                </a:lnTo>
                <a:lnTo>
                  <a:pt x="1397879" y="2853348"/>
                </a:lnTo>
                <a:lnTo>
                  <a:pt x="1358072" y="2829855"/>
                </a:lnTo>
                <a:lnTo>
                  <a:pt x="1318742" y="2805756"/>
                </a:lnTo>
                <a:lnTo>
                  <a:pt x="1279894" y="2781059"/>
                </a:lnTo>
                <a:lnTo>
                  <a:pt x="1241532" y="2755772"/>
                </a:lnTo>
                <a:lnTo>
                  <a:pt x="1203661" y="2729902"/>
                </a:lnTo>
                <a:lnTo>
                  <a:pt x="1166286" y="2703459"/>
                </a:lnTo>
                <a:lnTo>
                  <a:pt x="1129410" y="2676449"/>
                </a:lnTo>
                <a:lnTo>
                  <a:pt x="1093039" y="2648881"/>
                </a:lnTo>
                <a:lnTo>
                  <a:pt x="1057176" y="2620764"/>
                </a:lnTo>
                <a:lnTo>
                  <a:pt x="1021827" y="2592104"/>
                </a:lnTo>
                <a:lnTo>
                  <a:pt x="986996" y="2562910"/>
                </a:lnTo>
                <a:lnTo>
                  <a:pt x="952687" y="2533190"/>
                </a:lnTo>
                <a:lnTo>
                  <a:pt x="918904" y="2502953"/>
                </a:lnTo>
                <a:lnTo>
                  <a:pt x="885654" y="2472205"/>
                </a:lnTo>
                <a:lnTo>
                  <a:pt x="852939" y="2440956"/>
                </a:lnTo>
                <a:lnTo>
                  <a:pt x="820764" y="2409212"/>
                </a:lnTo>
                <a:lnTo>
                  <a:pt x="789134" y="2376983"/>
                </a:lnTo>
                <a:lnTo>
                  <a:pt x="758054" y="2344276"/>
                </a:lnTo>
                <a:lnTo>
                  <a:pt x="727528" y="2311100"/>
                </a:lnTo>
                <a:lnTo>
                  <a:pt x="697560" y="2277461"/>
                </a:lnTo>
                <a:lnTo>
                  <a:pt x="668154" y="2243369"/>
                </a:lnTo>
                <a:lnTo>
                  <a:pt x="639317" y="2208831"/>
                </a:lnTo>
                <a:lnTo>
                  <a:pt x="611051" y="2173856"/>
                </a:lnTo>
                <a:lnTo>
                  <a:pt x="583362" y="2138451"/>
                </a:lnTo>
                <a:lnTo>
                  <a:pt x="556253" y="2102624"/>
                </a:lnTo>
                <a:lnTo>
                  <a:pt x="529730" y="2066384"/>
                </a:lnTo>
                <a:lnTo>
                  <a:pt x="503797" y="2029738"/>
                </a:lnTo>
                <a:lnTo>
                  <a:pt x="478458" y="1992694"/>
                </a:lnTo>
                <a:lnTo>
                  <a:pt x="453719" y="1955261"/>
                </a:lnTo>
                <a:lnTo>
                  <a:pt x="429582" y="1917447"/>
                </a:lnTo>
                <a:lnTo>
                  <a:pt x="406054" y="1879259"/>
                </a:lnTo>
                <a:lnTo>
                  <a:pt x="383138" y="1840706"/>
                </a:lnTo>
                <a:lnTo>
                  <a:pt x="360839" y="1801795"/>
                </a:lnTo>
                <a:lnTo>
                  <a:pt x="339162" y="1762535"/>
                </a:lnTo>
                <a:lnTo>
                  <a:pt x="318111" y="1722934"/>
                </a:lnTo>
                <a:lnTo>
                  <a:pt x="297690" y="1682999"/>
                </a:lnTo>
                <a:lnTo>
                  <a:pt x="277904" y="1642739"/>
                </a:lnTo>
                <a:lnTo>
                  <a:pt x="258757" y="1602162"/>
                </a:lnTo>
                <a:lnTo>
                  <a:pt x="240255" y="1561276"/>
                </a:lnTo>
                <a:lnTo>
                  <a:pt x="222401" y="1520088"/>
                </a:lnTo>
                <a:lnTo>
                  <a:pt x="205200" y="1478607"/>
                </a:lnTo>
                <a:lnTo>
                  <a:pt x="188657" y="1436841"/>
                </a:lnTo>
                <a:lnTo>
                  <a:pt x="172776" y="1394798"/>
                </a:lnTo>
                <a:lnTo>
                  <a:pt x="157561" y="1352486"/>
                </a:lnTo>
                <a:lnTo>
                  <a:pt x="143017" y="1309912"/>
                </a:lnTo>
                <a:lnTo>
                  <a:pt x="129149" y="1267086"/>
                </a:lnTo>
                <a:lnTo>
                  <a:pt x="115961" y="1224014"/>
                </a:lnTo>
                <a:lnTo>
                  <a:pt x="103457" y="1180706"/>
                </a:lnTo>
                <a:lnTo>
                  <a:pt x="91643" y="1137169"/>
                </a:lnTo>
                <a:lnTo>
                  <a:pt x="80522" y="1093410"/>
                </a:lnTo>
                <a:lnTo>
                  <a:pt x="70099" y="1049439"/>
                </a:lnTo>
                <a:lnTo>
                  <a:pt x="60378" y="1005263"/>
                </a:lnTo>
                <a:lnTo>
                  <a:pt x="51365" y="960890"/>
                </a:lnTo>
                <a:lnTo>
                  <a:pt x="43064" y="916328"/>
                </a:lnTo>
                <a:lnTo>
                  <a:pt x="35478" y="871585"/>
                </a:lnTo>
                <a:lnTo>
                  <a:pt x="28613" y="826670"/>
                </a:lnTo>
                <a:lnTo>
                  <a:pt x="22473" y="781590"/>
                </a:lnTo>
                <a:lnTo>
                  <a:pt x="17063" y="736353"/>
                </a:lnTo>
                <a:lnTo>
                  <a:pt x="12387" y="690967"/>
                </a:lnTo>
                <a:lnTo>
                  <a:pt x="8450" y="645441"/>
                </a:lnTo>
                <a:lnTo>
                  <a:pt x="5255" y="599782"/>
                </a:lnTo>
                <a:lnTo>
                  <a:pt x="2809" y="553998"/>
                </a:lnTo>
                <a:lnTo>
                  <a:pt x="1114" y="508098"/>
                </a:lnTo>
                <a:lnTo>
                  <a:pt x="176" y="462089"/>
                </a:lnTo>
                <a:lnTo>
                  <a:pt x="0" y="415980"/>
                </a:lnTo>
                <a:lnTo>
                  <a:pt x="588" y="369778"/>
                </a:lnTo>
                <a:lnTo>
                  <a:pt x="1948" y="323492"/>
                </a:lnTo>
                <a:lnTo>
                  <a:pt x="4081" y="277129"/>
                </a:lnTo>
                <a:lnTo>
                  <a:pt x="6994" y="230698"/>
                </a:lnTo>
                <a:lnTo>
                  <a:pt x="10691" y="184206"/>
                </a:lnTo>
                <a:lnTo>
                  <a:pt x="15176" y="137662"/>
                </a:lnTo>
                <a:lnTo>
                  <a:pt x="20453" y="91074"/>
                </a:lnTo>
                <a:lnTo>
                  <a:pt x="26528" y="44449"/>
                </a:lnTo>
                <a:close/>
              </a:path>
            </a:pathLst>
          </a:custGeom>
          <a:solidFill>
            <a:srgbClr val="A0C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pic>
        <p:nvPicPr>
          <p:cNvPr id="3" name="Folie_9.mp3">
            <a:hlinkClick r:id="" action="ppaction://media"/>
            <a:extLst>
              <a:ext uri="{FF2B5EF4-FFF2-40B4-BE49-F238E27FC236}">
                <a16:creationId xmlns:a16="http://schemas.microsoft.com/office/drawing/2014/main" id="{B55F28A8-0F81-5AF9-CCDC-689F8B753E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3999" y="9603302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02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</TotalTime>
  <Words>198</Words>
  <Application>Microsoft Macintosh PowerPoint</Application>
  <PresentationFormat>Произвольный</PresentationFormat>
  <Paragraphs>61</Paragraphs>
  <Slides>12</Slides>
  <Notes>12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Calibri</vt:lpstr>
      <vt:lpstr>Goethe FF Clan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kann motivieren</dc:title>
  <cp:lastModifiedBy>Vlad V</cp:lastModifiedBy>
  <cp:revision>22</cp:revision>
  <dcterms:created xsi:type="dcterms:W3CDTF">2024-10-01T13:32:13Z</dcterms:created>
  <dcterms:modified xsi:type="dcterms:W3CDTF">2024-10-23T05:58:40Z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2024-09-26T00:00:00Z</vt:filetime>
  </property>
  <property fmtid="{D5CDD505-2E9C-101B-9397-08002B2CF9AE}" pid="3" name="Creator">
    <vt:lpwstr>Adobe InDesign 15.0 (Windows)</vt:lpwstr>
  </property>
  <property fmtid="{D5CDD505-2E9C-101B-9397-08002B2CF9AE}" pid="4" name="LastSaved">
    <vt:filetime>2024-10-01T00:00:00Z</vt:filetime>
  </property>
</Properties>
</file>