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2"/>
    <p:sldId id="276" r:id="rId3"/>
    <p:sldId id="277" r:id="rId4"/>
    <p:sldId id="278" r:id="rId5"/>
    <p:sldId id="279" r:id="rId6"/>
  </p:sldIdLst>
  <p:sldSz cx="20104100" cy="11309350"/>
  <p:notesSz cx="20104100" cy="11309350"/>
  <p:defaultTextStyle>
    <a:defPPr>
      <a:defRPr lang="ru-RU"/>
    </a:defPPr>
    <a:lvl1pPr marL="0" algn="l" defTabSz="914330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1pPr>
    <a:lvl2pPr marL="457166" algn="l" defTabSz="914330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2pPr>
    <a:lvl3pPr marL="914330" algn="l" defTabSz="914330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3pPr>
    <a:lvl4pPr marL="1371495" algn="l" defTabSz="914330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4pPr>
    <a:lvl5pPr marL="1828659" algn="l" defTabSz="914330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5pPr>
    <a:lvl6pPr marL="2285825" algn="l" defTabSz="914330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6pPr>
    <a:lvl7pPr marL="2742989" algn="l" defTabSz="914330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7pPr>
    <a:lvl8pPr marL="3200155" algn="l" defTabSz="914330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8pPr>
    <a:lvl9pPr marL="3657318" algn="l" defTabSz="914330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1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6400"/>
    <a:srgbClr val="A0C814"/>
    <a:srgbClr val="5AC8F5"/>
    <a:srgbClr val="82055F"/>
    <a:srgbClr val="0039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480" y="43"/>
      </p:cViewPr>
      <p:guideLst>
        <p:guide orient="horz" pos="2880"/>
        <p:guide pos="215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75D9F8-D45E-43AE-ACD2-FB4CD4C935CF}" type="datetimeFigureOut">
              <a:rPr lang="ru-RU" smtClean="0"/>
              <a:pPr/>
              <a:t>06.11.2024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460F79-A9AA-4D7C-A307-4EEA844FC0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2222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66" algn="l" defTabSz="914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30" algn="l" defTabSz="914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95" algn="l" defTabSz="914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659" algn="l" defTabSz="914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25" algn="l" defTabSz="914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89" algn="l" defTabSz="914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55" algn="l" defTabSz="914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18" algn="l" defTabSz="914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9413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27612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46302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9679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26732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31370" y="1497486"/>
            <a:ext cx="18441361" cy="7617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950" b="1" i="0">
                <a:solidFill>
                  <a:schemeClr val="bg1"/>
                </a:solidFill>
                <a:latin typeface="Goethe FF Clan"/>
                <a:cs typeface="Goethe FF Clan"/>
              </a:defRPr>
            </a:lvl1pPr>
          </a:lstStyle>
          <a:p>
            <a:endParaRPr dirty="0"/>
          </a:p>
        </p:txBody>
      </p:sp>
      <p:sp>
        <p:nvSpPr>
          <p:cNvPr id="29" name="Holder 4">
            <a:extLst>
              <a:ext uri="{FF2B5EF4-FFF2-40B4-BE49-F238E27FC236}">
                <a16:creationId xmlns:a16="http://schemas.microsoft.com/office/drawing/2014/main" id="{E3255834-6FA4-474A-B51E-AA2BE1D6D26F}"/>
              </a:ext>
            </a:extLst>
          </p:cNvPr>
          <p:cNvSpPr txBox="1">
            <a:spLocks/>
          </p:cNvSpPr>
          <p:nvPr userDrawn="1"/>
        </p:nvSpPr>
        <p:spPr>
          <a:xfrm>
            <a:off x="831850" y="10836275"/>
            <a:ext cx="2971800" cy="1461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l" defTabSz="914330" rtl="0" eaLnBrk="1" latinLnBrk="0" hangingPunct="1">
              <a:defRPr sz="950" b="0" i="0" kern="1200">
                <a:solidFill>
                  <a:srgbClr val="5AC5F2"/>
                </a:solidFill>
                <a:latin typeface="Goethe FF Clan" panose="020B0506030101020104" pitchFamily="34" charset="0"/>
                <a:ea typeface="+mn-ea"/>
                <a:cs typeface="Goethe FF Clan" panose="020B0506030101020104" pitchFamily="34" charset="0"/>
              </a:defRPr>
            </a:lvl1pPr>
            <a:lvl2pPr marL="457166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59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89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18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spcBef>
                <a:spcPts val="125"/>
              </a:spcBef>
            </a:pPr>
            <a:r>
              <a:rPr lang="en-US" b="1" spc="35" dirty="0"/>
              <a:t>www.goethe.de/rus/deutschinshorts</a:t>
            </a:r>
          </a:p>
        </p:txBody>
      </p:sp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1EAB31E5-AB1D-4286-B546-D99587A7990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28000" y="468000"/>
            <a:ext cx="1643063" cy="571500"/>
          </a:xfrm>
          <a:prstGeom prst="rect">
            <a:avLst/>
          </a:prstGeom>
        </p:spPr>
      </p:pic>
      <p:sp>
        <p:nvSpPr>
          <p:cNvPr id="35" name="Holder 4">
            <a:extLst>
              <a:ext uri="{FF2B5EF4-FFF2-40B4-BE49-F238E27FC236}">
                <a16:creationId xmlns:a16="http://schemas.microsoft.com/office/drawing/2014/main" id="{8428D51A-F738-4D8F-BA43-95B540CA489C}"/>
              </a:ext>
            </a:extLst>
          </p:cNvPr>
          <p:cNvSpPr txBox="1">
            <a:spLocks/>
          </p:cNvSpPr>
          <p:nvPr userDrawn="1"/>
        </p:nvSpPr>
        <p:spPr>
          <a:xfrm>
            <a:off x="16300450" y="10836275"/>
            <a:ext cx="2971800" cy="1461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l" defTabSz="914330" rtl="0" eaLnBrk="1" latinLnBrk="0" hangingPunct="1">
              <a:defRPr sz="950" b="0" i="0" kern="1200">
                <a:solidFill>
                  <a:srgbClr val="5AC5F2"/>
                </a:solidFill>
                <a:latin typeface="Goethe FF Clan" panose="020B0506030101020104" pitchFamily="34" charset="0"/>
                <a:ea typeface="+mn-ea"/>
                <a:cs typeface="Goethe FF Clan" panose="020B0506030101020104" pitchFamily="34" charset="0"/>
              </a:defRPr>
            </a:lvl1pPr>
            <a:lvl2pPr marL="457166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59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89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18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algn="r">
              <a:spcBef>
                <a:spcPts val="125"/>
              </a:spcBef>
            </a:pPr>
            <a:r>
              <a:rPr lang="en-US" b="0" spc="35" dirty="0"/>
              <a:t>© 2024 Goethe-</a:t>
            </a:r>
            <a:r>
              <a:rPr lang="en-US" b="0" spc="35" dirty="0" err="1"/>
              <a:t>Institut</a:t>
            </a:r>
            <a:r>
              <a:rPr lang="en-US" b="0" spc="35" dirty="0"/>
              <a:t> </a:t>
            </a:r>
            <a:r>
              <a:rPr lang="en-US" b="0" spc="35" dirty="0" err="1"/>
              <a:t>Moskau</a:t>
            </a:r>
            <a:endParaRPr lang="en-US" b="0" spc="3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4" r:id="rId2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7">
        <a:defRPr>
          <a:latin typeface="+mn-lt"/>
          <a:ea typeface="+mn-ea"/>
          <a:cs typeface="+mn-cs"/>
        </a:defRPr>
      </a:lvl2pPr>
      <a:lvl3pPr marL="914413">
        <a:defRPr>
          <a:latin typeface="+mn-lt"/>
          <a:ea typeface="+mn-ea"/>
          <a:cs typeface="+mn-cs"/>
        </a:defRPr>
      </a:lvl3pPr>
      <a:lvl4pPr marL="1371620">
        <a:defRPr>
          <a:latin typeface="+mn-lt"/>
          <a:ea typeface="+mn-ea"/>
          <a:cs typeface="+mn-cs"/>
        </a:defRPr>
      </a:lvl4pPr>
      <a:lvl5pPr marL="1828826">
        <a:defRPr>
          <a:latin typeface="+mn-lt"/>
          <a:ea typeface="+mn-ea"/>
          <a:cs typeface="+mn-cs"/>
        </a:defRPr>
      </a:lvl5pPr>
      <a:lvl6pPr marL="2286033">
        <a:defRPr>
          <a:latin typeface="+mn-lt"/>
          <a:ea typeface="+mn-ea"/>
          <a:cs typeface="+mn-cs"/>
        </a:defRPr>
      </a:lvl6pPr>
      <a:lvl7pPr marL="2743238">
        <a:defRPr>
          <a:latin typeface="+mn-lt"/>
          <a:ea typeface="+mn-ea"/>
          <a:cs typeface="+mn-cs"/>
        </a:defRPr>
      </a:lvl7pPr>
      <a:lvl8pPr marL="3200446">
        <a:defRPr>
          <a:latin typeface="+mn-lt"/>
          <a:ea typeface="+mn-ea"/>
          <a:cs typeface="+mn-cs"/>
        </a:defRPr>
      </a:lvl8pPr>
      <a:lvl9pPr marL="3657651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7">
        <a:defRPr>
          <a:latin typeface="+mn-lt"/>
          <a:ea typeface="+mn-ea"/>
          <a:cs typeface="+mn-cs"/>
        </a:defRPr>
      </a:lvl2pPr>
      <a:lvl3pPr marL="914413">
        <a:defRPr>
          <a:latin typeface="+mn-lt"/>
          <a:ea typeface="+mn-ea"/>
          <a:cs typeface="+mn-cs"/>
        </a:defRPr>
      </a:lvl3pPr>
      <a:lvl4pPr marL="1371620">
        <a:defRPr>
          <a:latin typeface="+mn-lt"/>
          <a:ea typeface="+mn-ea"/>
          <a:cs typeface="+mn-cs"/>
        </a:defRPr>
      </a:lvl4pPr>
      <a:lvl5pPr marL="1828826">
        <a:defRPr>
          <a:latin typeface="+mn-lt"/>
          <a:ea typeface="+mn-ea"/>
          <a:cs typeface="+mn-cs"/>
        </a:defRPr>
      </a:lvl5pPr>
      <a:lvl6pPr marL="2286033">
        <a:defRPr>
          <a:latin typeface="+mn-lt"/>
          <a:ea typeface="+mn-ea"/>
          <a:cs typeface="+mn-cs"/>
        </a:defRPr>
      </a:lvl6pPr>
      <a:lvl7pPr marL="2743238">
        <a:defRPr>
          <a:latin typeface="+mn-lt"/>
          <a:ea typeface="+mn-ea"/>
          <a:cs typeface="+mn-cs"/>
        </a:defRPr>
      </a:lvl7pPr>
      <a:lvl8pPr marL="3200446">
        <a:defRPr>
          <a:latin typeface="+mn-lt"/>
          <a:ea typeface="+mn-ea"/>
          <a:cs typeface="+mn-cs"/>
        </a:defRPr>
      </a:lvl8pPr>
      <a:lvl9pPr marL="365765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bg object 25">
            <a:extLst>
              <a:ext uri="{FF2B5EF4-FFF2-40B4-BE49-F238E27FC236}">
                <a16:creationId xmlns:a16="http://schemas.microsoft.com/office/drawing/2014/main" id="{87A101CA-03F0-4A65-8B87-ECBBEEFC61E0}"/>
              </a:ext>
            </a:extLst>
          </p:cNvPr>
          <p:cNvSpPr/>
          <p:nvPr/>
        </p:nvSpPr>
        <p:spPr>
          <a:xfrm>
            <a:off x="11922100" y="2842037"/>
            <a:ext cx="5703570" cy="5708015"/>
          </a:xfrm>
          <a:custGeom>
            <a:avLst/>
            <a:gdLst/>
            <a:ahLst/>
            <a:cxnLst/>
            <a:rect l="l" t="t" r="r" b="b"/>
            <a:pathLst>
              <a:path w="5703569" h="5708015">
                <a:moveTo>
                  <a:pt x="1667350" y="0"/>
                </a:moveTo>
                <a:lnTo>
                  <a:pt x="1612540" y="1988"/>
                </a:lnTo>
                <a:lnTo>
                  <a:pt x="1560090" y="10708"/>
                </a:lnTo>
                <a:lnTo>
                  <a:pt x="1510125" y="26292"/>
                </a:lnTo>
                <a:lnTo>
                  <a:pt x="1462905" y="48798"/>
                </a:lnTo>
                <a:lnTo>
                  <a:pt x="1419299" y="77820"/>
                </a:lnTo>
                <a:lnTo>
                  <a:pt x="1379426" y="113117"/>
                </a:lnTo>
                <a:lnTo>
                  <a:pt x="1343265" y="154509"/>
                </a:lnTo>
                <a:lnTo>
                  <a:pt x="1310795" y="201812"/>
                </a:lnTo>
                <a:lnTo>
                  <a:pt x="1281994" y="254845"/>
                </a:lnTo>
                <a:lnTo>
                  <a:pt x="1256842" y="313427"/>
                </a:lnTo>
                <a:lnTo>
                  <a:pt x="1235318" y="377374"/>
                </a:lnTo>
                <a:lnTo>
                  <a:pt x="1217399" y="446507"/>
                </a:lnTo>
                <a:lnTo>
                  <a:pt x="1203066" y="520642"/>
                </a:lnTo>
                <a:lnTo>
                  <a:pt x="1197237" y="559528"/>
                </a:lnTo>
                <a:lnTo>
                  <a:pt x="1192296" y="599597"/>
                </a:lnTo>
                <a:lnTo>
                  <a:pt x="1188241" y="640826"/>
                </a:lnTo>
                <a:lnTo>
                  <a:pt x="1185069" y="683192"/>
                </a:lnTo>
                <a:lnTo>
                  <a:pt x="1182777" y="726672"/>
                </a:lnTo>
                <a:lnTo>
                  <a:pt x="1181363" y="771244"/>
                </a:lnTo>
                <a:lnTo>
                  <a:pt x="1180824" y="816884"/>
                </a:lnTo>
                <a:lnTo>
                  <a:pt x="1181158" y="863570"/>
                </a:lnTo>
                <a:lnTo>
                  <a:pt x="1182361" y="911280"/>
                </a:lnTo>
                <a:lnTo>
                  <a:pt x="1184431" y="959990"/>
                </a:lnTo>
                <a:lnTo>
                  <a:pt x="1187366" y="1009679"/>
                </a:lnTo>
                <a:lnTo>
                  <a:pt x="1191163" y="1060322"/>
                </a:lnTo>
                <a:lnTo>
                  <a:pt x="1195818" y="1111898"/>
                </a:lnTo>
                <a:lnTo>
                  <a:pt x="1201330" y="1164383"/>
                </a:lnTo>
                <a:lnTo>
                  <a:pt x="1207696" y="1217755"/>
                </a:lnTo>
                <a:lnTo>
                  <a:pt x="1214914" y="1271992"/>
                </a:lnTo>
                <a:lnTo>
                  <a:pt x="1222980" y="1327070"/>
                </a:lnTo>
                <a:lnTo>
                  <a:pt x="1231891" y="1382967"/>
                </a:lnTo>
                <a:lnTo>
                  <a:pt x="1241646" y="1439659"/>
                </a:lnTo>
                <a:lnTo>
                  <a:pt x="1252242" y="1497125"/>
                </a:lnTo>
                <a:lnTo>
                  <a:pt x="1263676" y="1555342"/>
                </a:lnTo>
                <a:lnTo>
                  <a:pt x="1275945" y="1614286"/>
                </a:lnTo>
                <a:lnTo>
                  <a:pt x="1289046" y="1673935"/>
                </a:lnTo>
                <a:lnTo>
                  <a:pt x="1302978" y="1734267"/>
                </a:lnTo>
                <a:lnTo>
                  <a:pt x="1317737" y="1795258"/>
                </a:lnTo>
                <a:lnTo>
                  <a:pt x="1333321" y="1856886"/>
                </a:lnTo>
                <a:lnTo>
                  <a:pt x="1349726" y="1919128"/>
                </a:lnTo>
                <a:lnTo>
                  <a:pt x="1366952" y="1981962"/>
                </a:lnTo>
                <a:lnTo>
                  <a:pt x="1384994" y="2045364"/>
                </a:lnTo>
                <a:lnTo>
                  <a:pt x="1403850" y="2109312"/>
                </a:lnTo>
                <a:lnTo>
                  <a:pt x="1423517" y="2173784"/>
                </a:lnTo>
                <a:lnTo>
                  <a:pt x="1443994" y="2238756"/>
                </a:lnTo>
                <a:lnTo>
                  <a:pt x="1465277" y="2304205"/>
                </a:lnTo>
                <a:lnTo>
                  <a:pt x="1487363" y="2370110"/>
                </a:lnTo>
                <a:lnTo>
                  <a:pt x="1510250" y="2436447"/>
                </a:lnTo>
                <a:lnTo>
                  <a:pt x="1450451" y="2474366"/>
                </a:lnTo>
                <a:lnTo>
                  <a:pt x="1391595" y="2512440"/>
                </a:lnTo>
                <a:lnTo>
                  <a:pt x="1333699" y="2550652"/>
                </a:lnTo>
                <a:lnTo>
                  <a:pt x="1276780" y="2588986"/>
                </a:lnTo>
                <a:lnTo>
                  <a:pt x="1220857" y="2627425"/>
                </a:lnTo>
                <a:lnTo>
                  <a:pt x="1165947" y="2665951"/>
                </a:lnTo>
                <a:lnTo>
                  <a:pt x="1112066" y="2704549"/>
                </a:lnTo>
                <a:lnTo>
                  <a:pt x="1059233" y="2743202"/>
                </a:lnTo>
                <a:lnTo>
                  <a:pt x="1007464" y="2781892"/>
                </a:lnTo>
                <a:lnTo>
                  <a:pt x="956778" y="2820603"/>
                </a:lnTo>
                <a:lnTo>
                  <a:pt x="907192" y="2859319"/>
                </a:lnTo>
                <a:lnTo>
                  <a:pt x="858722" y="2898022"/>
                </a:lnTo>
                <a:lnTo>
                  <a:pt x="811388" y="2936696"/>
                </a:lnTo>
                <a:lnTo>
                  <a:pt x="765205" y="2975324"/>
                </a:lnTo>
                <a:lnTo>
                  <a:pt x="720192" y="3013889"/>
                </a:lnTo>
                <a:lnTo>
                  <a:pt x="676366" y="3052375"/>
                </a:lnTo>
                <a:lnTo>
                  <a:pt x="633744" y="3090765"/>
                </a:lnTo>
                <a:lnTo>
                  <a:pt x="592344" y="3129041"/>
                </a:lnTo>
                <a:lnTo>
                  <a:pt x="552184" y="3167188"/>
                </a:lnTo>
                <a:lnTo>
                  <a:pt x="513280" y="3205189"/>
                </a:lnTo>
                <a:lnTo>
                  <a:pt x="475650" y="3243026"/>
                </a:lnTo>
                <a:lnTo>
                  <a:pt x="439311" y="3280684"/>
                </a:lnTo>
                <a:lnTo>
                  <a:pt x="404282" y="3318145"/>
                </a:lnTo>
                <a:lnTo>
                  <a:pt x="370579" y="3355392"/>
                </a:lnTo>
                <a:lnTo>
                  <a:pt x="338220" y="3392409"/>
                </a:lnTo>
                <a:lnTo>
                  <a:pt x="307222" y="3429179"/>
                </a:lnTo>
                <a:lnTo>
                  <a:pt x="277603" y="3465686"/>
                </a:lnTo>
                <a:lnTo>
                  <a:pt x="249381" y="3501912"/>
                </a:lnTo>
                <a:lnTo>
                  <a:pt x="222572" y="3537841"/>
                </a:lnTo>
                <a:lnTo>
                  <a:pt x="197193" y="3573456"/>
                </a:lnTo>
                <a:lnTo>
                  <a:pt x="173264" y="3608741"/>
                </a:lnTo>
                <a:lnTo>
                  <a:pt x="150800" y="3643678"/>
                </a:lnTo>
                <a:lnTo>
                  <a:pt x="129820" y="3678250"/>
                </a:lnTo>
                <a:lnTo>
                  <a:pt x="110341" y="3712442"/>
                </a:lnTo>
                <a:lnTo>
                  <a:pt x="92379" y="3746237"/>
                </a:lnTo>
                <a:lnTo>
                  <a:pt x="61082" y="3812565"/>
                </a:lnTo>
                <a:lnTo>
                  <a:pt x="36066" y="3877102"/>
                </a:lnTo>
                <a:lnTo>
                  <a:pt x="17473" y="3939714"/>
                </a:lnTo>
                <a:lnTo>
                  <a:pt x="5440" y="4000265"/>
                </a:lnTo>
                <a:lnTo>
                  <a:pt x="109" y="4058624"/>
                </a:lnTo>
                <a:lnTo>
                  <a:pt x="0" y="4086938"/>
                </a:lnTo>
                <a:lnTo>
                  <a:pt x="1618" y="4114654"/>
                </a:lnTo>
                <a:lnTo>
                  <a:pt x="10106" y="4168224"/>
                </a:lnTo>
                <a:lnTo>
                  <a:pt x="25715" y="4219197"/>
                </a:lnTo>
                <a:lnTo>
                  <a:pt x="48311" y="4266962"/>
                </a:lnTo>
                <a:lnTo>
                  <a:pt x="77314" y="4310705"/>
                </a:lnTo>
                <a:lnTo>
                  <a:pt x="112622" y="4350673"/>
                </a:lnTo>
                <a:lnTo>
                  <a:pt x="154054" y="4386889"/>
                </a:lnTo>
                <a:lnTo>
                  <a:pt x="201427" y="4419375"/>
                </a:lnTo>
                <a:lnTo>
                  <a:pt x="254558" y="4448153"/>
                </a:lnTo>
                <a:lnTo>
                  <a:pt x="313265" y="4473245"/>
                </a:lnTo>
                <a:lnTo>
                  <a:pt x="377365" y="4494673"/>
                </a:lnTo>
                <a:lnTo>
                  <a:pt x="446675" y="4512458"/>
                </a:lnTo>
                <a:lnTo>
                  <a:pt x="521012" y="4526624"/>
                </a:lnTo>
                <a:lnTo>
                  <a:pt x="560009" y="4532355"/>
                </a:lnTo>
                <a:lnTo>
                  <a:pt x="600195" y="4537191"/>
                </a:lnTo>
                <a:lnTo>
                  <a:pt x="641546" y="4541132"/>
                </a:lnTo>
                <a:lnTo>
                  <a:pt x="684040" y="4544181"/>
                </a:lnTo>
                <a:lnTo>
                  <a:pt x="727654" y="4546342"/>
                </a:lnTo>
                <a:lnTo>
                  <a:pt x="772364" y="4547618"/>
                </a:lnTo>
                <a:lnTo>
                  <a:pt x="818150" y="4548010"/>
                </a:lnTo>
                <a:lnTo>
                  <a:pt x="864986" y="4547522"/>
                </a:lnTo>
                <a:lnTo>
                  <a:pt x="912851" y="4546156"/>
                </a:lnTo>
                <a:lnTo>
                  <a:pt x="961722" y="4543916"/>
                </a:lnTo>
                <a:lnTo>
                  <a:pt x="1011576" y="4540803"/>
                </a:lnTo>
                <a:lnTo>
                  <a:pt x="1062390" y="4536821"/>
                </a:lnTo>
                <a:lnTo>
                  <a:pt x="1114141" y="4531972"/>
                </a:lnTo>
                <a:lnTo>
                  <a:pt x="1166806" y="4526260"/>
                </a:lnTo>
                <a:lnTo>
                  <a:pt x="1220364" y="4519686"/>
                </a:lnTo>
                <a:lnTo>
                  <a:pt x="1274789" y="4512254"/>
                </a:lnTo>
                <a:lnTo>
                  <a:pt x="1330061" y="4503967"/>
                </a:lnTo>
                <a:lnTo>
                  <a:pt x="1386156" y="4494827"/>
                </a:lnTo>
                <a:lnTo>
                  <a:pt x="1443052" y="4484836"/>
                </a:lnTo>
                <a:lnTo>
                  <a:pt x="1500724" y="4473998"/>
                </a:lnTo>
                <a:lnTo>
                  <a:pt x="1559152" y="4462316"/>
                </a:lnTo>
                <a:lnTo>
                  <a:pt x="1618311" y="4449791"/>
                </a:lnTo>
                <a:lnTo>
                  <a:pt x="1678179" y="4436428"/>
                </a:lnTo>
                <a:lnTo>
                  <a:pt x="1738733" y="4422228"/>
                </a:lnTo>
                <a:lnTo>
                  <a:pt x="1799950" y="4407194"/>
                </a:lnTo>
                <a:lnTo>
                  <a:pt x="1861808" y="4391330"/>
                </a:lnTo>
                <a:lnTo>
                  <a:pt x="1924284" y="4374637"/>
                </a:lnTo>
                <a:lnTo>
                  <a:pt x="1987354" y="4357119"/>
                </a:lnTo>
                <a:lnTo>
                  <a:pt x="2050996" y="4338779"/>
                </a:lnTo>
                <a:lnTo>
                  <a:pt x="2115188" y="4319618"/>
                </a:lnTo>
                <a:lnTo>
                  <a:pt x="2179905" y="4299640"/>
                </a:lnTo>
                <a:lnTo>
                  <a:pt x="2245127" y="4278848"/>
                </a:lnTo>
                <a:lnTo>
                  <a:pt x="2310828" y="4257244"/>
                </a:lnTo>
                <a:lnTo>
                  <a:pt x="2376988" y="4234832"/>
                </a:lnTo>
                <a:lnTo>
                  <a:pt x="2415119" y="4294552"/>
                </a:lnTo>
                <a:lnTo>
                  <a:pt x="2453400" y="4353299"/>
                </a:lnTo>
                <a:lnTo>
                  <a:pt x="2491813" y="4411054"/>
                </a:lnTo>
                <a:lnTo>
                  <a:pt x="2530342" y="4467801"/>
                </a:lnTo>
                <a:lnTo>
                  <a:pt x="2568969" y="4523522"/>
                </a:lnTo>
                <a:lnTo>
                  <a:pt x="2607677" y="4578199"/>
                </a:lnTo>
                <a:lnTo>
                  <a:pt x="2646449" y="4631814"/>
                </a:lnTo>
                <a:lnTo>
                  <a:pt x="2685268" y="4684349"/>
                </a:lnTo>
                <a:lnTo>
                  <a:pt x="2724117" y="4735787"/>
                </a:lnTo>
                <a:lnTo>
                  <a:pt x="2762978" y="4786110"/>
                </a:lnTo>
                <a:lnTo>
                  <a:pt x="2801834" y="4835300"/>
                </a:lnTo>
                <a:lnTo>
                  <a:pt x="2840669" y="4883340"/>
                </a:lnTo>
                <a:lnTo>
                  <a:pt x="2879465" y="4930212"/>
                </a:lnTo>
                <a:lnTo>
                  <a:pt x="2918206" y="4975898"/>
                </a:lnTo>
                <a:lnTo>
                  <a:pt x="2956872" y="5020381"/>
                </a:lnTo>
                <a:lnTo>
                  <a:pt x="2995449" y="5063642"/>
                </a:lnTo>
                <a:lnTo>
                  <a:pt x="3033918" y="5105665"/>
                </a:lnTo>
                <a:lnTo>
                  <a:pt x="3072263" y="5146430"/>
                </a:lnTo>
                <a:lnTo>
                  <a:pt x="3110466" y="5185922"/>
                </a:lnTo>
                <a:lnTo>
                  <a:pt x="3148511" y="5224121"/>
                </a:lnTo>
                <a:lnTo>
                  <a:pt x="3186379" y="5261011"/>
                </a:lnTo>
                <a:lnTo>
                  <a:pt x="3224054" y="5296573"/>
                </a:lnTo>
                <a:lnTo>
                  <a:pt x="3261519" y="5330790"/>
                </a:lnTo>
                <a:lnTo>
                  <a:pt x="3298757" y="5363644"/>
                </a:lnTo>
                <a:lnTo>
                  <a:pt x="3335750" y="5395118"/>
                </a:lnTo>
                <a:lnTo>
                  <a:pt x="3372481" y="5425193"/>
                </a:lnTo>
                <a:lnTo>
                  <a:pt x="3408934" y="5453852"/>
                </a:lnTo>
                <a:lnTo>
                  <a:pt x="3445091" y="5481077"/>
                </a:lnTo>
                <a:lnTo>
                  <a:pt x="3480934" y="5506851"/>
                </a:lnTo>
                <a:lnTo>
                  <a:pt x="3516448" y="5531156"/>
                </a:lnTo>
                <a:lnTo>
                  <a:pt x="3551614" y="5553974"/>
                </a:lnTo>
                <a:lnTo>
                  <a:pt x="3586416" y="5575288"/>
                </a:lnTo>
                <a:lnTo>
                  <a:pt x="3620836" y="5595079"/>
                </a:lnTo>
                <a:lnTo>
                  <a:pt x="3654857" y="5613330"/>
                </a:lnTo>
                <a:lnTo>
                  <a:pt x="3721635" y="5645141"/>
                </a:lnTo>
                <a:lnTo>
                  <a:pt x="3786612" y="5670580"/>
                </a:lnTo>
                <a:lnTo>
                  <a:pt x="3849652" y="5689505"/>
                </a:lnTo>
                <a:lnTo>
                  <a:pt x="3910616" y="5701774"/>
                </a:lnTo>
                <a:lnTo>
                  <a:pt x="3969369" y="5707245"/>
                </a:lnTo>
                <a:lnTo>
                  <a:pt x="3997873" y="5707388"/>
                </a:lnTo>
                <a:lnTo>
                  <a:pt x="4025772" y="5705778"/>
                </a:lnTo>
                <a:lnTo>
                  <a:pt x="4079689" y="5697229"/>
                </a:lnTo>
                <a:lnTo>
                  <a:pt x="4130983" y="5681458"/>
                </a:lnTo>
                <a:lnTo>
                  <a:pt x="4179381" y="5658390"/>
                </a:lnTo>
                <a:lnTo>
                  <a:pt x="4223976" y="5628458"/>
                </a:lnTo>
                <a:lnTo>
                  <a:pt x="4264644" y="5591926"/>
                </a:lnTo>
                <a:lnTo>
                  <a:pt x="4301409" y="5548989"/>
                </a:lnTo>
                <a:lnTo>
                  <a:pt x="4334294" y="5499845"/>
                </a:lnTo>
                <a:lnTo>
                  <a:pt x="4363322" y="5444688"/>
                </a:lnTo>
                <a:lnTo>
                  <a:pt x="4388518" y="5383716"/>
                </a:lnTo>
                <a:lnTo>
                  <a:pt x="4409903" y="5317124"/>
                </a:lnTo>
                <a:lnTo>
                  <a:pt x="4427503" y="5245110"/>
                </a:lnTo>
                <a:lnTo>
                  <a:pt x="4434890" y="5207130"/>
                </a:lnTo>
                <a:lnTo>
                  <a:pt x="4441340" y="5167868"/>
                </a:lnTo>
                <a:lnTo>
                  <a:pt x="4446854" y="5127348"/>
                </a:lnTo>
                <a:lnTo>
                  <a:pt x="4451437" y="5085595"/>
                </a:lnTo>
                <a:lnTo>
                  <a:pt x="4455091" y="5042634"/>
                </a:lnTo>
                <a:lnTo>
                  <a:pt x="4457819" y="4998488"/>
                </a:lnTo>
                <a:lnTo>
                  <a:pt x="4459624" y="4953183"/>
                </a:lnTo>
                <a:lnTo>
                  <a:pt x="4460508" y="4906743"/>
                </a:lnTo>
                <a:lnTo>
                  <a:pt x="4460476" y="4859192"/>
                </a:lnTo>
                <a:lnTo>
                  <a:pt x="4459529" y="4810556"/>
                </a:lnTo>
                <a:lnTo>
                  <a:pt x="4457670" y="4760858"/>
                </a:lnTo>
                <a:lnTo>
                  <a:pt x="4454903" y="4710123"/>
                </a:lnTo>
                <a:lnTo>
                  <a:pt x="4451231" y="4658375"/>
                </a:lnTo>
                <a:lnTo>
                  <a:pt x="4446656" y="4605640"/>
                </a:lnTo>
                <a:lnTo>
                  <a:pt x="4441182" y="4551941"/>
                </a:lnTo>
                <a:lnTo>
                  <a:pt x="4434810" y="4497304"/>
                </a:lnTo>
                <a:lnTo>
                  <a:pt x="4427545" y="4441752"/>
                </a:lnTo>
                <a:lnTo>
                  <a:pt x="4419389" y="4385311"/>
                </a:lnTo>
                <a:lnTo>
                  <a:pt x="4410345" y="4328004"/>
                </a:lnTo>
                <a:lnTo>
                  <a:pt x="4400416" y="4269857"/>
                </a:lnTo>
                <a:lnTo>
                  <a:pt x="4389605" y="4210893"/>
                </a:lnTo>
                <a:lnTo>
                  <a:pt x="4377915" y="4151138"/>
                </a:lnTo>
                <a:lnTo>
                  <a:pt x="4365349" y="4090615"/>
                </a:lnTo>
                <a:lnTo>
                  <a:pt x="4351909" y="4029351"/>
                </a:lnTo>
                <a:lnTo>
                  <a:pt x="4337599" y="3967368"/>
                </a:lnTo>
                <a:lnTo>
                  <a:pt x="4322422" y="3904691"/>
                </a:lnTo>
                <a:lnTo>
                  <a:pt x="4306380" y="3841346"/>
                </a:lnTo>
                <a:lnTo>
                  <a:pt x="4289477" y="3777356"/>
                </a:lnTo>
                <a:lnTo>
                  <a:pt x="4271714" y="3712746"/>
                </a:lnTo>
                <a:lnTo>
                  <a:pt x="4253097" y="3647540"/>
                </a:lnTo>
                <a:lnTo>
                  <a:pt x="4233626" y="3581764"/>
                </a:lnTo>
                <a:lnTo>
                  <a:pt x="4213306" y="3515442"/>
                </a:lnTo>
                <a:lnTo>
                  <a:pt x="4192138" y="3448597"/>
                </a:lnTo>
                <a:lnTo>
                  <a:pt x="4170127" y="3381256"/>
                </a:lnTo>
                <a:lnTo>
                  <a:pt x="4229640" y="3343944"/>
                </a:lnTo>
                <a:lnTo>
                  <a:pt x="4288234" y="3306470"/>
                </a:lnTo>
                <a:lnTo>
                  <a:pt x="4345894" y="3268851"/>
                </a:lnTo>
                <a:lnTo>
                  <a:pt x="4402603" y="3231102"/>
                </a:lnTo>
                <a:lnTo>
                  <a:pt x="4458343" y="3193241"/>
                </a:lnTo>
                <a:lnTo>
                  <a:pt x="4513098" y="3155282"/>
                </a:lnTo>
                <a:lnTo>
                  <a:pt x="4566851" y="3117242"/>
                </a:lnTo>
                <a:lnTo>
                  <a:pt x="4619586" y="3079138"/>
                </a:lnTo>
                <a:lnTo>
                  <a:pt x="4671285" y="3040985"/>
                </a:lnTo>
                <a:lnTo>
                  <a:pt x="4721933" y="3002801"/>
                </a:lnTo>
                <a:lnTo>
                  <a:pt x="4771512" y="2964600"/>
                </a:lnTo>
                <a:lnTo>
                  <a:pt x="4820005" y="2926400"/>
                </a:lnTo>
                <a:lnTo>
                  <a:pt x="4867397" y="2888217"/>
                </a:lnTo>
                <a:lnTo>
                  <a:pt x="4913669" y="2850067"/>
                </a:lnTo>
                <a:lnTo>
                  <a:pt x="4958806" y="2811966"/>
                </a:lnTo>
                <a:lnTo>
                  <a:pt x="5002791" y="2773930"/>
                </a:lnTo>
                <a:lnTo>
                  <a:pt x="5045607" y="2735976"/>
                </a:lnTo>
                <a:lnTo>
                  <a:pt x="5087236" y="2698120"/>
                </a:lnTo>
                <a:lnTo>
                  <a:pt x="5127664" y="2660377"/>
                </a:lnTo>
                <a:lnTo>
                  <a:pt x="5166872" y="2622765"/>
                </a:lnTo>
                <a:lnTo>
                  <a:pt x="5204843" y="2585300"/>
                </a:lnTo>
                <a:lnTo>
                  <a:pt x="5241563" y="2547998"/>
                </a:lnTo>
                <a:lnTo>
                  <a:pt x="5277012" y="2510874"/>
                </a:lnTo>
                <a:lnTo>
                  <a:pt x="5311176" y="2473946"/>
                </a:lnTo>
                <a:lnTo>
                  <a:pt x="5344036" y="2437230"/>
                </a:lnTo>
                <a:lnTo>
                  <a:pt x="5375577" y="2400741"/>
                </a:lnTo>
                <a:lnTo>
                  <a:pt x="5405782" y="2364496"/>
                </a:lnTo>
                <a:lnTo>
                  <a:pt x="5434633" y="2328512"/>
                </a:lnTo>
                <a:lnTo>
                  <a:pt x="5462115" y="2292804"/>
                </a:lnTo>
                <a:lnTo>
                  <a:pt x="5488210" y="2257388"/>
                </a:lnTo>
                <a:lnTo>
                  <a:pt x="5512901" y="2222282"/>
                </a:lnTo>
                <a:lnTo>
                  <a:pt x="5536173" y="2187501"/>
                </a:lnTo>
                <a:lnTo>
                  <a:pt x="5558007" y="2153061"/>
                </a:lnTo>
                <a:lnTo>
                  <a:pt x="5578388" y="2118979"/>
                </a:lnTo>
                <a:lnTo>
                  <a:pt x="5597299" y="2085271"/>
                </a:lnTo>
                <a:lnTo>
                  <a:pt x="5630643" y="2019041"/>
                </a:lnTo>
                <a:lnTo>
                  <a:pt x="5657905" y="1954502"/>
                </a:lnTo>
                <a:lnTo>
                  <a:pt x="5678952" y="1891784"/>
                </a:lnTo>
                <a:lnTo>
                  <a:pt x="5693648" y="1831015"/>
                </a:lnTo>
                <a:lnTo>
                  <a:pt x="5701861" y="1772327"/>
                </a:lnTo>
                <a:lnTo>
                  <a:pt x="5703495" y="1743804"/>
                </a:lnTo>
                <a:lnTo>
                  <a:pt x="5703457" y="1715849"/>
                </a:lnTo>
                <a:lnTo>
                  <a:pt x="5698302" y="1661712"/>
                </a:lnTo>
                <a:lnTo>
                  <a:pt x="5686261" y="1610044"/>
                </a:lnTo>
                <a:lnTo>
                  <a:pt x="5667202" y="1560976"/>
                </a:lnTo>
                <a:lnTo>
                  <a:pt x="5641420" y="1515343"/>
                </a:lnTo>
                <a:lnTo>
                  <a:pt x="5609241" y="1473494"/>
                </a:lnTo>
                <a:lnTo>
                  <a:pt x="5570847" y="1435408"/>
                </a:lnTo>
                <a:lnTo>
                  <a:pt x="5526421" y="1401063"/>
                </a:lnTo>
                <a:lnTo>
                  <a:pt x="5476146" y="1370436"/>
                </a:lnTo>
                <a:lnTo>
                  <a:pt x="5420204" y="1343506"/>
                </a:lnTo>
                <a:lnTo>
                  <a:pt x="5358777" y="1320250"/>
                </a:lnTo>
                <a:lnTo>
                  <a:pt x="5292050" y="1300648"/>
                </a:lnTo>
                <a:lnTo>
                  <a:pt x="5220203" y="1284676"/>
                </a:lnTo>
                <a:lnTo>
                  <a:pt x="5182417" y="1278045"/>
                </a:lnTo>
                <a:lnTo>
                  <a:pt x="5143420" y="1272313"/>
                </a:lnTo>
                <a:lnTo>
                  <a:pt x="5103235" y="1267478"/>
                </a:lnTo>
                <a:lnTo>
                  <a:pt x="5061884" y="1263537"/>
                </a:lnTo>
                <a:lnTo>
                  <a:pt x="5019390" y="1260487"/>
                </a:lnTo>
                <a:lnTo>
                  <a:pt x="4975777" y="1258326"/>
                </a:lnTo>
                <a:lnTo>
                  <a:pt x="4931066" y="1257050"/>
                </a:lnTo>
                <a:lnTo>
                  <a:pt x="4885282" y="1256657"/>
                </a:lnTo>
                <a:lnTo>
                  <a:pt x="4838445" y="1257145"/>
                </a:lnTo>
                <a:lnTo>
                  <a:pt x="4790581" y="1258510"/>
                </a:lnTo>
                <a:lnTo>
                  <a:pt x="4741710" y="1260750"/>
                </a:lnTo>
                <a:lnTo>
                  <a:pt x="4691857" y="1263862"/>
                </a:lnTo>
                <a:lnTo>
                  <a:pt x="4641043" y="1267843"/>
                </a:lnTo>
                <a:lnTo>
                  <a:pt x="4589292" y="1272691"/>
                </a:lnTo>
                <a:lnTo>
                  <a:pt x="4536627" y="1278403"/>
                </a:lnTo>
                <a:lnTo>
                  <a:pt x="4483070" y="1284975"/>
                </a:lnTo>
                <a:lnTo>
                  <a:pt x="4428645" y="1292406"/>
                </a:lnTo>
                <a:lnTo>
                  <a:pt x="4373374" y="1300693"/>
                </a:lnTo>
                <a:lnTo>
                  <a:pt x="4317279" y="1309832"/>
                </a:lnTo>
                <a:lnTo>
                  <a:pt x="4260384" y="1319821"/>
                </a:lnTo>
                <a:lnTo>
                  <a:pt x="4202712" y="1330658"/>
                </a:lnTo>
                <a:lnTo>
                  <a:pt x="4144285" y="1342339"/>
                </a:lnTo>
                <a:lnTo>
                  <a:pt x="4085127" y="1354862"/>
                </a:lnTo>
                <a:lnTo>
                  <a:pt x="4025259" y="1368224"/>
                </a:lnTo>
                <a:lnTo>
                  <a:pt x="3964706" y="1382423"/>
                </a:lnTo>
                <a:lnTo>
                  <a:pt x="3903489" y="1397455"/>
                </a:lnTo>
                <a:lnTo>
                  <a:pt x="3841631" y="1413318"/>
                </a:lnTo>
                <a:lnTo>
                  <a:pt x="3779156" y="1430009"/>
                </a:lnTo>
                <a:lnTo>
                  <a:pt x="3716087" y="1447525"/>
                </a:lnTo>
                <a:lnTo>
                  <a:pt x="3652445" y="1465864"/>
                </a:lnTo>
                <a:lnTo>
                  <a:pt x="3588254" y="1485023"/>
                </a:lnTo>
                <a:lnTo>
                  <a:pt x="3523537" y="1504999"/>
                </a:lnTo>
                <a:lnTo>
                  <a:pt x="3458317" y="1525790"/>
                </a:lnTo>
                <a:lnTo>
                  <a:pt x="3392615" y="1547392"/>
                </a:lnTo>
                <a:lnTo>
                  <a:pt x="3326456" y="1569803"/>
                </a:lnTo>
                <a:lnTo>
                  <a:pt x="3289537" y="1510154"/>
                </a:lnTo>
                <a:lnTo>
                  <a:pt x="3252452" y="1451401"/>
                </a:lnTo>
                <a:lnTo>
                  <a:pt x="3215217" y="1393559"/>
                </a:lnTo>
                <a:lnTo>
                  <a:pt x="3177847" y="1336644"/>
                </a:lnTo>
                <a:lnTo>
                  <a:pt x="3140359" y="1280674"/>
                </a:lnTo>
                <a:lnTo>
                  <a:pt x="3102769" y="1225665"/>
                </a:lnTo>
                <a:lnTo>
                  <a:pt x="3065091" y="1171633"/>
                </a:lnTo>
                <a:lnTo>
                  <a:pt x="3027342" y="1118594"/>
                </a:lnTo>
                <a:lnTo>
                  <a:pt x="2989538" y="1066565"/>
                </a:lnTo>
                <a:lnTo>
                  <a:pt x="2951694" y="1015563"/>
                </a:lnTo>
                <a:lnTo>
                  <a:pt x="2913826" y="965604"/>
                </a:lnTo>
                <a:lnTo>
                  <a:pt x="2875949" y="916703"/>
                </a:lnTo>
                <a:lnTo>
                  <a:pt x="2838080" y="868878"/>
                </a:lnTo>
                <a:lnTo>
                  <a:pt x="2800234" y="822145"/>
                </a:lnTo>
                <a:lnTo>
                  <a:pt x="2762427" y="776521"/>
                </a:lnTo>
                <a:lnTo>
                  <a:pt x="2724675" y="732021"/>
                </a:lnTo>
                <a:lnTo>
                  <a:pt x="2686993" y="688663"/>
                </a:lnTo>
                <a:lnTo>
                  <a:pt x="2649397" y="646462"/>
                </a:lnTo>
                <a:lnTo>
                  <a:pt x="2611903" y="605436"/>
                </a:lnTo>
                <a:lnTo>
                  <a:pt x="2574527" y="565600"/>
                </a:lnTo>
                <a:lnTo>
                  <a:pt x="2537284" y="526970"/>
                </a:lnTo>
                <a:lnTo>
                  <a:pt x="2500191" y="489564"/>
                </a:lnTo>
                <a:lnTo>
                  <a:pt x="2463262" y="453398"/>
                </a:lnTo>
                <a:lnTo>
                  <a:pt x="2426513" y="418488"/>
                </a:lnTo>
                <a:lnTo>
                  <a:pt x="2389961" y="384850"/>
                </a:lnTo>
                <a:lnTo>
                  <a:pt x="2353621" y="352502"/>
                </a:lnTo>
                <a:lnTo>
                  <a:pt x="2317509" y="321459"/>
                </a:lnTo>
                <a:lnTo>
                  <a:pt x="2281641" y="291737"/>
                </a:lnTo>
                <a:lnTo>
                  <a:pt x="2246032" y="263354"/>
                </a:lnTo>
                <a:lnTo>
                  <a:pt x="2210697" y="236325"/>
                </a:lnTo>
                <a:lnTo>
                  <a:pt x="2175654" y="210668"/>
                </a:lnTo>
                <a:lnTo>
                  <a:pt x="2140917" y="186398"/>
                </a:lnTo>
                <a:lnTo>
                  <a:pt x="2106502" y="163531"/>
                </a:lnTo>
                <a:lnTo>
                  <a:pt x="2072426" y="142085"/>
                </a:lnTo>
                <a:lnTo>
                  <a:pt x="2038703" y="122076"/>
                </a:lnTo>
                <a:lnTo>
                  <a:pt x="2005349" y="103520"/>
                </a:lnTo>
                <a:lnTo>
                  <a:pt x="1939814" y="70832"/>
                </a:lnTo>
                <a:lnTo>
                  <a:pt x="1875945" y="44154"/>
                </a:lnTo>
                <a:lnTo>
                  <a:pt x="1813870" y="23616"/>
                </a:lnTo>
                <a:lnTo>
                  <a:pt x="1753712" y="9351"/>
                </a:lnTo>
                <a:lnTo>
                  <a:pt x="1695600" y="1488"/>
                </a:lnTo>
                <a:lnTo>
                  <a:pt x="1667350" y="0"/>
                </a:lnTo>
                <a:close/>
              </a:path>
            </a:pathLst>
          </a:custGeom>
          <a:solidFill>
            <a:srgbClr val="EC6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6" name="object 5">
            <a:extLst>
              <a:ext uri="{FF2B5EF4-FFF2-40B4-BE49-F238E27FC236}">
                <a16:creationId xmlns:a16="http://schemas.microsoft.com/office/drawing/2014/main" id="{980C08DF-738F-4EFE-AE3E-D9A8AAE760D9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261878" y="2798846"/>
            <a:ext cx="7507541" cy="7206995"/>
          </a:xfrm>
          <a:prstGeom prst="rect">
            <a:avLst/>
          </a:prstGeom>
          <a:effectLst>
            <a:outerShdw dist="317500" dir="13320000" algn="ctr" rotWithShape="0">
              <a:srgbClr val="A0C814"/>
            </a:outerShdw>
          </a:effectLst>
        </p:spPr>
      </p:pic>
      <p:pic>
        <p:nvPicPr>
          <p:cNvPr id="17" name="object 6">
            <a:extLst>
              <a:ext uri="{FF2B5EF4-FFF2-40B4-BE49-F238E27FC236}">
                <a16:creationId xmlns:a16="http://schemas.microsoft.com/office/drawing/2014/main" id="{35C43A38-9011-40B0-A6E6-CEF89C85290C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782485" y="730825"/>
            <a:ext cx="12321614" cy="10577730"/>
          </a:xfrm>
          <a:prstGeom prst="rect">
            <a:avLst/>
          </a:prstGeom>
        </p:spPr>
      </p:pic>
      <p:pic>
        <p:nvPicPr>
          <p:cNvPr id="18" name="object 7">
            <a:extLst>
              <a:ext uri="{FF2B5EF4-FFF2-40B4-BE49-F238E27FC236}">
                <a16:creationId xmlns:a16="http://schemas.microsoft.com/office/drawing/2014/main" id="{F24A5AB4-E4C9-42A4-921C-35E9062F6C8F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467367" y="3574040"/>
            <a:ext cx="2817704" cy="3116855"/>
          </a:xfrm>
          <a:prstGeom prst="rect">
            <a:avLst/>
          </a:prstGeom>
        </p:spPr>
      </p:pic>
      <p:sp>
        <p:nvSpPr>
          <p:cNvPr id="19" name="object 8">
            <a:extLst>
              <a:ext uri="{FF2B5EF4-FFF2-40B4-BE49-F238E27FC236}">
                <a16:creationId xmlns:a16="http://schemas.microsoft.com/office/drawing/2014/main" id="{3D761B97-E318-46D8-9159-BBD09EE0CF5E}"/>
              </a:ext>
            </a:extLst>
          </p:cNvPr>
          <p:cNvSpPr/>
          <p:nvPr/>
        </p:nvSpPr>
        <p:spPr>
          <a:xfrm>
            <a:off x="16093098" y="0"/>
            <a:ext cx="4011295" cy="5617845"/>
          </a:xfrm>
          <a:custGeom>
            <a:avLst/>
            <a:gdLst/>
            <a:ahLst/>
            <a:cxnLst/>
            <a:rect l="l" t="t" r="r" b="b"/>
            <a:pathLst>
              <a:path w="4011294" h="5617845">
                <a:moveTo>
                  <a:pt x="3080670" y="5617839"/>
                </a:moveTo>
                <a:lnTo>
                  <a:pt x="3128736" y="5617465"/>
                </a:lnTo>
                <a:lnTo>
                  <a:pt x="3176625" y="5616346"/>
                </a:lnTo>
                <a:lnTo>
                  <a:pt x="3224332" y="5614489"/>
                </a:lnTo>
                <a:lnTo>
                  <a:pt x="3271850" y="5611898"/>
                </a:lnTo>
                <a:lnTo>
                  <a:pt x="3319175" y="5608579"/>
                </a:lnTo>
                <a:lnTo>
                  <a:pt x="3366301" y="5604537"/>
                </a:lnTo>
                <a:lnTo>
                  <a:pt x="3413224" y="5599778"/>
                </a:lnTo>
                <a:lnTo>
                  <a:pt x="3459937" y="5594307"/>
                </a:lnTo>
                <a:lnTo>
                  <a:pt x="3506435" y="5588130"/>
                </a:lnTo>
                <a:lnTo>
                  <a:pt x="3552713" y="5581252"/>
                </a:lnTo>
                <a:lnTo>
                  <a:pt x="3598766" y="5573678"/>
                </a:lnTo>
                <a:lnTo>
                  <a:pt x="3644589" y="5565414"/>
                </a:lnTo>
                <a:lnTo>
                  <a:pt x="3690175" y="5556465"/>
                </a:lnTo>
                <a:lnTo>
                  <a:pt x="3735521" y="5546837"/>
                </a:lnTo>
                <a:lnTo>
                  <a:pt x="3780619" y="5536535"/>
                </a:lnTo>
                <a:lnTo>
                  <a:pt x="3825466" y="5525564"/>
                </a:lnTo>
                <a:lnTo>
                  <a:pt x="3870056" y="5513930"/>
                </a:lnTo>
                <a:lnTo>
                  <a:pt x="3914383" y="5501639"/>
                </a:lnTo>
                <a:lnTo>
                  <a:pt x="3958442" y="5488696"/>
                </a:lnTo>
                <a:lnTo>
                  <a:pt x="4002228" y="5475105"/>
                </a:lnTo>
                <a:lnTo>
                  <a:pt x="4010999" y="5472236"/>
                </a:lnTo>
              </a:path>
              <a:path w="4011294" h="5617845">
                <a:moveTo>
                  <a:pt x="1196770" y="0"/>
                </a:moveTo>
                <a:lnTo>
                  <a:pt x="1134022" y="50707"/>
                </a:lnTo>
                <a:lnTo>
                  <a:pt x="1099626" y="79711"/>
                </a:lnTo>
                <a:lnTo>
                  <a:pt x="1065652" y="109211"/>
                </a:lnTo>
                <a:lnTo>
                  <a:pt x="1032106" y="139200"/>
                </a:lnTo>
                <a:lnTo>
                  <a:pt x="998993" y="169673"/>
                </a:lnTo>
                <a:lnTo>
                  <a:pt x="966318" y="200625"/>
                </a:lnTo>
                <a:lnTo>
                  <a:pt x="934087" y="232051"/>
                </a:lnTo>
                <a:lnTo>
                  <a:pt x="902304" y="263944"/>
                </a:lnTo>
                <a:lnTo>
                  <a:pt x="870976" y="296300"/>
                </a:lnTo>
                <a:lnTo>
                  <a:pt x="840108" y="329113"/>
                </a:lnTo>
                <a:lnTo>
                  <a:pt x="809704" y="362377"/>
                </a:lnTo>
                <a:lnTo>
                  <a:pt x="779771" y="396087"/>
                </a:lnTo>
                <a:lnTo>
                  <a:pt x="750313" y="430239"/>
                </a:lnTo>
                <a:lnTo>
                  <a:pt x="721337" y="464826"/>
                </a:lnTo>
                <a:lnTo>
                  <a:pt x="692846" y="499842"/>
                </a:lnTo>
                <a:lnTo>
                  <a:pt x="664847" y="535283"/>
                </a:lnTo>
                <a:lnTo>
                  <a:pt x="637345" y="571144"/>
                </a:lnTo>
                <a:lnTo>
                  <a:pt x="610345" y="607418"/>
                </a:lnTo>
                <a:lnTo>
                  <a:pt x="583853" y="644100"/>
                </a:lnTo>
                <a:lnTo>
                  <a:pt x="557873" y="681185"/>
                </a:lnTo>
                <a:lnTo>
                  <a:pt x="532412" y="718667"/>
                </a:lnTo>
                <a:lnTo>
                  <a:pt x="507474" y="756542"/>
                </a:lnTo>
                <a:lnTo>
                  <a:pt x="483065" y="794803"/>
                </a:lnTo>
                <a:lnTo>
                  <a:pt x="459190" y="833445"/>
                </a:lnTo>
                <a:lnTo>
                  <a:pt x="435854" y="872462"/>
                </a:lnTo>
                <a:lnTo>
                  <a:pt x="413064" y="911851"/>
                </a:lnTo>
                <a:lnTo>
                  <a:pt x="390823" y="951604"/>
                </a:lnTo>
                <a:lnTo>
                  <a:pt x="369138" y="991716"/>
                </a:lnTo>
                <a:lnTo>
                  <a:pt x="348014" y="1032183"/>
                </a:lnTo>
                <a:lnTo>
                  <a:pt x="327456" y="1072998"/>
                </a:lnTo>
                <a:lnTo>
                  <a:pt x="307469" y="1114156"/>
                </a:lnTo>
                <a:lnTo>
                  <a:pt x="288059" y="1155652"/>
                </a:lnTo>
                <a:lnTo>
                  <a:pt x="269232" y="1197481"/>
                </a:lnTo>
                <a:lnTo>
                  <a:pt x="250991" y="1239636"/>
                </a:lnTo>
                <a:lnTo>
                  <a:pt x="233343" y="1282113"/>
                </a:lnTo>
                <a:lnTo>
                  <a:pt x="216294" y="1324906"/>
                </a:lnTo>
                <a:lnTo>
                  <a:pt x="199848" y="1368009"/>
                </a:lnTo>
                <a:lnTo>
                  <a:pt x="184010" y="1411418"/>
                </a:lnTo>
                <a:lnTo>
                  <a:pt x="168787" y="1455127"/>
                </a:lnTo>
                <a:lnTo>
                  <a:pt x="154182" y="1499130"/>
                </a:lnTo>
                <a:lnTo>
                  <a:pt x="140203" y="1543422"/>
                </a:lnTo>
                <a:lnTo>
                  <a:pt x="126854" y="1587998"/>
                </a:lnTo>
                <a:lnTo>
                  <a:pt x="114139" y="1632851"/>
                </a:lnTo>
                <a:lnTo>
                  <a:pt x="102066" y="1677978"/>
                </a:lnTo>
                <a:lnTo>
                  <a:pt x="90639" y="1723372"/>
                </a:lnTo>
                <a:lnTo>
                  <a:pt x="79862" y="1769027"/>
                </a:lnTo>
                <a:lnTo>
                  <a:pt x="69743" y="1814939"/>
                </a:lnTo>
                <a:lnTo>
                  <a:pt x="60285" y="1861102"/>
                </a:lnTo>
                <a:lnTo>
                  <a:pt x="51495" y="1907511"/>
                </a:lnTo>
                <a:lnTo>
                  <a:pt x="43378" y="1954160"/>
                </a:lnTo>
                <a:lnTo>
                  <a:pt x="35938" y="2001044"/>
                </a:lnTo>
                <a:lnTo>
                  <a:pt x="29182" y="2048157"/>
                </a:lnTo>
                <a:lnTo>
                  <a:pt x="23114" y="2095493"/>
                </a:lnTo>
                <a:lnTo>
                  <a:pt x="17740" y="2143049"/>
                </a:lnTo>
                <a:lnTo>
                  <a:pt x="13065" y="2190817"/>
                </a:lnTo>
                <a:lnTo>
                  <a:pt x="9095" y="2238793"/>
                </a:lnTo>
                <a:lnTo>
                  <a:pt x="5835" y="2286972"/>
                </a:lnTo>
                <a:lnTo>
                  <a:pt x="3290" y="2335347"/>
                </a:lnTo>
                <a:lnTo>
                  <a:pt x="1465" y="2383913"/>
                </a:lnTo>
                <a:lnTo>
                  <a:pt x="367" y="2432666"/>
                </a:lnTo>
                <a:lnTo>
                  <a:pt x="0" y="2481599"/>
                </a:lnTo>
                <a:lnTo>
                  <a:pt x="367" y="2530532"/>
                </a:lnTo>
                <a:lnTo>
                  <a:pt x="1465" y="2579285"/>
                </a:lnTo>
                <a:lnTo>
                  <a:pt x="3290" y="2627851"/>
                </a:lnTo>
                <a:lnTo>
                  <a:pt x="5835" y="2676226"/>
                </a:lnTo>
                <a:lnTo>
                  <a:pt x="9095" y="2724405"/>
                </a:lnTo>
                <a:lnTo>
                  <a:pt x="13065" y="2772381"/>
                </a:lnTo>
                <a:lnTo>
                  <a:pt x="17740" y="2820149"/>
                </a:lnTo>
                <a:lnTo>
                  <a:pt x="23114" y="2867705"/>
                </a:lnTo>
                <a:lnTo>
                  <a:pt x="29182" y="2915042"/>
                </a:lnTo>
                <a:lnTo>
                  <a:pt x="35938" y="2962155"/>
                </a:lnTo>
                <a:lnTo>
                  <a:pt x="43378" y="3009038"/>
                </a:lnTo>
                <a:lnTo>
                  <a:pt x="51495" y="3055687"/>
                </a:lnTo>
                <a:lnTo>
                  <a:pt x="60285" y="3102096"/>
                </a:lnTo>
                <a:lnTo>
                  <a:pt x="69743" y="3148259"/>
                </a:lnTo>
                <a:lnTo>
                  <a:pt x="79862" y="3194171"/>
                </a:lnTo>
                <a:lnTo>
                  <a:pt x="90639" y="3239826"/>
                </a:lnTo>
                <a:lnTo>
                  <a:pt x="102066" y="3285220"/>
                </a:lnTo>
                <a:lnTo>
                  <a:pt x="114139" y="3330347"/>
                </a:lnTo>
                <a:lnTo>
                  <a:pt x="126854" y="3375200"/>
                </a:lnTo>
                <a:lnTo>
                  <a:pt x="140203" y="3419776"/>
                </a:lnTo>
                <a:lnTo>
                  <a:pt x="154182" y="3464068"/>
                </a:lnTo>
                <a:lnTo>
                  <a:pt x="168787" y="3508071"/>
                </a:lnTo>
                <a:lnTo>
                  <a:pt x="184010" y="3551780"/>
                </a:lnTo>
                <a:lnTo>
                  <a:pt x="199848" y="3595189"/>
                </a:lnTo>
                <a:lnTo>
                  <a:pt x="216294" y="3638292"/>
                </a:lnTo>
                <a:lnTo>
                  <a:pt x="233343" y="3681085"/>
                </a:lnTo>
                <a:lnTo>
                  <a:pt x="250991" y="3723562"/>
                </a:lnTo>
                <a:lnTo>
                  <a:pt x="269232" y="3765718"/>
                </a:lnTo>
                <a:lnTo>
                  <a:pt x="288059" y="3807546"/>
                </a:lnTo>
                <a:lnTo>
                  <a:pt x="307469" y="3849042"/>
                </a:lnTo>
                <a:lnTo>
                  <a:pt x="327456" y="3890200"/>
                </a:lnTo>
                <a:lnTo>
                  <a:pt x="348014" y="3931016"/>
                </a:lnTo>
                <a:lnTo>
                  <a:pt x="369138" y="3971482"/>
                </a:lnTo>
                <a:lnTo>
                  <a:pt x="390823" y="4011594"/>
                </a:lnTo>
                <a:lnTo>
                  <a:pt x="413064" y="4051348"/>
                </a:lnTo>
                <a:lnTo>
                  <a:pt x="435854" y="4090736"/>
                </a:lnTo>
                <a:lnTo>
                  <a:pt x="459190" y="4129753"/>
                </a:lnTo>
                <a:lnTo>
                  <a:pt x="483065" y="4168396"/>
                </a:lnTo>
                <a:lnTo>
                  <a:pt x="507474" y="4206657"/>
                </a:lnTo>
                <a:lnTo>
                  <a:pt x="532412" y="4244531"/>
                </a:lnTo>
                <a:lnTo>
                  <a:pt x="557873" y="4282013"/>
                </a:lnTo>
                <a:lnTo>
                  <a:pt x="583853" y="4319098"/>
                </a:lnTo>
                <a:lnTo>
                  <a:pt x="610345" y="4355781"/>
                </a:lnTo>
                <a:lnTo>
                  <a:pt x="637345" y="4392055"/>
                </a:lnTo>
                <a:lnTo>
                  <a:pt x="664847" y="4427915"/>
                </a:lnTo>
                <a:lnTo>
                  <a:pt x="692846" y="4463356"/>
                </a:lnTo>
                <a:lnTo>
                  <a:pt x="721337" y="4498373"/>
                </a:lnTo>
                <a:lnTo>
                  <a:pt x="750313" y="4532959"/>
                </a:lnTo>
                <a:lnTo>
                  <a:pt x="779771" y="4567111"/>
                </a:lnTo>
                <a:lnTo>
                  <a:pt x="809704" y="4600821"/>
                </a:lnTo>
                <a:lnTo>
                  <a:pt x="840108" y="4634086"/>
                </a:lnTo>
                <a:lnTo>
                  <a:pt x="870976" y="4666898"/>
                </a:lnTo>
                <a:lnTo>
                  <a:pt x="902304" y="4699254"/>
                </a:lnTo>
                <a:lnTo>
                  <a:pt x="934087" y="4731147"/>
                </a:lnTo>
                <a:lnTo>
                  <a:pt x="966318" y="4762573"/>
                </a:lnTo>
                <a:lnTo>
                  <a:pt x="998993" y="4793525"/>
                </a:lnTo>
                <a:lnTo>
                  <a:pt x="1032106" y="4823998"/>
                </a:lnTo>
                <a:lnTo>
                  <a:pt x="1065652" y="4853987"/>
                </a:lnTo>
                <a:lnTo>
                  <a:pt x="1099626" y="4883487"/>
                </a:lnTo>
                <a:lnTo>
                  <a:pt x="1134022" y="4912491"/>
                </a:lnTo>
                <a:lnTo>
                  <a:pt x="1168836" y="4940995"/>
                </a:lnTo>
                <a:lnTo>
                  <a:pt x="1204060" y="4968994"/>
                </a:lnTo>
                <a:lnTo>
                  <a:pt x="1239692" y="4996481"/>
                </a:lnTo>
                <a:lnTo>
                  <a:pt x="1275724" y="5023451"/>
                </a:lnTo>
                <a:lnTo>
                  <a:pt x="1312152" y="5049899"/>
                </a:lnTo>
                <a:lnTo>
                  <a:pt x="1348970" y="5075820"/>
                </a:lnTo>
                <a:lnTo>
                  <a:pt x="1386173" y="5101208"/>
                </a:lnTo>
                <a:lnTo>
                  <a:pt x="1423756" y="5126057"/>
                </a:lnTo>
                <a:lnTo>
                  <a:pt x="1461714" y="5150363"/>
                </a:lnTo>
                <a:lnTo>
                  <a:pt x="1500040" y="5174119"/>
                </a:lnTo>
                <a:lnTo>
                  <a:pt x="1538730" y="5197321"/>
                </a:lnTo>
                <a:lnTo>
                  <a:pt x="1577779" y="5219963"/>
                </a:lnTo>
                <a:lnTo>
                  <a:pt x="1617181" y="5242039"/>
                </a:lnTo>
                <a:lnTo>
                  <a:pt x="1656930" y="5263545"/>
                </a:lnTo>
                <a:lnTo>
                  <a:pt x="1697022" y="5284474"/>
                </a:lnTo>
                <a:lnTo>
                  <a:pt x="1737451" y="5304821"/>
                </a:lnTo>
                <a:lnTo>
                  <a:pt x="1778212" y="5324581"/>
                </a:lnTo>
                <a:lnTo>
                  <a:pt x="1819300" y="5343749"/>
                </a:lnTo>
                <a:lnTo>
                  <a:pt x="1860708" y="5362318"/>
                </a:lnTo>
                <a:lnTo>
                  <a:pt x="1902433" y="5380284"/>
                </a:lnTo>
                <a:lnTo>
                  <a:pt x="1944467" y="5397641"/>
                </a:lnTo>
                <a:lnTo>
                  <a:pt x="1986807" y="5414384"/>
                </a:lnTo>
                <a:lnTo>
                  <a:pt x="2029447" y="5430508"/>
                </a:lnTo>
                <a:lnTo>
                  <a:pt x="2072381" y="5446006"/>
                </a:lnTo>
                <a:lnTo>
                  <a:pt x="2115605" y="5460874"/>
                </a:lnTo>
                <a:lnTo>
                  <a:pt x="2159112" y="5475105"/>
                </a:lnTo>
                <a:lnTo>
                  <a:pt x="2202898" y="5488696"/>
                </a:lnTo>
                <a:lnTo>
                  <a:pt x="2246957" y="5501639"/>
                </a:lnTo>
                <a:lnTo>
                  <a:pt x="2291284" y="5513930"/>
                </a:lnTo>
                <a:lnTo>
                  <a:pt x="2335874" y="5525564"/>
                </a:lnTo>
                <a:lnTo>
                  <a:pt x="2380721" y="5536535"/>
                </a:lnTo>
                <a:lnTo>
                  <a:pt x="2425819" y="5546837"/>
                </a:lnTo>
                <a:lnTo>
                  <a:pt x="2471165" y="5556465"/>
                </a:lnTo>
                <a:lnTo>
                  <a:pt x="2516751" y="5565414"/>
                </a:lnTo>
                <a:lnTo>
                  <a:pt x="2562574" y="5573678"/>
                </a:lnTo>
                <a:lnTo>
                  <a:pt x="2608627" y="5581252"/>
                </a:lnTo>
                <a:lnTo>
                  <a:pt x="2654905" y="5588130"/>
                </a:lnTo>
                <a:lnTo>
                  <a:pt x="2701404" y="5594307"/>
                </a:lnTo>
                <a:lnTo>
                  <a:pt x="2748117" y="5599778"/>
                </a:lnTo>
                <a:lnTo>
                  <a:pt x="2795039" y="5604537"/>
                </a:lnTo>
                <a:lnTo>
                  <a:pt x="2842165" y="5608579"/>
                </a:lnTo>
                <a:lnTo>
                  <a:pt x="2889490" y="5611898"/>
                </a:lnTo>
                <a:lnTo>
                  <a:pt x="2937009" y="5614489"/>
                </a:lnTo>
                <a:lnTo>
                  <a:pt x="2984715" y="5616346"/>
                </a:lnTo>
                <a:lnTo>
                  <a:pt x="3032604" y="5617465"/>
                </a:lnTo>
                <a:lnTo>
                  <a:pt x="3080670" y="5617839"/>
                </a:lnTo>
              </a:path>
            </a:pathLst>
          </a:custGeom>
          <a:ln w="72877">
            <a:solidFill>
              <a:srgbClr val="A2C51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0" name="object 9">
            <a:extLst>
              <a:ext uri="{FF2B5EF4-FFF2-40B4-BE49-F238E27FC236}">
                <a16:creationId xmlns:a16="http://schemas.microsoft.com/office/drawing/2014/main" id="{7151550E-FD79-4383-9D38-171F8C3B5E91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518650" y="0"/>
            <a:ext cx="2842489" cy="2089528"/>
          </a:xfrm>
          <a:prstGeom prst="rect">
            <a:avLst/>
          </a:prstGeom>
        </p:spPr>
      </p:pic>
      <p:sp>
        <p:nvSpPr>
          <p:cNvPr id="21" name="object 10">
            <a:extLst>
              <a:ext uri="{FF2B5EF4-FFF2-40B4-BE49-F238E27FC236}">
                <a16:creationId xmlns:a16="http://schemas.microsoft.com/office/drawing/2014/main" id="{226090EE-BE5F-4351-B09D-301AE02A6578}"/>
              </a:ext>
            </a:extLst>
          </p:cNvPr>
          <p:cNvSpPr/>
          <p:nvPr/>
        </p:nvSpPr>
        <p:spPr>
          <a:xfrm>
            <a:off x="0" y="7323495"/>
            <a:ext cx="1047115" cy="1774825"/>
          </a:xfrm>
          <a:custGeom>
            <a:avLst/>
            <a:gdLst/>
            <a:ahLst/>
            <a:cxnLst/>
            <a:rect l="l" t="t" r="r" b="b"/>
            <a:pathLst>
              <a:path w="1047115" h="1774825">
                <a:moveTo>
                  <a:pt x="0" y="0"/>
                </a:moveTo>
                <a:lnTo>
                  <a:pt x="0" y="1416389"/>
                </a:lnTo>
                <a:lnTo>
                  <a:pt x="32488" y="1444743"/>
                </a:lnTo>
                <a:lnTo>
                  <a:pt x="69741" y="1475292"/>
                </a:lnTo>
                <a:lnTo>
                  <a:pt x="108004" y="1504745"/>
                </a:lnTo>
                <a:lnTo>
                  <a:pt x="147260" y="1533071"/>
                </a:lnTo>
                <a:lnTo>
                  <a:pt x="187489" y="1560241"/>
                </a:lnTo>
                <a:lnTo>
                  <a:pt x="228674" y="1586225"/>
                </a:lnTo>
                <a:lnTo>
                  <a:pt x="270795" y="1610993"/>
                </a:lnTo>
                <a:lnTo>
                  <a:pt x="313836" y="1634514"/>
                </a:lnTo>
                <a:lnTo>
                  <a:pt x="357776" y="1656758"/>
                </a:lnTo>
                <a:lnTo>
                  <a:pt x="402599" y="1677697"/>
                </a:lnTo>
                <a:lnTo>
                  <a:pt x="448285" y="1697299"/>
                </a:lnTo>
                <a:lnTo>
                  <a:pt x="494816" y="1715535"/>
                </a:lnTo>
                <a:lnTo>
                  <a:pt x="542174" y="1732375"/>
                </a:lnTo>
                <a:lnTo>
                  <a:pt x="590341" y="1747789"/>
                </a:lnTo>
                <a:lnTo>
                  <a:pt x="639297" y="1761746"/>
                </a:lnTo>
                <a:lnTo>
                  <a:pt x="689026" y="1774217"/>
                </a:lnTo>
                <a:lnTo>
                  <a:pt x="1047088" y="244358"/>
                </a:lnTo>
                <a:lnTo>
                  <a:pt x="0" y="0"/>
                </a:lnTo>
                <a:close/>
              </a:path>
            </a:pathLst>
          </a:custGeom>
          <a:solidFill>
            <a:srgbClr val="5AC5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">
            <a:extLst>
              <a:ext uri="{FF2B5EF4-FFF2-40B4-BE49-F238E27FC236}">
                <a16:creationId xmlns:a16="http://schemas.microsoft.com/office/drawing/2014/main" id="{48AF6858-66C7-4AA4-B811-955D121C472A}"/>
              </a:ext>
            </a:extLst>
          </p:cNvPr>
          <p:cNvSpPr txBox="1"/>
          <p:nvPr/>
        </p:nvSpPr>
        <p:spPr>
          <a:xfrm>
            <a:off x="773999" y="1497486"/>
            <a:ext cx="8973251" cy="77380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de-DE" sz="4949" b="1" spc="-55" dirty="0">
                <a:solidFill>
                  <a:srgbClr val="FFFFFF"/>
                </a:solidFill>
                <a:latin typeface="Goethe FF Clan"/>
                <a:cs typeface="Goethe FF Clan"/>
              </a:rPr>
              <a:t>Ist Grammatik langweilig?</a:t>
            </a:r>
            <a:endParaRPr lang="de-DE" sz="4949" i="1" dirty="0">
              <a:latin typeface="Goethe FF Clan"/>
              <a:cs typeface="Goethe FF Cl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3">
            <a:extLst>
              <a:ext uri="{FF2B5EF4-FFF2-40B4-BE49-F238E27FC236}">
                <a16:creationId xmlns:a16="http://schemas.microsoft.com/office/drawing/2014/main" id="{C7204A28-F225-4A8E-BAAA-B786C642D5B4}"/>
              </a:ext>
            </a:extLst>
          </p:cNvPr>
          <p:cNvSpPr/>
          <p:nvPr/>
        </p:nvSpPr>
        <p:spPr>
          <a:xfrm>
            <a:off x="0" y="4028530"/>
            <a:ext cx="1046480" cy="4710430"/>
          </a:xfrm>
          <a:custGeom>
            <a:avLst/>
            <a:gdLst/>
            <a:ahLst/>
            <a:cxnLst/>
            <a:rect l="l" t="t" r="r" b="b"/>
            <a:pathLst>
              <a:path w="1046480" h="4710430">
                <a:moveTo>
                  <a:pt x="0" y="4709829"/>
                </a:moveTo>
                <a:lnTo>
                  <a:pt x="47113" y="4666840"/>
                </a:lnTo>
                <a:lnTo>
                  <a:pt x="79788" y="4635888"/>
                </a:lnTo>
                <a:lnTo>
                  <a:pt x="112020" y="4604463"/>
                </a:lnTo>
                <a:lnTo>
                  <a:pt x="143802" y="4572569"/>
                </a:lnTo>
                <a:lnTo>
                  <a:pt x="175130" y="4540214"/>
                </a:lnTo>
                <a:lnTo>
                  <a:pt x="205998" y="4507401"/>
                </a:lnTo>
                <a:lnTo>
                  <a:pt x="236402" y="4474137"/>
                </a:lnTo>
                <a:lnTo>
                  <a:pt x="266335" y="4440426"/>
                </a:lnTo>
                <a:lnTo>
                  <a:pt x="295793" y="4406275"/>
                </a:lnTo>
                <a:lnTo>
                  <a:pt x="324770" y="4371688"/>
                </a:lnTo>
                <a:lnTo>
                  <a:pt x="353260" y="4336671"/>
                </a:lnTo>
                <a:lnTo>
                  <a:pt x="381259" y="4301230"/>
                </a:lnTo>
                <a:lnTo>
                  <a:pt x="408761" y="4265370"/>
                </a:lnTo>
                <a:lnTo>
                  <a:pt x="435761" y="4229096"/>
                </a:lnTo>
                <a:lnTo>
                  <a:pt x="462254" y="4192414"/>
                </a:lnTo>
                <a:lnTo>
                  <a:pt x="488233" y="4155329"/>
                </a:lnTo>
                <a:lnTo>
                  <a:pt x="513695" y="4117846"/>
                </a:lnTo>
                <a:lnTo>
                  <a:pt x="538633" y="4079972"/>
                </a:lnTo>
                <a:lnTo>
                  <a:pt x="563042" y="4041711"/>
                </a:lnTo>
                <a:lnTo>
                  <a:pt x="586917" y="4003069"/>
                </a:lnTo>
                <a:lnTo>
                  <a:pt x="610252" y="3964051"/>
                </a:lnTo>
                <a:lnTo>
                  <a:pt x="633043" y="3924663"/>
                </a:lnTo>
                <a:lnTo>
                  <a:pt x="655283" y="3884910"/>
                </a:lnTo>
                <a:lnTo>
                  <a:pt x="676968" y="3844797"/>
                </a:lnTo>
                <a:lnTo>
                  <a:pt x="698092" y="3804331"/>
                </a:lnTo>
                <a:lnTo>
                  <a:pt x="718650" y="3763516"/>
                </a:lnTo>
                <a:lnTo>
                  <a:pt x="738637" y="3722357"/>
                </a:lnTo>
                <a:lnTo>
                  <a:pt x="758047" y="3680861"/>
                </a:lnTo>
                <a:lnTo>
                  <a:pt x="776875" y="3639033"/>
                </a:lnTo>
                <a:lnTo>
                  <a:pt x="795115" y="3596878"/>
                </a:lnTo>
                <a:lnTo>
                  <a:pt x="812763" y="3554401"/>
                </a:lnTo>
                <a:lnTo>
                  <a:pt x="829812" y="3511608"/>
                </a:lnTo>
                <a:lnTo>
                  <a:pt x="846259" y="3468504"/>
                </a:lnTo>
                <a:lnTo>
                  <a:pt x="862096" y="3425095"/>
                </a:lnTo>
                <a:lnTo>
                  <a:pt x="877320" y="3381387"/>
                </a:lnTo>
                <a:lnTo>
                  <a:pt x="891924" y="3337384"/>
                </a:lnTo>
                <a:lnTo>
                  <a:pt x="905903" y="3293091"/>
                </a:lnTo>
                <a:lnTo>
                  <a:pt x="919253" y="3248516"/>
                </a:lnTo>
                <a:lnTo>
                  <a:pt x="931967" y="3203662"/>
                </a:lnTo>
                <a:lnTo>
                  <a:pt x="944040" y="3158536"/>
                </a:lnTo>
                <a:lnTo>
                  <a:pt x="955468" y="3113142"/>
                </a:lnTo>
                <a:lnTo>
                  <a:pt x="966244" y="3067486"/>
                </a:lnTo>
                <a:lnTo>
                  <a:pt x="976363" y="3021574"/>
                </a:lnTo>
                <a:lnTo>
                  <a:pt x="985821" y="2975411"/>
                </a:lnTo>
                <a:lnTo>
                  <a:pt x="994611" y="2929002"/>
                </a:lnTo>
                <a:lnTo>
                  <a:pt x="1002729" y="2882354"/>
                </a:lnTo>
                <a:lnTo>
                  <a:pt x="1010168" y="2835470"/>
                </a:lnTo>
                <a:lnTo>
                  <a:pt x="1016925" y="2788357"/>
                </a:lnTo>
                <a:lnTo>
                  <a:pt x="1022993" y="2741020"/>
                </a:lnTo>
                <a:lnTo>
                  <a:pt x="1028367" y="2693465"/>
                </a:lnTo>
                <a:lnTo>
                  <a:pt x="1033041" y="2645696"/>
                </a:lnTo>
                <a:lnTo>
                  <a:pt x="1037011" y="2597720"/>
                </a:lnTo>
                <a:lnTo>
                  <a:pt x="1040271" y="2549542"/>
                </a:lnTo>
                <a:lnTo>
                  <a:pt x="1042816" y="2501167"/>
                </a:lnTo>
                <a:lnTo>
                  <a:pt x="1044641" y="2452600"/>
                </a:lnTo>
                <a:lnTo>
                  <a:pt x="1045739" y="2403848"/>
                </a:lnTo>
                <a:lnTo>
                  <a:pt x="1046107" y="2354914"/>
                </a:lnTo>
                <a:lnTo>
                  <a:pt x="1045739" y="2305981"/>
                </a:lnTo>
                <a:lnTo>
                  <a:pt x="1044641" y="2257229"/>
                </a:lnTo>
                <a:lnTo>
                  <a:pt x="1042816" y="2208662"/>
                </a:lnTo>
                <a:lnTo>
                  <a:pt x="1040271" y="2160287"/>
                </a:lnTo>
                <a:lnTo>
                  <a:pt x="1037011" y="2112109"/>
                </a:lnTo>
                <a:lnTo>
                  <a:pt x="1033041" y="2064133"/>
                </a:lnTo>
                <a:lnTo>
                  <a:pt x="1028367" y="2016364"/>
                </a:lnTo>
                <a:lnTo>
                  <a:pt x="1022993" y="1968809"/>
                </a:lnTo>
                <a:lnTo>
                  <a:pt x="1016925" y="1921472"/>
                </a:lnTo>
                <a:lnTo>
                  <a:pt x="1010168" y="1874359"/>
                </a:lnTo>
                <a:lnTo>
                  <a:pt x="1002729" y="1827475"/>
                </a:lnTo>
                <a:lnTo>
                  <a:pt x="994611" y="1780826"/>
                </a:lnTo>
                <a:lnTo>
                  <a:pt x="985821" y="1734418"/>
                </a:lnTo>
                <a:lnTo>
                  <a:pt x="976363" y="1688255"/>
                </a:lnTo>
                <a:lnTo>
                  <a:pt x="966244" y="1642343"/>
                </a:lnTo>
                <a:lnTo>
                  <a:pt x="955468" y="1596687"/>
                </a:lnTo>
                <a:lnTo>
                  <a:pt x="944040" y="1551293"/>
                </a:lnTo>
                <a:lnTo>
                  <a:pt x="931967" y="1506167"/>
                </a:lnTo>
                <a:lnTo>
                  <a:pt x="919253" y="1461313"/>
                </a:lnTo>
                <a:lnTo>
                  <a:pt x="905903" y="1416737"/>
                </a:lnTo>
                <a:lnTo>
                  <a:pt x="891924" y="1372445"/>
                </a:lnTo>
                <a:lnTo>
                  <a:pt x="877320" y="1328442"/>
                </a:lnTo>
                <a:lnTo>
                  <a:pt x="862096" y="1284734"/>
                </a:lnTo>
                <a:lnTo>
                  <a:pt x="846259" y="1241325"/>
                </a:lnTo>
                <a:lnTo>
                  <a:pt x="829812" y="1198221"/>
                </a:lnTo>
                <a:lnTo>
                  <a:pt x="812763" y="1155428"/>
                </a:lnTo>
                <a:lnTo>
                  <a:pt x="795115" y="1112951"/>
                </a:lnTo>
                <a:lnTo>
                  <a:pt x="776875" y="1070796"/>
                </a:lnTo>
                <a:lnTo>
                  <a:pt x="758047" y="1028968"/>
                </a:lnTo>
                <a:lnTo>
                  <a:pt x="738637" y="987471"/>
                </a:lnTo>
                <a:lnTo>
                  <a:pt x="718650" y="946313"/>
                </a:lnTo>
                <a:lnTo>
                  <a:pt x="698092" y="905498"/>
                </a:lnTo>
                <a:lnTo>
                  <a:pt x="676968" y="865032"/>
                </a:lnTo>
                <a:lnTo>
                  <a:pt x="655283" y="824919"/>
                </a:lnTo>
                <a:lnTo>
                  <a:pt x="633043" y="785166"/>
                </a:lnTo>
                <a:lnTo>
                  <a:pt x="610252" y="745778"/>
                </a:lnTo>
                <a:lnTo>
                  <a:pt x="586917" y="706760"/>
                </a:lnTo>
                <a:lnTo>
                  <a:pt x="563042" y="668118"/>
                </a:lnTo>
                <a:lnTo>
                  <a:pt x="538633" y="629857"/>
                </a:lnTo>
                <a:lnTo>
                  <a:pt x="513695" y="591983"/>
                </a:lnTo>
                <a:lnTo>
                  <a:pt x="488233" y="554500"/>
                </a:lnTo>
                <a:lnTo>
                  <a:pt x="462254" y="517415"/>
                </a:lnTo>
                <a:lnTo>
                  <a:pt x="435761" y="480733"/>
                </a:lnTo>
                <a:lnTo>
                  <a:pt x="408761" y="444459"/>
                </a:lnTo>
                <a:lnTo>
                  <a:pt x="381259" y="408599"/>
                </a:lnTo>
                <a:lnTo>
                  <a:pt x="353260" y="373158"/>
                </a:lnTo>
                <a:lnTo>
                  <a:pt x="324770" y="338141"/>
                </a:lnTo>
                <a:lnTo>
                  <a:pt x="295793" y="303554"/>
                </a:lnTo>
                <a:lnTo>
                  <a:pt x="266335" y="269403"/>
                </a:lnTo>
                <a:lnTo>
                  <a:pt x="236402" y="235692"/>
                </a:lnTo>
                <a:lnTo>
                  <a:pt x="205998" y="202428"/>
                </a:lnTo>
                <a:lnTo>
                  <a:pt x="175130" y="169615"/>
                </a:lnTo>
                <a:lnTo>
                  <a:pt x="143802" y="137259"/>
                </a:lnTo>
                <a:lnTo>
                  <a:pt x="112020" y="105366"/>
                </a:lnTo>
                <a:lnTo>
                  <a:pt x="79788" y="73941"/>
                </a:lnTo>
                <a:lnTo>
                  <a:pt x="47113" y="42989"/>
                </a:lnTo>
                <a:lnTo>
                  <a:pt x="14000" y="12516"/>
                </a:lnTo>
                <a:lnTo>
                  <a:pt x="0" y="0"/>
                </a:lnTo>
              </a:path>
            </a:pathLst>
          </a:custGeom>
          <a:ln w="72877">
            <a:solidFill>
              <a:srgbClr val="5AC5F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4">
            <a:extLst>
              <a:ext uri="{FF2B5EF4-FFF2-40B4-BE49-F238E27FC236}">
                <a16:creationId xmlns:a16="http://schemas.microsoft.com/office/drawing/2014/main" id="{D009A04A-4E66-4635-9177-AC6EBBEF6498}"/>
              </a:ext>
            </a:extLst>
          </p:cNvPr>
          <p:cNvSpPr/>
          <p:nvPr/>
        </p:nvSpPr>
        <p:spPr>
          <a:xfrm>
            <a:off x="10138601" y="2617729"/>
            <a:ext cx="4942205" cy="2977515"/>
          </a:xfrm>
          <a:custGeom>
            <a:avLst/>
            <a:gdLst/>
            <a:ahLst/>
            <a:cxnLst/>
            <a:rect l="l" t="t" r="r" b="b"/>
            <a:pathLst>
              <a:path w="4942205" h="2977515">
                <a:moveTo>
                  <a:pt x="4941748" y="1488490"/>
                </a:moveTo>
                <a:lnTo>
                  <a:pt x="4940986" y="1440307"/>
                </a:lnTo>
                <a:lnTo>
                  <a:pt x="4938700" y="1392516"/>
                </a:lnTo>
                <a:lnTo>
                  <a:pt x="4934928" y="1345133"/>
                </a:lnTo>
                <a:lnTo>
                  <a:pt x="4929695" y="1298181"/>
                </a:lnTo>
                <a:lnTo>
                  <a:pt x="4923015" y="1251673"/>
                </a:lnTo>
                <a:lnTo>
                  <a:pt x="4914912" y="1205636"/>
                </a:lnTo>
                <a:lnTo>
                  <a:pt x="4905400" y="1160106"/>
                </a:lnTo>
                <a:lnTo>
                  <a:pt x="4894529" y="1115085"/>
                </a:lnTo>
                <a:lnTo>
                  <a:pt x="4882299" y="1070622"/>
                </a:lnTo>
                <a:lnTo>
                  <a:pt x="4868735" y="1026718"/>
                </a:lnTo>
                <a:lnTo>
                  <a:pt x="4853864" y="983411"/>
                </a:lnTo>
                <a:lnTo>
                  <a:pt x="4837709" y="940701"/>
                </a:lnTo>
                <a:lnTo>
                  <a:pt x="4820310" y="898639"/>
                </a:lnTo>
                <a:lnTo>
                  <a:pt x="4801654" y="857237"/>
                </a:lnTo>
                <a:lnTo>
                  <a:pt x="4781791" y="816521"/>
                </a:lnTo>
                <a:lnTo>
                  <a:pt x="4760747" y="776503"/>
                </a:lnTo>
                <a:lnTo>
                  <a:pt x="4738522" y="737222"/>
                </a:lnTo>
                <a:lnTo>
                  <a:pt x="4715154" y="698677"/>
                </a:lnTo>
                <a:lnTo>
                  <a:pt x="4690669" y="660920"/>
                </a:lnTo>
                <a:lnTo>
                  <a:pt x="4665091" y="623963"/>
                </a:lnTo>
                <a:lnTo>
                  <a:pt x="4638433" y="587819"/>
                </a:lnTo>
                <a:lnTo>
                  <a:pt x="4610722" y="552526"/>
                </a:lnTo>
                <a:lnTo>
                  <a:pt x="4581982" y="518096"/>
                </a:lnTo>
                <a:lnTo>
                  <a:pt x="4552239" y="484555"/>
                </a:lnTo>
                <a:lnTo>
                  <a:pt x="4521505" y="451929"/>
                </a:lnTo>
                <a:lnTo>
                  <a:pt x="4489818" y="420243"/>
                </a:lnTo>
                <a:lnTo>
                  <a:pt x="4457192" y="389509"/>
                </a:lnTo>
                <a:lnTo>
                  <a:pt x="4423651" y="359765"/>
                </a:lnTo>
                <a:lnTo>
                  <a:pt x="4389221" y="331025"/>
                </a:lnTo>
                <a:lnTo>
                  <a:pt x="4353928" y="303314"/>
                </a:lnTo>
                <a:lnTo>
                  <a:pt x="4317784" y="276656"/>
                </a:lnTo>
                <a:lnTo>
                  <a:pt x="4280827" y="251066"/>
                </a:lnTo>
                <a:lnTo>
                  <a:pt x="4243057" y="226580"/>
                </a:lnTo>
                <a:lnTo>
                  <a:pt x="4204525" y="203225"/>
                </a:lnTo>
                <a:lnTo>
                  <a:pt x="4165244" y="181000"/>
                </a:lnTo>
                <a:lnTo>
                  <a:pt x="4125226" y="159943"/>
                </a:lnTo>
                <a:lnTo>
                  <a:pt x="4084497" y="140081"/>
                </a:lnTo>
                <a:lnTo>
                  <a:pt x="4043095" y="121437"/>
                </a:lnTo>
                <a:lnTo>
                  <a:pt x="4001033" y="104025"/>
                </a:lnTo>
                <a:lnTo>
                  <a:pt x="3958336" y="87884"/>
                </a:lnTo>
                <a:lnTo>
                  <a:pt x="3915029" y="73012"/>
                </a:lnTo>
                <a:lnTo>
                  <a:pt x="3871125" y="59448"/>
                </a:lnTo>
                <a:lnTo>
                  <a:pt x="3826649" y="47218"/>
                </a:lnTo>
                <a:lnTo>
                  <a:pt x="3781641" y="36334"/>
                </a:lnTo>
                <a:lnTo>
                  <a:pt x="3736111" y="26835"/>
                </a:lnTo>
                <a:lnTo>
                  <a:pt x="3690074" y="18732"/>
                </a:lnTo>
                <a:lnTo>
                  <a:pt x="3643566" y="12052"/>
                </a:lnTo>
                <a:lnTo>
                  <a:pt x="3596614" y="6807"/>
                </a:lnTo>
                <a:lnTo>
                  <a:pt x="3549218" y="3035"/>
                </a:lnTo>
                <a:lnTo>
                  <a:pt x="3501428" y="762"/>
                </a:lnTo>
                <a:lnTo>
                  <a:pt x="3453257" y="0"/>
                </a:lnTo>
                <a:lnTo>
                  <a:pt x="1805520" y="0"/>
                </a:lnTo>
                <a:lnTo>
                  <a:pt x="1757349" y="762"/>
                </a:lnTo>
                <a:lnTo>
                  <a:pt x="1709547" y="3035"/>
                </a:lnTo>
                <a:lnTo>
                  <a:pt x="1662163" y="6807"/>
                </a:lnTo>
                <a:lnTo>
                  <a:pt x="1615211" y="12052"/>
                </a:lnTo>
                <a:lnTo>
                  <a:pt x="1568704" y="18732"/>
                </a:lnTo>
                <a:lnTo>
                  <a:pt x="1522666" y="26835"/>
                </a:lnTo>
                <a:lnTo>
                  <a:pt x="1477137" y="36334"/>
                </a:lnTo>
                <a:lnTo>
                  <a:pt x="1432128" y="47218"/>
                </a:lnTo>
                <a:lnTo>
                  <a:pt x="1387652" y="59448"/>
                </a:lnTo>
                <a:lnTo>
                  <a:pt x="1343748" y="73012"/>
                </a:lnTo>
                <a:lnTo>
                  <a:pt x="1300441" y="87884"/>
                </a:lnTo>
                <a:lnTo>
                  <a:pt x="1257744" y="104025"/>
                </a:lnTo>
                <a:lnTo>
                  <a:pt x="1215682" y="121437"/>
                </a:lnTo>
                <a:lnTo>
                  <a:pt x="1174267" y="140081"/>
                </a:lnTo>
                <a:lnTo>
                  <a:pt x="1133551" y="159943"/>
                </a:lnTo>
                <a:lnTo>
                  <a:pt x="1093533" y="181000"/>
                </a:lnTo>
                <a:lnTo>
                  <a:pt x="1054252" y="203225"/>
                </a:lnTo>
                <a:lnTo>
                  <a:pt x="1015707" y="226580"/>
                </a:lnTo>
                <a:lnTo>
                  <a:pt x="977950" y="251066"/>
                </a:lnTo>
                <a:lnTo>
                  <a:pt x="940993" y="276656"/>
                </a:lnTo>
                <a:lnTo>
                  <a:pt x="904849" y="303314"/>
                </a:lnTo>
                <a:lnTo>
                  <a:pt x="869556" y="331025"/>
                </a:lnTo>
                <a:lnTo>
                  <a:pt x="835126" y="359765"/>
                </a:lnTo>
                <a:lnTo>
                  <a:pt x="801585" y="389509"/>
                </a:lnTo>
                <a:lnTo>
                  <a:pt x="768959" y="420243"/>
                </a:lnTo>
                <a:lnTo>
                  <a:pt x="737273" y="451929"/>
                </a:lnTo>
                <a:lnTo>
                  <a:pt x="706539" y="484555"/>
                </a:lnTo>
                <a:lnTo>
                  <a:pt x="676795" y="518096"/>
                </a:lnTo>
                <a:lnTo>
                  <a:pt x="648055" y="552526"/>
                </a:lnTo>
                <a:lnTo>
                  <a:pt x="620344" y="587819"/>
                </a:lnTo>
                <a:lnTo>
                  <a:pt x="593686" y="623963"/>
                </a:lnTo>
                <a:lnTo>
                  <a:pt x="568096" y="660920"/>
                </a:lnTo>
                <a:lnTo>
                  <a:pt x="543610" y="698677"/>
                </a:lnTo>
                <a:lnTo>
                  <a:pt x="520255" y="737222"/>
                </a:lnTo>
                <a:lnTo>
                  <a:pt x="498030" y="776503"/>
                </a:lnTo>
                <a:lnTo>
                  <a:pt x="476973" y="816521"/>
                </a:lnTo>
                <a:lnTo>
                  <a:pt x="457123" y="857237"/>
                </a:lnTo>
                <a:lnTo>
                  <a:pt x="438467" y="898639"/>
                </a:lnTo>
                <a:lnTo>
                  <a:pt x="421055" y="940701"/>
                </a:lnTo>
                <a:lnTo>
                  <a:pt x="404914" y="983411"/>
                </a:lnTo>
                <a:lnTo>
                  <a:pt x="390042" y="1026718"/>
                </a:lnTo>
                <a:lnTo>
                  <a:pt x="376478" y="1070622"/>
                </a:lnTo>
                <a:lnTo>
                  <a:pt x="364248" y="1115085"/>
                </a:lnTo>
                <a:lnTo>
                  <a:pt x="353377" y="1160106"/>
                </a:lnTo>
                <a:lnTo>
                  <a:pt x="343865" y="1205636"/>
                </a:lnTo>
                <a:lnTo>
                  <a:pt x="335762" y="1251673"/>
                </a:lnTo>
                <a:lnTo>
                  <a:pt x="329082" y="1298181"/>
                </a:lnTo>
                <a:lnTo>
                  <a:pt x="323837" y="1345133"/>
                </a:lnTo>
                <a:lnTo>
                  <a:pt x="320078" y="1392516"/>
                </a:lnTo>
                <a:lnTo>
                  <a:pt x="317792" y="1440307"/>
                </a:lnTo>
                <a:lnTo>
                  <a:pt x="317030" y="1488490"/>
                </a:lnTo>
                <a:lnTo>
                  <a:pt x="317792" y="1536661"/>
                </a:lnTo>
                <a:lnTo>
                  <a:pt x="320078" y="1584452"/>
                </a:lnTo>
                <a:lnTo>
                  <a:pt x="323837" y="1631835"/>
                </a:lnTo>
                <a:lnTo>
                  <a:pt x="329082" y="1678800"/>
                </a:lnTo>
                <a:lnTo>
                  <a:pt x="329234" y="1679867"/>
                </a:lnTo>
                <a:lnTo>
                  <a:pt x="298157" y="1682686"/>
                </a:lnTo>
                <a:lnTo>
                  <a:pt x="253707" y="1692719"/>
                </a:lnTo>
                <a:lnTo>
                  <a:pt x="211201" y="1708277"/>
                </a:lnTo>
                <a:lnTo>
                  <a:pt x="171132" y="1729066"/>
                </a:lnTo>
                <a:lnTo>
                  <a:pt x="134010" y="1754797"/>
                </a:lnTo>
                <a:lnTo>
                  <a:pt x="100355" y="1785137"/>
                </a:lnTo>
                <a:lnTo>
                  <a:pt x="70662" y="1819795"/>
                </a:lnTo>
                <a:lnTo>
                  <a:pt x="45453" y="1858454"/>
                </a:lnTo>
                <a:lnTo>
                  <a:pt x="25234" y="1900809"/>
                </a:lnTo>
                <a:lnTo>
                  <a:pt x="10515" y="1946554"/>
                </a:lnTo>
                <a:lnTo>
                  <a:pt x="2032" y="1993861"/>
                </a:lnTo>
                <a:lnTo>
                  <a:pt x="0" y="2040750"/>
                </a:lnTo>
                <a:lnTo>
                  <a:pt x="4114" y="2086724"/>
                </a:lnTo>
                <a:lnTo>
                  <a:pt x="14058" y="2131263"/>
                </a:lnTo>
                <a:lnTo>
                  <a:pt x="29527" y="2173846"/>
                </a:lnTo>
                <a:lnTo>
                  <a:pt x="50228" y="2213991"/>
                </a:lnTo>
                <a:lnTo>
                  <a:pt x="75844" y="2251164"/>
                </a:lnTo>
                <a:lnTo>
                  <a:pt x="106070" y="2284857"/>
                </a:lnTo>
                <a:lnTo>
                  <a:pt x="140614" y="2314575"/>
                </a:lnTo>
                <a:lnTo>
                  <a:pt x="179146" y="2339784"/>
                </a:lnTo>
                <a:lnTo>
                  <a:pt x="221386" y="2360003"/>
                </a:lnTo>
                <a:lnTo>
                  <a:pt x="267004" y="2374709"/>
                </a:lnTo>
                <a:lnTo>
                  <a:pt x="314198" y="2383142"/>
                </a:lnTo>
                <a:lnTo>
                  <a:pt x="360972" y="2385123"/>
                </a:lnTo>
                <a:lnTo>
                  <a:pt x="406844" y="2380945"/>
                </a:lnTo>
                <a:lnTo>
                  <a:pt x="451281" y="2370925"/>
                </a:lnTo>
                <a:lnTo>
                  <a:pt x="493801" y="2355367"/>
                </a:lnTo>
                <a:lnTo>
                  <a:pt x="533869" y="2334564"/>
                </a:lnTo>
                <a:lnTo>
                  <a:pt x="565759" y="2312466"/>
                </a:lnTo>
                <a:lnTo>
                  <a:pt x="568096" y="2316048"/>
                </a:lnTo>
                <a:lnTo>
                  <a:pt x="593686" y="2353018"/>
                </a:lnTo>
                <a:lnTo>
                  <a:pt x="620344" y="2389149"/>
                </a:lnTo>
                <a:lnTo>
                  <a:pt x="648055" y="2424455"/>
                </a:lnTo>
                <a:lnTo>
                  <a:pt x="676795" y="2458885"/>
                </a:lnTo>
                <a:lnTo>
                  <a:pt x="706539" y="2492413"/>
                </a:lnTo>
                <a:lnTo>
                  <a:pt x="737273" y="2525039"/>
                </a:lnTo>
                <a:lnTo>
                  <a:pt x="768959" y="2556738"/>
                </a:lnTo>
                <a:lnTo>
                  <a:pt x="801585" y="2587460"/>
                </a:lnTo>
                <a:lnTo>
                  <a:pt x="835126" y="2617203"/>
                </a:lnTo>
                <a:lnTo>
                  <a:pt x="869556" y="2645943"/>
                </a:lnTo>
                <a:lnTo>
                  <a:pt x="904849" y="2673654"/>
                </a:lnTo>
                <a:lnTo>
                  <a:pt x="940993" y="2700324"/>
                </a:lnTo>
                <a:lnTo>
                  <a:pt x="977950" y="2725902"/>
                </a:lnTo>
                <a:lnTo>
                  <a:pt x="1015707" y="2750388"/>
                </a:lnTo>
                <a:lnTo>
                  <a:pt x="1054252" y="2773756"/>
                </a:lnTo>
                <a:lnTo>
                  <a:pt x="1093533" y="2795968"/>
                </a:lnTo>
                <a:lnTo>
                  <a:pt x="1133551" y="2817025"/>
                </a:lnTo>
                <a:lnTo>
                  <a:pt x="1174267" y="2836888"/>
                </a:lnTo>
                <a:lnTo>
                  <a:pt x="1215682" y="2855531"/>
                </a:lnTo>
                <a:lnTo>
                  <a:pt x="1257744" y="2872943"/>
                </a:lnTo>
                <a:lnTo>
                  <a:pt x="1300441" y="2889097"/>
                </a:lnTo>
                <a:lnTo>
                  <a:pt x="1343748" y="2903956"/>
                </a:lnTo>
                <a:lnTo>
                  <a:pt x="1387652" y="2917520"/>
                </a:lnTo>
                <a:lnTo>
                  <a:pt x="1432128" y="2929750"/>
                </a:lnTo>
                <a:lnTo>
                  <a:pt x="1477137" y="2940634"/>
                </a:lnTo>
                <a:lnTo>
                  <a:pt x="1522666" y="2950133"/>
                </a:lnTo>
                <a:lnTo>
                  <a:pt x="1568704" y="2958236"/>
                </a:lnTo>
                <a:lnTo>
                  <a:pt x="1615211" y="2964916"/>
                </a:lnTo>
                <a:lnTo>
                  <a:pt x="1662163" y="2970161"/>
                </a:lnTo>
                <a:lnTo>
                  <a:pt x="1709547" y="2973933"/>
                </a:lnTo>
                <a:lnTo>
                  <a:pt x="1757349" y="2976207"/>
                </a:lnTo>
                <a:lnTo>
                  <a:pt x="1805520" y="2976969"/>
                </a:lnTo>
                <a:lnTo>
                  <a:pt x="3453257" y="2976969"/>
                </a:lnTo>
                <a:lnTo>
                  <a:pt x="3501428" y="2976207"/>
                </a:lnTo>
                <a:lnTo>
                  <a:pt x="3549218" y="2973933"/>
                </a:lnTo>
                <a:lnTo>
                  <a:pt x="3596614" y="2970161"/>
                </a:lnTo>
                <a:lnTo>
                  <a:pt x="3643566" y="2964916"/>
                </a:lnTo>
                <a:lnTo>
                  <a:pt x="3690074" y="2958236"/>
                </a:lnTo>
                <a:lnTo>
                  <a:pt x="3736111" y="2950133"/>
                </a:lnTo>
                <a:lnTo>
                  <a:pt x="3781641" y="2940634"/>
                </a:lnTo>
                <a:lnTo>
                  <a:pt x="3826649" y="2929750"/>
                </a:lnTo>
                <a:lnTo>
                  <a:pt x="3871125" y="2917520"/>
                </a:lnTo>
                <a:lnTo>
                  <a:pt x="3915029" y="2903956"/>
                </a:lnTo>
                <a:lnTo>
                  <a:pt x="3958336" y="2889097"/>
                </a:lnTo>
                <a:lnTo>
                  <a:pt x="4001033" y="2872943"/>
                </a:lnTo>
                <a:lnTo>
                  <a:pt x="4043095" y="2855531"/>
                </a:lnTo>
                <a:lnTo>
                  <a:pt x="4084497" y="2836888"/>
                </a:lnTo>
                <a:lnTo>
                  <a:pt x="4125226" y="2817025"/>
                </a:lnTo>
                <a:lnTo>
                  <a:pt x="4165244" y="2795968"/>
                </a:lnTo>
                <a:lnTo>
                  <a:pt x="4204525" y="2773756"/>
                </a:lnTo>
                <a:lnTo>
                  <a:pt x="4243057" y="2750388"/>
                </a:lnTo>
                <a:lnTo>
                  <a:pt x="4280827" y="2725902"/>
                </a:lnTo>
                <a:lnTo>
                  <a:pt x="4317784" y="2700324"/>
                </a:lnTo>
                <a:lnTo>
                  <a:pt x="4353928" y="2673654"/>
                </a:lnTo>
                <a:lnTo>
                  <a:pt x="4389221" y="2645943"/>
                </a:lnTo>
                <a:lnTo>
                  <a:pt x="4423651" y="2617203"/>
                </a:lnTo>
                <a:lnTo>
                  <a:pt x="4457192" y="2587460"/>
                </a:lnTo>
                <a:lnTo>
                  <a:pt x="4489818" y="2556738"/>
                </a:lnTo>
                <a:lnTo>
                  <a:pt x="4521505" y="2525039"/>
                </a:lnTo>
                <a:lnTo>
                  <a:pt x="4552239" y="2492413"/>
                </a:lnTo>
                <a:lnTo>
                  <a:pt x="4581982" y="2458885"/>
                </a:lnTo>
                <a:lnTo>
                  <a:pt x="4610722" y="2424455"/>
                </a:lnTo>
                <a:lnTo>
                  <a:pt x="4638433" y="2389149"/>
                </a:lnTo>
                <a:lnTo>
                  <a:pt x="4665091" y="2353018"/>
                </a:lnTo>
                <a:lnTo>
                  <a:pt x="4690669" y="2316048"/>
                </a:lnTo>
                <a:lnTo>
                  <a:pt x="4715154" y="2278291"/>
                </a:lnTo>
                <a:lnTo>
                  <a:pt x="4738522" y="2239759"/>
                </a:lnTo>
                <a:lnTo>
                  <a:pt x="4760747" y="2200465"/>
                </a:lnTo>
                <a:lnTo>
                  <a:pt x="4781791" y="2160447"/>
                </a:lnTo>
                <a:lnTo>
                  <a:pt x="4801654" y="2119731"/>
                </a:lnTo>
                <a:lnTo>
                  <a:pt x="4820310" y="2078329"/>
                </a:lnTo>
                <a:lnTo>
                  <a:pt x="4837709" y="2036267"/>
                </a:lnTo>
                <a:lnTo>
                  <a:pt x="4853864" y="1993569"/>
                </a:lnTo>
                <a:lnTo>
                  <a:pt x="4868735" y="1950250"/>
                </a:lnTo>
                <a:lnTo>
                  <a:pt x="4882299" y="1906346"/>
                </a:lnTo>
                <a:lnTo>
                  <a:pt x="4894529" y="1861883"/>
                </a:lnTo>
                <a:lnTo>
                  <a:pt x="4905400" y="1816862"/>
                </a:lnTo>
                <a:lnTo>
                  <a:pt x="4914912" y="1771332"/>
                </a:lnTo>
                <a:lnTo>
                  <a:pt x="4923015" y="1725307"/>
                </a:lnTo>
                <a:lnTo>
                  <a:pt x="4929695" y="1678800"/>
                </a:lnTo>
                <a:lnTo>
                  <a:pt x="4934928" y="1631835"/>
                </a:lnTo>
                <a:lnTo>
                  <a:pt x="4938700" y="1584452"/>
                </a:lnTo>
                <a:lnTo>
                  <a:pt x="4940986" y="1536661"/>
                </a:lnTo>
                <a:lnTo>
                  <a:pt x="4941748" y="148849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5" name="object 7">
            <a:extLst>
              <a:ext uri="{FF2B5EF4-FFF2-40B4-BE49-F238E27FC236}">
                <a16:creationId xmlns:a16="http://schemas.microsoft.com/office/drawing/2014/main" id="{B90FA99E-E0FE-4E41-B1F2-5CD9554B3B8E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 rot="281460">
            <a:off x="1908000" y="2672996"/>
            <a:ext cx="7507541" cy="7206995"/>
          </a:xfrm>
          <a:prstGeom prst="rect">
            <a:avLst/>
          </a:prstGeom>
          <a:effectLst>
            <a:outerShdw dist="317500" dir="8100000" algn="ctr" rotWithShape="0">
              <a:srgbClr val="EB6400"/>
            </a:outerShdw>
          </a:effectLst>
        </p:spPr>
      </p:pic>
      <p:sp>
        <p:nvSpPr>
          <p:cNvPr id="22" name="object 8">
            <a:extLst>
              <a:ext uri="{FF2B5EF4-FFF2-40B4-BE49-F238E27FC236}">
                <a16:creationId xmlns:a16="http://schemas.microsoft.com/office/drawing/2014/main" id="{30496E2F-43DF-418C-B2D0-9246F4B17738}"/>
              </a:ext>
            </a:extLst>
          </p:cNvPr>
          <p:cNvSpPr/>
          <p:nvPr/>
        </p:nvSpPr>
        <p:spPr>
          <a:xfrm>
            <a:off x="9214790" y="4744535"/>
            <a:ext cx="825500" cy="646430"/>
          </a:xfrm>
          <a:custGeom>
            <a:avLst/>
            <a:gdLst/>
            <a:ahLst/>
            <a:cxnLst/>
            <a:rect l="l" t="t" r="r" b="b"/>
            <a:pathLst>
              <a:path w="825500" h="646429">
                <a:moveTo>
                  <a:pt x="289534" y="489940"/>
                </a:moveTo>
                <a:lnTo>
                  <a:pt x="279196" y="446201"/>
                </a:lnTo>
                <a:lnTo>
                  <a:pt x="256336" y="408038"/>
                </a:lnTo>
                <a:lnTo>
                  <a:pt x="222681" y="378358"/>
                </a:lnTo>
                <a:lnTo>
                  <a:pt x="179971" y="360057"/>
                </a:lnTo>
                <a:lnTo>
                  <a:pt x="133667" y="356158"/>
                </a:lnTo>
                <a:lnTo>
                  <a:pt x="90004" y="366572"/>
                </a:lnTo>
                <a:lnTo>
                  <a:pt x="51904" y="389534"/>
                </a:lnTo>
                <a:lnTo>
                  <a:pt x="22250" y="423303"/>
                </a:lnTo>
                <a:lnTo>
                  <a:pt x="3949" y="466140"/>
                </a:lnTo>
                <a:lnTo>
                  <a:pt x="0" y="512559"/>
                </a:lnTo>
                <a:lnTo>
                  <a:pt x="10337" y="556298"/>
                </a:lnTo>
                <a:lnTo>
                  <a:pt x="33197" y="594461"/>
                </a:lnTo>
                <a:lnTo>
                  <a:pt x="66852" y="624141"/>
                </a:lnTo>
                <a:lnTo>
                  <a:pt x="109562" y="642442"/>
                </a:lnTo>
                <a:lnTo>
                  <a:pt x="155867" y="646341"/>
                </a:lnTo>
                <a:lnTo>
                  <a:pt x="199517" y="635927"/>
                </a:lnTo>
                <a:lnTo>
                  <a:pt x="237617" y="612965"/>
                </a:lnTo>
                <a:lnTo>
                  <a:pt x="267271" y="579196"/>
                </a:lnTo>
                <a:lnTo>
                  <a:pt x="285584" y="536359"/>
                </a:lnTo>
                <a:lnTo>
                  <a:pt x="289534" y="489940"/>
                </a:lnTo>
                <a:close/>
              </a:path>
              <a:path w="825500" h="646429">
                <a:moveTo>
                  <a:pt x="825322" y="237820"/>
                </a:moveTo>
                <a:lnTo>
                  <a:pt x="822807" y="192951"/>
                </a:lnTo>
                <a:lnTo>
                  <a:pt x="811796" y="150177"/>
                </a:lnTo>
                <a:lnTo>
                  <a:pt x="792962" y="110604"/>
                </a:lnTo>
                <a:lnTo>
                  <a:pt x="766978" y="75349"/>
                </a:lnTo>
                <a:lnTo>
                  <a:pt x="734479" y="45516"/>
                </a:lnTo>
                <a:lnTo>
                  <a:pt x="696175" y="22237"/>
                </a:lnTo>
                <a:lnTo>
                  <a:pt x="652703" y="6604"/>
                </a:lnTo>
                <a:lnTo>
                  <a:pt x="606983" y="0"/>
                </a:lnTo>
                <a:lnTo>
                  <a:pt x="562216" y="2565"/>
                </a:lnTo>
                <a:lnTo>
                  <a:pt x="519531" y="13652"/>
                </a:lnTo>
                <a:lnTo>
                  <a:pt x="480034" y="32588"/>
                </a:lnTo>
                <a:lnTo>
                  <a:pt x="444817" y="58686"/>
                </a:lnTo>
                <a:lnTo>
                  <a:pt x="415023" y="91287"/>
                </a:lnTo>
                <a:lnTo>
                  <a:pt x="391744" y="129717"/>
                </a:lnTo>
                <a:lnTo>
                  <a:pt x="376097" y="173304"/>
                </a:lnTo>
                <a:lnTo>
                  <a:pt x="369443" y="219138"/>
                </a:lnTo>
                <a:lnTo>
                  <a:pt x="371957" y="263994"/>
                </a:lnTo>
                <a:lnTo>
                  <a:pt x="382968" y="306781"/>
                </a:lnTo>
                <a:lnTo>
                  <a:pt x="401802" y="346341"/>
                </a:lnTo>
                <a:lnTo>
                  <a:pt x="427799" y="381609"/>
                </a:lnTo>
                <a:lnTo>
                  <a:pt x="460286" y="411429"/>
                </a:lnTo>
                <a:lnTo>
                  <a:pt x="498589" y="434721"/>
                </a:lnTo>
                <a:lnTo>
                  <a:pt x="542061" y="450342"/>
                </a:lnTo>
                <a:lnTo>
                  <a:pt x="587781" y="456958"/>
                </a:lnTo>
                <a:lnTo>
                  <a:pt x="632548" y="454380"/>
                </a:lnTo>
                <a:lnTo>
                  <a:pt x="675233" y="443293"/>
                </a:lnTo>
                <a:lnTo>
                  <a:pt x="714743" y="424370"/>
                </a:lnTo>
                <a:lnTo>
                  <a:pt x="749947" y="398272"/>
                </a:lnTo>
                <a:lnTo>
                  <a:pt x="779741" y="365671"/>
                </a:lnTo>
                <a:lnTo>
                  <a:pt x="803021" y="327240"/>
                </a:lnTo>
                <a:lnTo>
                  <a:pt x="818667" y="283654"/>
                </a:lnTo>
                <a:lnTo>
                  <a:pt x="825322" y="23782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3" name="object 9">
            <a:extLst>
              <a:ext uri="{FF2B5EF4-FFF2-40B4-BE49-F238E27FC236}">
                <a16:creationId xmlns:a16="http://schemas.microsoft.com/office/drawing/2014/main" id="{3B9F95CA-1856-44CA-A110-A05D6A61A50B}"/>
              </a:ext>
            </a:extLst>
          </p:cNvPr>
          <p:cNvGrpSpPr/>
          <p:nvPr/>
        </p:nvGrpSpPr>
        <p:grpSpPr>
          <a:xfrm>
            <a:off x="12451736" y="5528009"/>
            <a:ext cx="5988050" cy="5781040"/>
            <a:chOff x="12451736" y="5528009"/>
            <a:chExt cx="5988050" cy="5781040"/>
          </a:xfrm>
        </p:grpSpPr>
        <p:sp>
          <p:nvSpPr>
            <p:cNvPr id="25" name="object 10">
              <a:extLst>
                <a:ext uri="{FF2B5EF4-FFF2-40B4-BE49-F238E27FC236}">
                  <a16:creationId xmlns:a16="http://schemas.microsoft.com/office/drawing/2014/main" id="{425F21F0-ECD2-4714-A903-5DD81266B5D9}"/>
                </a:ext>
              </a:extLst>
            </p:cNvPr>
            <p:cNvSpPr/>
            <p:nvPr/>
          </p:nvSpPr>
          <p:spPr>
            <a:xfrm>
              <a:off x="12451736" y="5834856"/>
              <a:ext cx="5988050" cy="5473700"/>
            </a:xfrm>
            <a:custGeom>
              <a:avLst/>
              <a:gdLst/>
              <a:ahLst/>
              <a:cxnLst/>
              <a:rect l="l" t="t" r="r" b="b"/>
              <a:pathLst>
                <a:path w="5988050" h="5473700">
                  <a:moveTo>
                    <a:pt x="1846027" y="0"/>
                  </a:moveTo>
                  <a:lnTo>
                    <a:pt x="1839152" y="50800"/>
                  </a:lnTo>
                  <a:lnTo>
                    <a:pt x="1831969" y="88900"/>
                  </a:lnTo>
                  <a:lnTo>
                    <a:pt x="1824479" y="139700"/>
                  </a:lnTo>
                  <a:lnTo>
                    <a:pt x="1816683" y="190500"/>
                  </a:lnTo>
                  <a:lnTo>
                    <a:pt x="1808582" y="241300"/>
                  </a:lnTo>
                  <a:lnTo>
                    <a:pt x="1800175" y="292100"/>
                  </a:lnTo>
                  <a:lnTo>
                    <a:pt x="1791463" y="342900"/>
                  </a:lnTo>
                  <a:lnTo>
                    <a:pt x="1782448" y="393700"/>
                  </a:lnTo>
                  <a:lnTo>
                    <a:pt x="1773129" y="444500"/>
                  </a:lnTo>
                  <a:lnTo>
                    <a:pt x="1763507" y="495300"/>
                  </a:lnTo>
                  <a:lnTo>
                    <a:pt x="1753584" y="533400"/>
                  </a:lnTo>
                  <a:lnTo>
                    <a:pt x="1743358" y="584200"/>
                  </a:lnTo>
                  <a:lnTo>
                    <a:pt x="1732832" y="635000"/>
                  </a:lnTo>
                  <a:lnTo>
                    <a:pt x="1722005" y="685800"/>
                  </a:lnTo>
                  <a:lnTo>
                    <a:pt x="1710878" y="736600"/>
                  </a:lnTo>
                  <a:lnTo>
                    <a:pt x="1699451" y="787400"/>
                  </a:lnTo>
                  <a:lnTo>
                    <a:pt x="1687727" y="825500"/>
                  </a:lnTo>
                  <a:lnTo>
                    <a:pt x="1675704" y="876300"/>
                  </a:lnTo>
                  <a:lnTo>
                    <a:pt x="1663383" y="927100"/>
                  </a:lnTo>
                  <a:lnTo>
                    <a:pt x="1650766" y="977900"/>
                  </a:lnTo>
                  <a:lnTo>
                    <a:pt x="1637852" y="1028700"/>
                  </a:lnTo>
                  <a:lnTo>
                    <a:pt x="1624642" y="1079500"/>
                  </a:lnTo>
                  <a:lnTo>
                    <a:pt x="1611137" y="1117600"/>
                  </a:lnTo>
                  <a:lnTo>
                    <a:pt x="1597338" y="1168400"/>
                  </a:lnTo>
                  <a:lnTo>
                    <a:pt x="1583245" y="1219200"/>
                  </a:lnTo>
                  <a:lnTo>
                    <a:pt x="1568858" y="1270000"/>
                  </a:lnTo>
                  <a:lnTo>
                    <a:pt x="1554178" y="1308100"/>
                  </a:lnTo>
                  <a:lnTo>
                    <a:pt x="1539207" y="1358900"/>
                  </a:lnTo>
                  <a:lnTo>
                    <a:pt x="1523943" y="1409700"/>
                  </a:lnTo>
                  <a:lnTo>
                    <a:pt x="1508388" y="1460500"/>
                  </a:lnTo>
                  <a:lnTo>
                    <a:pt x="1492543" y="1498600"/>
                  </a:lnTo>
                  <a:lnTo>
                    <a:pt x="1476408" y="1549400"/>
                  </a:lnTo>
                  <a:lnTo>
                    <a:pt x="1459984" y="1600200"/>
                  </a:lnTo>
                  <a:lnTo>
                    <a:pt x="1443271" y="1638300"/>
                  </a:lnTo>
                  <a:lnTo>
                    <a:pt x="1426270" y="1689100"/>
                  </a:lnTo>
                  <a:lnTo>
                    <a:pt x="1408981" y="1739900"/>
                  </a:lnTo>
                  <a:lnTo>
                    <a:pt x="1391406" y="1778000"/>
                  </a:lnTo>
                  <a:lnTo>
                    <a:pt x="1373544" y="1828800"/>
                  </a:lnTo>
                  <a:lnTo>
                    <a:pt x="1355396" y="1879600"/>
                  </a:lnTo>
                  <a:lnTo>
                    <a:pt x="1336963" y="1917700"/>
                  </a:lnTo>
                  <a:lnTo>
                    <a:pt x="1318245" y="1968500"/>
                  </a:lnTo>
                  <a:lnTo>
                    <a:pt x="1299244" y="2019300"/>
                  </a:lnTo>
                  <a:lnTo>
                    <a:pt x="1279959" y="2057400"/>
                  </a:lnTo>
                  <a:lnTo>
                    <a:pt x="1260391" y="2108200"/>
                  </a:lnTo>
                  <a:lnTo>
                    <a:pt x="1240541" y="2146300"/>
                  </a:lnTo>
                  <a:lnTo>
                    <a:pt x="1220409" y="2197100"/>
                  </a:lnTo>
                  <a:lnTo>
                    <a:pt x="1199996" y="2247900"/>
                  </a:lnTo>
                  <a:lnTo>
                    <a:pt x="1179302" y="2286000"/>
                  </a:lnTo>
                  <a:lnTo>
                    <a:pt x="1158329" y="2336800"/>
                  </a:lnTo>
                  <a:lnTo>
                    <a:pt x="1137076" y="2374900"/>
                  </a:lnTo>
                  <a:lnTo>
                    <a:pt x="1115545" y="2425700"/>
                  </a:lnTo>
                  <a:lnTo>
                    <a:pt x="1093735" y="2463800"/>
                  </a:lnTo>
                  <a:lnTo>
                    <a:pt x="1071648" y="2514600"/>
                  </a:lnTo>
                  <a:lnTo>
                    <a:pt x="1049284" y="2552700"/>
                  </a:lnTo>
                  <a:lnTo>
                    <a:pt x="1026643" y="2603500"/>
                  </a:lnTo>
                  <a:lnTo>
                    <a:pt x="1003727" y="2641600"/>
                  </a:lnTo>
                  <a:lnTo>
                    <a:pt x="980535" y="2692400"/>
                  </a:lnTo>
                  <a:lnTo>
                    <a:pt x="957069" y="2730500"/>
                  </a:lnTo>
                  <a:lnTo>
                    <a:pt x="933329" y="2781300"/>
                  </a:lnTo>
                  <a:lnTo>
                    <a:pt x="909315" y="2819400"/>
                  </a:lnTo>
                  <a:lnTo>
                    <a:pt x="885028" y="2870200"/>
                  </a:lnTo>
                  <a:lnTo>
                    <a:pt x="860469" y="2908300"/>
                  </a:lnTo>
                  <a:lnTo>
                    <a:pt x="835639" y="2946400"/>
                  </a:lnTo>
                  <a:lnTo>
                    <a:pt x="810537" y="2997200"/>
                  </a:lnTo>
                  <a:lnTo>
                    <a:pt x="785165" y="3035300"/>
                  </a:lnTo>
                  <a:lnTo>
                    <a:pt x="759523" y="3086100"/>
                  </a:lnTo>
                  <a:lnTo>
                    <a:pt x="733611" y="3124200"/>
                  </a:lnTo>
                  <a:lnTo>
                    <a:pt x="707431" y="3162300"/>
                  </a:lnTo>
                  <a:lnTo>
                    <a:pt x="680982" y="3213100"/>
                  </a:lnTo>
                  <a:lnTo>
                    <a:pt x="654266" y="3251200"/>
                  </a:lnTo>
                  <a:lnTo>
                    <a:pt x="627283" y="3289300"/>
                  </a:lnTo>
                  <a:lnTo>
                    <a:pt x="600034" y="3340100"/>
                  </a:lnTo>
                  <a:lnTo>
                    <a:pt x="572518" y="3378200"/>
                  </a:lnTo>
                  <a:lnTo>
                    <a:pt x="544738" y="3416300"/>
                  </a:lnTo>
                  <a:lnTo>
                    <a:pt x="516692" y="3454400"/>
                  </a:lnTo>
                  <a:lnTo>
                    <a:pt x="488383" y="3505200"/>
                  </a:lnTo>
                  <a:lnTo>
                    <a:pt x="459810" y="3543300"/>
                  </a:lnTo>
                  <a:lnTo>
                    <a:pt x="430975" y="3581400"/>
                  </a:lnTo>
                  <a:lnTo>
                    <a:pt x="401877" y="3619500"/>
                  </a:lnTo>
                  <a:lnTo>
                    <a:pt x="372517" y="3657600"/>
                  </a:lnTo>
                  <a:lnTo>
                    <a:pt x="342896" y="3708400"/>
                  </a:lnTo>
                  <a:lnTo>
                    <a:pt x="313015" y="3746500"/>
                  </a:lnTo>
                  <a:lnTo>
                    <a:pt x="282873" y="3784600"/>
                  </a:lnTo>
                  <a:lnTo>
                    <a:pt x="252472" y="3822700"/>
                  </a:lnTo>
                  <a:lnTo>
                    <a:pt x="221813" y="3860800"/>
                  </a:lnTo>
                  <a:lnTo>
                    <a:pt x="190895" y="3898900"/>
                  </a:lnTo>
                  <a:lnTo>
                    <a:pt x="159720" y="3937000"/>
                  </a:lnTo>
                  <a:lnTo>
                    <a:pt x="128288" y="3987800"/>
                  </a:lnTo>
                  <a:lnTo>
                    <a:pt x="64654" y="4064000"/>
                  </a:lnTo>
                  <a:lnTo>
                    <a:pt x="0" y="4140200"/>
                  </a:lnTo>
                  <a:lnTo>
                    <a:pt x="49818" y="4140200"/>
                  </a:lnTo>
                  <a:lnTo>
                    <a:pt x="99570" y="4152900"/>
                  </a:lnTo>
                  <a:lnTo>
                    <a:pt x="149255" y="4152900"/>
                  </a:lnTo>
                  <a:lnTo>
                    <a:pt x="248417" y="4178300"/>
                  </a:lnTo>
                  <a:lnTo>
                    <a:pt x="297892" y="4178300"/>
                  </a:lnTo>
                  <a:lnTo>
                    <a:pt x="396623" y="4203700"/>
                  </a:lnTo>
                  <a:lnTo>
                    <a:pt x="445876" y="4203700"/>
                  </a:lnTo>
                  <a:lnTo>
                    <a:pt x="642109" y="4254500"/>
                  </a:lnTo>
                  <a:lnTo>
                    <a:pt x="690966" y="4254500"/>
                  </a:lnTo>
                  <a:lnTo>
                    <a:pt x="1222615" y="4394200"/>
                  </a:lnTo>
                  <a:lnTo>
                    <a:pt x="1270387" y="4419600"/>
                  </a:lnTo>
                  <a:lnTo>
                    <a:pt x="1460473" y="4470400"/>
                  </a:lnTo>
                  <a:lnTo>
                    <a:pt x="1507737" y="4495800"/>
                  </a:lnTo>
                  <a:lnTo>
                    <a:pt x="1648891" y="4533900"/>
                  </a:lnTo>
                  <a:lnTo>
                    <a:pt x="1695725" y="4559300"/>
                  </a:lnTo>
                  <a:lnTo>
                    <a:pt x="1789059" y="4584700"/>
                  </a:lnTo>
                  <a:lnTo>
                    <a:pt x="1835557" y="4610100"/>
                  </a:lnTo>
                  <a:lnTo>
                    <a:pt x="1881940" y="4622800"/>
                  </a:lnTo>
                  <a:lnTo>
                    <a:pt x="1928207" y="4648200"/>
                  </a:lnTo>
                  <a:lnTo>
                    <a:pt x="1974356" y="4660900"/>
                  </a:lnTo>
                  <a:lnTo>
                    <a:pt x="2020387" y="4686300"/>
                  </a:lnTo>
                  <a:lnTo>
                    <a:pt x="2066298" y="4699000"/>
                  </a:lnTo>
                  <a:lnTo>
                    <a:pt x="2112087" y="4724400"/>
                  </a:lnTo>
                  <a:lnTo>
                    <a:pt x="2157754" y="4737100"/>
                  </a:lnTo>
                  <a:lnTo>
                    <a:pt x="2248714" y="4787900"/>
                  </a:lnTo>
                  <a:lnTo>
                    <a:pt x="2294004" y="4800600"/>
                  </a:lnTo>
                  <a:lnTo>
                    <a:pt x="2384201" y="4851400"/>
                  </a:lnTo>
                  <a:lnTo>
                    <a:pt x="2429104" y="4864100"/>
                  </a:lnTo>
                  <a:lnTo>
                    <a:pt x="2518513" y="4914900"/>
                  </a:lnTo>
                  <a:lnTo>
                    <a:pt x="2563016" y="4927600"/>
                  </a:lnTo>
                  <a:lnTo>
                    <a:pt x="2783469" y="5054600"/>
                  </a:lnTo>
                  <a:lnTo>
                    <a:pt x="2827138" y="5067300"/>
                  </a:lnTo>
                  <a:lnTo>
                    <a:pt x="3213529" y="5295900"/>
                  </a:lnTo>
                  <a:lnTo>
                    <a:pt x="3255701" y="5334000"/>
                  </a:lnTo>
                  <a:lnTo>
                    <a:pt x="3485210" y="5473700"/>
                  </a:lnTo>
                  <a:lnTo>
                    <a:pt x="4225434" y="5473700"/>
                  </a:lnTo>
                  <a:lnTo>
                    <a:pt x="4233904" y="5435600"/>
                  </a:lnTo>
                  <a:lnTo>
                    <a:pt x="4244130" y="5384800"/>
                  </a:lnTo>
                  <a:lnTo>
                    <a:pt x="4254657" y="5334000"/>
                  </a:lnTo>
                  <a:lnTo>
                    <a:pt x="4265485" y="5295900"/>
                  </a:lnTo>
                  <a:lnTo>
                    <a:pt x="4276612" y="5245100"/>
                  </a:lnTo>
                  <a:lnTo>
                    <a:pt x="4288038" y="5194300"/>
                  </a:lnTo>
                  <a:lnTo>
                    <a:pt x="4299764" y="5143500"/>
                  </a:lnTo>
                  <a:lnTo>
                    <a:pt x="4311787" y="5092700"/>
                  </a:lnTo>
                  <a:lnTo>
                    <a:pt x="4324108" y="5054600"/>
                  </a:lnTo>
                  <a:lnTo>
                    <a:pt x="4336726" y="5003800"/>
                  </a:lnTo>
                  <a:lnTo>
                    <a:pt x="4349640" y="4953000"/>
                  </a:lnTo>
                  <a:lnTo>
                    <a:pt x="4362850" y="4902200"/>
                  </a:lnTo>
                  <a:lnTo>
                    <a:pt x="4376355" y="4851400"/>
                  </a:lnTo>
                  <a:lnTo>
                    <a:pt x="4390154" y="4813300"/>
                  </a:lnTo>
                  <a:lnTo>
                    <a:pt x="4404248" y="4762500"/>
                  </a:lnTo>
                  <a:lnTo>
                    <a:pt x="4418635" y="4711700"/>
                  </a:lnTo>
                  <a:lnTo>
                    <a:pt x="4433315" y="4660900"/>
                  </a:lnTo>
                  <a:lnTo>
                    <a:pt x="4448287" y="4622800"/>
                  </a:lnTo>
                  <a:lnTo>
                    <a:pt x="4463550" y="4572000"/>
                  </a:lnTo>
                  <a:lnTo>
                    <a:pt x="4479105" y="4521200"/>
                  </a:lnTo>
                  <a:lnTo>
                    <a:pt x="4494950" y="4470400"/>
                  </a:lnTo>
                  <a:lnTo>
                    <a:pt x="4511085" y="4432300"/>
                  </a:lnTo>
                  <a:lnTo>
                    <a:pt x="4527510" y="4381500"/>
                  </a:lnTo>
                  <a:lnTo>
                    <a:pt x="4544223" y="4330700"/>
                  </a:lnTo>
                  <a:lnTo>
                    <a:pt x="4561224" y="4292600"/>
                  </a:lnTo>
                  <a:lnTo>
                    <a:pt x="4578513" y="4241800"/>
                  </a:lnTo>
                  <a:lnTo>
                    <a:pt x="4596089" y="4191000"/>
                  </a:lnTo>
                  <a:lnTo>
                    <a:pt x="4613951" y="4152900"/>
                  </a:lnTo>
                  <a:lnTo>
                    <a:pt x="4632099" y="4102100"/>
                  </a:lnTo>
                  <a:lnTo>
                    <a:pt x="4650532" y="4051300"/>
                  </a:lnTo>
                  <a:lnTo>
                    <a:pt x="4669249" y="4013200"/>
                  </a:lnTo>
                  <a:lnTo>
                    <a:pt x="4688251" y="3962400"/>
                  </a:lnTo>
                  <a:lnTo>
                    <a:pt x="4707536" y="3911600"/>
                  </a:lnTo>
                  <a:lnTo>
                    <a:pt x="4727104" y="3873500"/>
                  </a:lnTo>
                  <a:lnTo>
                    <a:pt x="4746954" y="3822700"/>
                  </a:lnTo>
                  <a:lnTo>
                    <a:pt x="4767086" y="3784600"/>
                  </a:lnTo>
                  <a:lnTo>
                    <a:pt x="4787499" y="3733800"/>
                  </a:lnTo>
                  <a:lnTo>
                    <a:pt x="4808192" y="3683000"/>
                  </a:lnTo>
                  <a:lnTo>
                    <a:pt x="4829166" y="3644900"/>
                  </a:lnTo>
                  <a:lnTo>
                    <a:pt x="4850419" y="3594100"/>
                  </a:lnTo>
                  <a:lnTo>
                    <a:pt x="4871950" y="3556000"/>
                  </a:lnTo>
                  <a:lnTo>
                    <a:pt x="4893760" y="3505200"/>
                  </a:lnTo>
                  <a:lnTo>
                    <a:pt x="4915847" y="3467100"/>
                  </a:lnTo>
                  <a:lnTo>
                    <a:pt x="4938211" y="3416300"/>
                  </a:lnTo>
                  <a:lnTo>
                    <a:pt x="4960851" y="3378200"/>
                  </a:lnTo>
                  <a:lnTo>
                    <a:pt x="4983768" y="3327400"/>
                  </a:lnTo>
                  <a:lnTo>
                    <a:pt x="5006959" y="3289300"/>
                  </a:lnTo>
                  <a:lnTo>
                    <a:pt x="5030425" y="3238500"/>
                  </a:lnTo>
                  <a:lnTo>
                    <a:pt x="5054166" y="3200400"/>
                  </a:lnTo>
                  <a:lnTo>
                    <a:pt x="5078179" y="3149600"/>
                  </a:lnTo>
                  <a:lnTo>
                    <a:pt x="5102466" y="3111500"/>
                  </a:lnTo>
                  <a:lnTo>
                    <a:pt x="5127025" y="3073400"/>
                  </a:lnTo>
                  <a:lnTo>
                    <a:pt x="5151855" y="3022600"/>
                  </a:lnTo>
                  <a:lnTo>
                    <a:pt x="5176957" y="2984500"/>
                  </a:lnTo>
                  <a:lnTo>
                    <a:pt x="5202329" y="2933700"/>
                  </a:lnTo>
                  <a:lnTo>
                    <a:pt x="5227971" y="2895600"/>
                  </a:lnTo>
                  <a:lnTo>
                    <a:pt x="5253883" y="2857500"/>
                  </a:lnTo>
                  <a:lnTo>
                    <a:pt x="5280063" y="2806700"/>
                  </a:lnTo>
                  <a:lnTo>
                    <a:pt x="5306511" y="2768600"/>
                  </a:lnTo>
                  <a:lnTo>
                    <a:pt x="5333227" y="2730500"/>
                  </a:lnTo>
                  <a:lnTo>
                    <a:pt x="5360210" y="2679700"/>
                  </a:lnTo>
                  <a:lnTo>
                    <a:pt x="5387460" y="2641600"/>
                  </a:lnTo>
                  <a:lnTo>
                    <a:pt x="5414975" y="2603500"/>
                  </a:lnTo>
                  <a:lnTo>
                    <a:pt x="5442755" y="2565400"/>
                  </a:lnTo>
                  <a:lnTo>
                    <a:pt x="5470801" y="2514600"/>
                  </a:lnTo>
                  <a:lnTo>
                    <a:pt x="5499110" y="2476500"/>
                  </a:lnTo>
                  <a:lnTo>
                    <a:pt x="5527682" y="2438400"/>
                  </a:lnTo>
                  <a:lnTo>
                    <a:pt x="5556518" y="2400300"/>
                  </a:lnTo>
                  <a:lnTo>
                    <a:pt x="5585616" y="2349500"/>
                  </a:lnTo>
                  <a:lnTo>
                    <a:pt x="5614976" y="2311400"/>
                  </a:lnTo>
                  <a:lnTo>
                    <a:pt x="5644596" y="2273300"/>
                  </a:lnTo>
                  <a:lnTo>
                    <a:pt x="5674478" y="2235200"/>
                  </a:lnTo>
                  <a:lnTo>
                    <a:pt x="5704619" y="2197100"/>
                  </a:lnTo>
                  <a:lnTo>
                    <a:pt x="5735020" y="2159000"/>
                  </a:lnTo>
                  <a:lnTo>
                    <a:pt x="5765679" y="2108200"/>
                  </a:lnTo>
                  <a:lnTo>
                    <a:pt x="5796597" y="2070100"/>
                  </a:lnTo>
                  <a:lnTo>
                    <a:pt x="5859205" y="1993900"/>
                  </a:lnTo>
                  <a:lnTo>
                    <a:pt x="5922838" y="1917700"/>
                  </a:lnTo>
                  <a:lnTo>
                    <a:pt x="5987493" y="1841500"/>
                  </a:lnTo>
                  <a:lnTo>
                    <a:pt x="5937674" y="1828800"/>
                  </a:lnTo>
                  <a:lnTo>
                    <a:pt x="5887920" y="1828800"/>
                  </a:lnTo>
                  <a:lnTo>
                    <a:pt x="5838233" y="1816100"/>
                  </a:lnTo>
                  <a:lnTo>
                    <a:pt x="5788614" y="1816100"/>
                  </a:lnTo>
                  <a:lnTo>
                    <a:pt x="5689586" y="1790700"/>
                  </a:lnTo>
                  <a:lnTo>
                    <a:pt x="5640179" y="1790700"/>
                  </a:lnTo>
                  <a:lnTo>
                    <a:pt x="5492404" y="1752600"/>
                  </a:lnTo>
                  <a:lnTo>
                    <a:pt x="5443299" y="1752600"/>
                  </a:lnTo>
                  <a:lnTo>
                    <a:pt x="5150368" y="1676400"/>
                  </a:lnTo>
                  <a:lnTo>
                    <a:pt x="5101842" y="1676400"/>
                  </a:lnTo>
                  <a:lnTo>
                    <a:pt x="4908633" y="1625600"/>
                  </a:lnTo>
                  <a:lnTo>
                    <a:pt x="4860561" y="1600200"/>
                  </a:lnTo>
                  <a:lnTo>
                    <a:pt x="4574169" y="1524000"/>
                  </a:lnTo>
                  <a:lnTo>
                    <a:pt x="4526789" y="1498600"/>
                  </a:lnTo>
                  <a:lnTo>
                    <a:pt x="4385280" y="1460500"/>
                  </a:lnTo>
                  <a:lnTo>
                    <a:pt x="4338325" y="1435100"/>
                  </a:lnTo>
                  <a:lnTo>
                    <a:pt x="4244746" y="1409700"/>
                  </a:lnTo>
                  <a:lnTo>
                    <a:pt x="4198124" y="1384300"/>
                  </a:lnTo>
                  <a:lnTo>
                    <a:pt x="4151615" y="1371600"/>
                  </a:lnTo>
                  <a:lnTo>
                    <a:pt x="4105222" y="1346200"/>
                  </a:lnTo>
                  <a:lnTo>
                    <a:pt x="4058944" y="1333500"/>
                  </a:lnTo>
                  <a:lnTo>
                    <a:pt x="4012785" y="1308100"/>
                  </a:lnTo>
                  <a:lnTo>
                    <a:pt x="3966744" y="1295400"/>
                  </a:lnTo>
                  <a:lnTo>
                    <a:pt x="3920824" y="1270000"/>
                  </a:lnTo>
                  <a:lnTo>
                    <a:pt x="3875025" y="1257300"/>
                  </a:lnTo>
                  <a:lnTo>
                    <a:pt x="3829349" y="1231900"/>
                  </a:lnTo>
                  <a:lnTo>
                    <a:pt x="3783798" y="1219200"/>
                  </a:lnTo>
                  <a:lnTo>
                    <a:pt x="3693073" y="1168400"/>
                  </a:lnTo>
                  <a:lnTo>
                    <a:pt x="3647903" y="1155700"/>
                  </a:lnTo>
                  <a:lnTo>
                    <a:pt x="3557953" y="1104900"/>
                  </a:lnTo>
                  <a:lnTo>
                    <a:pt x="3513176" y="1092200"/>
                  </a:lnTo>
                  <a:lnTo>
                    <a:pt x="3379652" y="1016000"/>
                  </a:lnTo>
                  <a:lnTo>
                    <a:pt x="3335417" y="1003300"/>
                  </a:lnTo>
                  <a:lnTo>
                    <a:pt x="2943728" y="774700"/>
                  </a:lnTo>
                  <a:lnTo>
                    <a:pt x="2605807" y="571500"/>
                  </a:lnTo>
                  <a:lnTo>
                    <a:pt x="2564282" y="533400"/>
                  </a:lnTo>
                  <a:lnTo>
                    <a:pt x="2399824" y="431800"/>
                  </a:lnTo>
                  <a:lnTo>
                    <a:pt x="2359128" y="393700"/>
                  </a:lnTo>
                  <a:lnTo>
                    <a:pt x="2278246" y="342900"/>
                  </a:lnTo>
                  <a:lnTo>
                    <a:pt x="2238064" y="304800"/>
                  </a:lnTo>
                  <a:lnTo>
                    <a:pt x="2198055" y="279400"/>
                  </a:lnTo>
                  <a:lnTo>
                    <a:pt x="2158222" y="241300"/>
                  </a:lnTo>
                  <a:lnTo>
                    <a:pt x="2079087" y="190500"/>
                  </a:lnTo>
                  <a:lnTo>
                    <a:pt x="2039787" y="152400"/>
                  </a:lnTo>
                  <a:lnTo>
                    <a:pt x="2000669" y="127000"/>
                  </a:lnTo>
                  <a:lnTo>
                    <a:pt x="1961732" y="88900"/>
                  </a:lnTo>
                  <a:lnTo>
                    <a:pt x="1922979" y="63500"/>
                  </a:lnTo>
                  <a:lnTo>
                    <a:pt x="1884410" y="25400"/>
                  </a:lnTo>
                  <a:lnTo>
                    <a:pt x="1846027" y="0"/>
                  </a:lnTo>
                  <a:close/>
                </a:path>
              </a:pathLst>
            </a:custGeom>
            <a:solidFill>
              <a:srgbClr val="81005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11">
              <a:extLst>
                <a:ext uri="{FF2B5EF4-FFF2-40B4-BE49-F238E27FC236}">
                  <a16:creationId xmlns:a16="http://schemas.microsoft.com/office/drawing/2014/main" id="{CB82754F-DEE7-4AB2-BCA9-1E86715D3910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407521" y="5528009"/>
              <a:ext cx="2285290" cy="2258486"/>
            </a:xfrm>
            <a:prstGeom prst="rect">
              <a:avLst/>
            </a:prstGeom>
          </p:spPr>
        </p:pic>
      </p:grpSp>
      <p:sp>
        <p:nvSpPr>
          <p:cNvPr id="28" name="object 12">
            <a:extLst>
              <a:ext uri="{FF2B5EF4-FFF2-40B4-BE49-F238E27FC236}">
                <a16:creationId xmlns:a16="http://schemas.microsoft.com/office/drawing/2014/main" id="{C70186C8-2867-4E4C-92D0-E66D645534F2}"/>
              </a:ext>
            </a:extLst>
          </p:cNvPr>
          <p:cNvSpPr txBox="1"/>
          <p:nvPr/>
        </p:nvSpPr>
        <p:spPr>
          <a:xfrm>
            <a:off x="11423650" y="2924211"/>
            <a:ext cx="2693670" cy="2425664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219075" marR="5080" indent="-92075">
              <a:lnSpc>
                <a:spcPts val="4500"/>
              </a:lnSpc>
              <a:tabLst>
                <a:tab pos="1134745" algn="l"/>
              </a:tabLst>
            </a:pPr>
            <a:r>
              <a:rPr lang="de-DE" sz="4350" b="1" spc="-35" dirty="0">
                <a:latin typeface="Goethe FF Clan"/>
                <a:cs typeface="Goethe FF Clan"/>
              </a:rPr>
              <a:t>ich rede  </a:t>
            </a:r>
          </a:p>
          <a:p>
            <a:pPr marL="219075" marR="5080" indent="-92075">
              <a:lnSpc>
                <a:spcPts val="4500"/>
              </a:lnSpc>
              <a:tabLst>
                <a:tab pos="1134745" algn="l"/>
              </a:tabLst>
            </a:pPr>
            <a:r>
              <a:rPr lang="de-DE" sz="4350" b="1" spc="-35" dirty="0">
                <a:latin typeface="Goethe FF Clan"/>
                <a:cs typeface="Goethe FF Clan"/>
              </a:rPr>
              <a:t>du redest</a:t>
            </a:r>
          </a:p>
          <a:p>
            <a:pPr marL="219075" marR="5080" indent="-92075">
              <a:lnSpc>
                <a:spcPts val="4500"/>
              </a:lnSpc>
              <a:tabLst>
                <a:tab pos="1134745" algn="l"/>
              </a:tabLst>
            </a:pPr>
            <a:r>
              <a:rPr lang="de-DE" sz="4350" b="1" spc="-35" dirty="0">
                <a:latin typeface="Goethe FF Clan"/>
                <a:cs typeface="Goethe FF Clan"/>
              </a:rPr>
              <a:t>wir reden</a:t>
            </a:r>
          </a:p>
          <a:p>
            <a:pPr marL="219075" marR="5080" indent="-92075">
              <a:lnSpc>
                <a:spcPts val="4500"/>
              </a:lnSpc>
              <a:tabLst>
                <a:tab pos="1134745" algn="l"/>
              </a:tabLst>
            </a:pPr>
            <a:r>
              <a:rPr lang="de-DE" sz="4350" b="1" spc="-35" dirty="0">
                <a:latin typeface="Goethe FF Clan"/>
                <a:cs typeface="Goethe FF Clan"/>
              </a:rPr>
              <a:t>sie reden</a:t>
            </a:r>
            <a:endParaRPr lang="de-DE" sz="4350" dirty="0">
              <a:latin typeface="Goethe FF Clan"/>
              <a:cs typeface="Goethe FF Clan"/>
            </a:endParaRPr>
          </a:p>
        </p:txBody>
      </p:sp>
      <p:sp>
        <p:nvSpPr>
          <p:cNvPr id="31" name="object 2">
            <a:extLst>
              <a:ext uri="{FF2B5EF4-FFF2-40B4-BE49-F238E27FC236}">
                <a16:creationId xmlns:a16="http://schemas.microsoft.com/office/drawing/2014/main" id="{DFC1EF30-00F0-4587-81AB-0D143F137515}"/>
              </a:ext>
            </a:extLst>
          </p:cNvPr>
          <p:cNvSpPr txBox="1"/>
          <p:nvPr/>
        </p:nvSpPr>
        <p:spPr>
          <a:xfrm>
            <a:off x="773999" y="1497486"/>
            <a:ext cx="12630851" cy="77380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de-DE" sz="4949" b="1" spc="-55" dirty="0">
                <a:solidFill>
                  <a:srgbClr val="FFFFFF"/>
                </a:solidFill>
                <a:latin typeface="Goethe FF Clan"/>
                <a:cs typeface="Goethe FF Clan"/>
              </a:rPr>
              <a:t>Was macht der Junge? Ist es interessant?</a:t>
            </a:r>
            <a:endParaRPr lang="de-DE" sz="4949" i="1" dirty="0">
              <a:latin typeface="Goethe FF Clan"/>
              <a:cs typeface="Goethe FF Clan"/>
            </a:endParaRPr>
          </a:p>
        </p:txBody>
      </p:sp>
    </p:spTree>
    <p:extLst>
      <p:ext uri="{BB962C8B-B14F-4D97-AF65-F5344CB8AC3E}">
        <p14:creationId xmlns:p14="http://schemas.microsoft.com/office/powerpoint/2010/main" val="16206540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D3820F54-8386-4F54-973F-9CCBB8F4B5A4}"/>
              </a:ext>
            </a:extLst>
          </p:cNvPr>
          <p:cNvSpPr txBox="1"/>
          <p:nvPr/>
        </p:nvSpPr>
        <p:spPr>
          <a:xfrm>
            <a:off x="773999" y="1497486"/>
            <a:ext cx="9887651" cy="15354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de-DE" sz="4949" b="1" spc="-55" dirty="0">
                <a:solidFill>
                  <a:srgbClr val="FFFFFF"/>
                </a:solidFill>
                <a:latin typeface="Goethe FF Clan"/>
                <a:cs typeface="Goethe FF Clan"/>
              </a:rPr>
              <a:t>Was ist das? Ist es interessant?  Was will die Autorin damit sagen?</a:t>
            </a:r>
            <a:endParaRPr lang="de-DE" sz="4949" i="1" dirty="0">
              <a:latin typeface="Goethe FF Clan"/>
              <a:cs typeface="Goethe FF Clan"/>
            </a:endParaRP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97A694E7-7C30-40FD-9F14-3C99BCE8022D}"/>
              </a:ext>
            </a:extLst>
          </p:cNvPr>
          <p:cNvSpPr/>
          <p:nvPr/>
        </p:nvSpPr>
        <p:spPr>
          <a:xfrm>
            <a:off x="0" y="6565554"/>
            <a:ext cx="1852295" cy="3532504"/>
          </a:xfrm>
          <a:custGeom>
            <a:avLst/>
            <a:gdLst/>
            <a:ahLst/>
            <a:cxnLst/>
            <a:rect l="l" t="t" r="r" b="b"/>
            <a:pathLst>
              <a:path w="1852295" h="3532504">
                <a:moveTo>
                  <a:pt x="0" y="0"/>
                </a:moveTo>
                <a:lnTo>
                  <a:pt x="0" y="3374511"/>
                </a:lnTo>
                <a:lnTo>
                  <a:pt x="6538" y="3381464"/>
                </a:lnTo>
                <a:lnTo>
                  <a:pt x="40796" y="3418603"/>
                </a:lnTo>
                <a:lnTo>
                  <a:pt x="74712" y="3456092"/>
                </a:lnTo>
                <a:lnTo>
                  <a:pt x="108285" y="3493928"/>
                </a:lnTo>
                <a:lnTo>
                  <a:pt x="141511" y="3532111"/>
                </a:lnTo>
                <a:lnTo>
                  <a:pt x="156637" y="3484621"/>
                </a:lnTo>
                <a:lnTo>
                  <a:pt x="172185" y="3437290"/>
                </a:lnTo>
                <a:lnTo>
                  <a:pt x="188153" y="3390120"/>
                </a:lnTo>
                <a:lnTo>
                  <a:pt x="204541" y="3343113"/>
                </a:lnTo>
                <a:lnTo>
                  <a:pt x="221345" y="3296271"/>
                </a:lnTo>
                <a:lnTo>
                  <a:pt x="238565" y="3249599"/>
                </a:lnTo>
                <a:lnTo>
                  <a:pt x="256198" y="3203097"/>
                </a:lnTo>
                <a:lnTo>
                  <a:pt x="274244" y="3156769"/>
                </a:lnTo>
                <a:lnTo>
                  <a:pt x="292699" y="3110617"/>
                </a:lnTo>
                <a:lnTo>
                  <a:pt x="311564" y="3064644"/>
                </a:lnTo>
                <a:lnTo>
                  <a:pt x="330835" y="3018852"/>
                </a:lnTo>
                <a:lnTo>
                  <a:pt x="350512" y="2973244"/>
                </a:lnTo>
                <a:lnTo>
                  <a:pt x="370592" y="2927822"/>
                </a:lnTo>
                <a:lnTo>
                  <a:pt x="391074" y="2882589"/>
                </a:lnTo>
                <a:lnTo>
                  <a:pt x="411957" y="2837548"/>
                </a:lnTo>
                <a:lnTo>
                  <a:pt x="433238" y="2792700"/>
                </a:lnTo>
                <a:lnTo>
                  <a:pt x="454915" y="2748049"/>
                </a:lnTo>
                <a:lnTo>
                  <a:pt x="476988" y="2703598"/>
                </a:lnTo>
                <a:lnTo>
                  <a:pt x="499454" y="2659348"/>
                </a:lnTo>
                <a:lnTo>
                  <a:pt x="522312" y="2615302"/>
                </a:lnTo>
                <a:lnTo>
                  <a:pt x="545560" y="2571463"/>
                </a:lnTo>
                <a:lnTo>
                  <a:pt x="569196" y="2527833"/>
                </a:lnTo>
                <a:lnTo>
                  <a:pt x="593219" y="2484415"/>
                </a:lnTo>
                <a:lnTo>
                  <a:pt x="617627" y="2441212"/>
                </a:lnTo>
                <a:lnTo>
                  <a:pt x="642418" y="2398226"/>
                </a:lnTo>
                <a:lnTo>
                  <a:pt x="667591" y="2355459"/>
                </a:lnTo>
                <a:lnTo>
                  <a:pt x="693143" y="2312915"/>
                </a:lnTo>
                <a:lnTo>
                  <a:pt x="719074" y="2270595"/>
                </a:lnTo>
                <a:lnTo>
                  <a:pt x="745381" y="2228502"/>
                </a:lnTo>
                <a:lnTo>
                  <a:pt x="772063" y="2186640"/>
                </a:lnTo>
                <a:lnTo>
                  <a:pt x="799119" y="2145009"/>
                </a:lnTo>
                <a:lnTo>
                  <a:pt x="826545" y="2103614"/>
                </a:lnTo>
                <a:lnTo>
                  <a:pt x="854341" y="2062456"/>
                </a:lnTo>
                <a:lnTo>
                  <a:pt x="882506" y="2021537"/>
                </a:lnTo>
                <a:lnTo>
                  <a:pt x="911036" y="1980862"/>
                </a:lnTo>
                <a:lnTo>
                  <a:pt x="939932" y="1940432"/>
                </a:lnTo>
                <a:lnTo>
                  <a:pt x="969190" y="1900249"/>
                </a:lnTo>
                <a:lnTo>
                  <a:pt x="998809" y="1860316"/>
                </a:lnTo>
                <a:lnTo>
                  <a:pt x="1028788" y="1820637"/>
                </a:lnTo>
                <a:lnTo>
                  <a:pt x="1059125" y="1781213"/>
                </a:lnTo>
                <a:lnTo>
                  <a:pt x="1089818" y="1742046"/>
                </a:lnTo>
                <a:lnTo>
                  <a:pt x="1120866" y="1703140"/>
                </a:lnTo>
                <a:lnTo>
                  <a:pt x="1152266" y="1664497"/>
                </a:lnTo>
                <a:lnTo>
                  <a:pt x="1184018" y="1626120"/>
                </a:lnTo>
                <a:lnTo>
                  <a:pt x="1216118" y="1588011"/>
                </a:lnTo>
                <a:lnTo>
                  <a:pt x="1248567" y="1550172"/>
                </a:lnTo>
                <a:lnTo>
                  <a:pt x="1281362" y="1512607"/>
                </a:lnTo>
                <a:lnTo>
                  <a:pt x="1314501" y="1475317"/>
                </a:lnTo>
                <a:lnTo>
                  <a:pt x="1347982" y="1438306"/>
                </a:lnTo>
                <a:lnTo>
                  <a:pt x="1381805" y="1401576"/>
                </a:lnTo>
                <a:lnTo>
                  <a:pt x="1415966" y="1365129"/>
                </a:lnTo>
                <a:lnTo>
                  <a:pt x="1450466" y="1328968"/>
                </a:lnTo>
                <a:lnTo>
                  <a:pt x="1485301" y="1293096"/>
                </a:lnTo>
                <a:lnTo>
                  <a:pt x="1520470" y="1257515"/>
                </a:lnTo>
                <a:lnTo>
                  <a:pt x="1555972" y="1222228"/>
                </a:lnTo>
                <a:lnTo>
                  <a:pt x="1591805" y="1187236"/>
                </a:lnTo>
                <a:lnTo>
                  <a:pt x="1627966" y="1152544"/>
                </a:lnTo>
                <a:lnTo>
                  <a:pt x="1664455" y="1118153"/>
                </a:lnTo>
                <a:lnTo>
                  <a:pt x="1701270" y="1084066"/>
                </a:lnTo>
                <a:lnTo>
                  <a:pt x="1738409" y="1050285"/>
                </a:lnTo>
                <a:lnTo>
                  <a:pt x="1775870" y="1016813"/>
                </a:lnTo>
                <a:lnTo>
                  <a:pt x="1813652" y="983653"/>
                </a:lnTo>
                <a:lnTo>
                  <a:pt x="1851753" y="950807"/>
                </a:lnTo>
                <a:lnTo>
                  <a:pt x="1802682" y="936535"/>
                </a:lnTo>
                <a:lnTo>
                  <a:pt x="1753792" y="921810"/>
                </a:lnTo>
                <a:lnTo>
                  <a:pt x="1705086" y="906636"/>
                </a:lnTo>
                <a:lnTo>
                  <a:pt x="1656567" y="891014"/>
                </a:lnTo>
                <a:lnTo>
                  <a:pt x="1608236" y="874946"/>
                </a:lnTo>
                <a:lnTo>
                  <a:pt x="1560097" y="858433"/>
                </a:lnTo>
                <a:lnTo>
                  <a:pt x="1512154" y="841478"/>
                </a:lnTo>
                <a:lnTo>
                  <a:pt x="1464408" y="824082"/>
                </a:lnTo>
                <a:lnTo>
                  <a:pt x="1416863" y="806247"/>
                </a:lnTo>
                <a:lnTo>
                  <a:pt x="1369521" y="787975"/>
                </a:lnTo>
                <a:lnTo>
                  <a:pt x="1322385" y="769267"/>
                </a:lnTo>
                <a:lnTo>
                  <a:pt x="1275459" y="750126"/>
                </a:lnTo>
                <a:lnTo>
                  <a:pt x="1228744" y="730553"/>
                </a:lnTo>
                <a:lnTo>
                  <a:pt x="1182244" y="710551"/>
                </a:lnTo>
                <a:lnTo>
                  <a:pt x="1135962" y="690120"/>
                </a:lnTo>
                <a:lnTo>
                  <a:pt x="1089901" y="669263"/>
                </a:lnTo>
                <a:lnTo>
                  <a:pt x="1044063" y="647981"/>
                </a:lnTo>
                <a:lnTo>
                  <a:pt x="998451" y="626277"/>
                </a:lnTo>
                <a:lnTo>
                  <a:pt x="953068" y="604152"/>
                </a:lnTo>
                <a:lnTo>
                  <a:pt x="907916" y="581608"/>
                </a:lnTo>
                <a:lnTo>
                  <a:pt x="863000" y="558647"/>
                </a:lnTo>
                <a:lnTo>
                  <a:pt x="818321" y="535270"/>
                </a:lnTo>
                <a:lnTo>
                  <a:pt x="773883" y="511480"/>
                </a:lnTo>
                <a:lnTo>
                  <a:pt x="729687" y="487278"/>
                </a:lnTo>
                <a:lnTo>
                  <a:pt x="685738" y="462666"/>
                </a:lnTo>
                <a:lnTo>
                  <a:pt x="642038" y="437646"/>
                </a:lnTo>
                <a:lnTo>
                  <a:pt x="598590" y="412219"/>
                </a:lnTo>
                <a:lnTo>
                  <a:pt x="555396" y="386388"/>
                </a:lnTo>
                <a:lnTo>
                  <a:pt x="512460" y="360154"/>
                </a:lnTo>
                <a:lnTo>
                  <a:pt x="469784" y="333520"/>
                </a:lnTo>
                <a:lnTo>
                  <a:pt x="427371" y="306486"/>
                </a:lnTo>
                <a:lnTo>
                  <a:pt x="385224" y="279055"/>
                </a:lnTo>
                <a:lnTo>
                  <a:pt x="343346" y="251229"/>
                </a:lnTo>
                <a:lnTo>
                  <a:pt x="301739" y="223008"/>
                </a:lnTo>
                <a:lnTo>
                  <a:pt x="260407" y="194397"/>
                </a:lnTo>
                <a:lnTo>
                  <a:pt x="219353" y="165395"/>
                </a:lnTo>
                <a:lnTo>
                  <a:pt x="178579" y="136004"/>
                </a:lnTo>
                <a:lnTo>
                  <a:pt x="138087" y="106228"/>
                </a:lnTo>
                <a:lnTo>
                  <a:pt x="97882" y="76067"/>
                </a:lnTo>
                <a:lnTo>
                  <a:pt x="57966" y="45523"/>
                </a:lnTo>
                <a:lnTo>
                  <a:pt x="18341" y="14598"/>
                </a:lnTo>
                <a:lnTo>
                  <a:pt x="0" y="0"/>
                </a:lnTo>
                <a:close/>
              </a:path>
            </a:pathLst>
          </a:custGeom>
          <a:solidFill>
            <a:srgbClr val="A2C51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35C01DE3-BE47-4243-9349-4F20EEAF41E2}"/>
              </a:ext>
            </a:extLst>
          </p:cNvPr>
          <p:cNvSpPr/>
          <p:nvPr/>
        </p:nvSpPr>
        <p:spPr>
          <a:xfrm>
            <a:off x="15455027" y="0"/>
            <a:ext cx="4649470" cy="7959725"/>
          </a:xfrm>
          <a:custGeom>
            <a:avLst/>
            <a:gdLst/>
            <a:ahLst/>
            <a:cxnLst/>
            <a:rect l="l" t="t" r="r" b="b"/>
            <a:pathLst>
              <a:path w="4649469" h="7959725">
                <a:moveTo>
                  <a:pt x="4458502" y="7959641"/>
                </a:moveTo>
                <a:lnTo>
                  <a:pt x="4506724" y="7959385"/>
                </a:lnTo>
                <a:lnTo>
                  <a:pt x="4554823" y="7958621"/>
                </a:lnTo>
                <a:lnTo>
                  <a:pt x="4602798" y="7957350"/>
                </a:lnTo>
                <a:lnTo>
                  <a:pt x="4649072" y="7955633"/>
                </a:lnTo>
              </a:path>
              <a:path w="4649469" h="7959725">
                <a:moveTo>
                  <a:pt x="1697782" y="0"/>
                </a:moveTo>
                <a:lnTo>
                  <a:pt x="1654989" y="34165"/>
                </a:lnTo>
                <a:lnTo>
                  <a:pt x="1620322" y="62522"/>
                </a:lnTo>
                <a:lnTo>
                  <a:pt x="1585945" y="91218"/>
                </a:lnTo>
                <a:lnTo>
                  <a:pt x="1551862" y="120252"/>
                </a:lnTo>
                <a:lnTo>
                  <a:pt x="1518076" y="149621"/>
                </a:lnTo>
                <a:lnTo>
                  <a:pt x="1484588" y="179321"/>
                </a:lnTo>
                <a:lnTo>
                  <a:pt x="1451402" y="209352"/>
                </a:lnTo>
                <a:lnTo>
                  <a:pt x="1418520" y="239709"/>
                </a:lnTo>
                <a:lnTo>
                  <a:pt x="1385945" y="270391"/>
                </a:lnTo>
                <a:lnTo>
                  <a:pt x="1353678" y="301395"/>
                </a:lnTo>
                <a:lnTo>
                  <a:pt x="1321724" y="332719"/>
                </a:lnTo>
                <a:lnTo>
                  <a:pt x="1290083" y="364359"/>
                </a:lnTo>
                <a:lnTo>
                  <a:pt x="1258760" y="396314"/>
                </a:lnTo>
                <a:lnTo>
                  <a:pt x="1227756" y="428580"/>
                </a:lnTo>
                <a:lnTo>
                  <a:pt x="1197074" y="461155"/>
                </a:lnTo>
                <a:lnTo>
                  <a:pt x="1166716" y="494037"/>
                </a:lnTo>
                <a:lnTo>
                  <a:pt x="1136686" y="527224"/>
                </a:lnTo>
                <a:lnTo>
                  <a:pt x="1106985" y="560711"/>
                </a:lnTo>
                <a:lnTo>
                  <a:pt x="1077617" y="594498"/>
                </a:lnTo>
                <a:lnTo>
                  <a:pt x="1048583" y="628580"/>
                </a:lnTo>
                <a:lnTo>
                  <a:pt x="1019887" y="662957"/>
                </a:lnTo>
                <a:lnTo>
                  <a:pt x="991530" y="697625"/>
                </a:lnTo>
                <a:lnTo>
                  <a:pt x="963516" y="732581"/>
                </a:lnTo>
                <a:lnTo>
                  <a:pt x="935847" y="767824"/>
                </a:lnTo>
                <a:lnTo>
                  <a:pt x="908526" y="803350"/>
                </a:lnTo>
                <a:lnTo>
                  <a:pt x="881555" y="839157"/>
                </a:lnTo>
                <a:lnTo>
                  <a:pt x="854936" y="875242"/>
                </a:lnTo>
                <a:lnTo>
                  <a:pt x="828673" y="911604"/>
                </a:lnTo>
                <a:lnTo>
                  <a:pt x="802768" y="948238"/>
                </a:lnTo>
                <a:lnTo>
                  <a:pt x="777223" y="985144"/>
                </a:lnTo>
                <a:lnTo>
                  <a:pt x="752041" y="1022317"/>
                </a:lnTo>
                <a:lnTo>
                  <a:pt x="727224" y="1059756"/>
                </a:lnTo>
                <a:lnTo>
                  <a:pt x="702776" y="1097458"/>
                </a:lnTo>
                <a:lnTo>
                  <a:pt x="678699" y="1135421"/>
                </a:lnTo>
                <a:lnTo>
                  <a:pt x="654994" y="1173641"/>
                </a:lnTo>
                <a:lnTo>
                  <a:pt x="631666" y="1212117"/>
                </a:lnTo>
                <a:lnTo>
                  <a:pt x="608716" y="1250845"/>
                </a:lnTo>
                <a:lnTo>
                  <a:pt x="586146" y="1289824"/>
                </a:lnTo>
                <a:lnTo>
                  <a:pt x="563960" y="1329050"/>
                </a:lnTo>
                <a:lnTo>
                  <a:pt x="542161" y="1368522"/>
                </a:lnTo>
                <a:lnTo>
                  <a:pt x="520750" y="1408236"/>
                </a:lnTo>
                <a:lnTo>
                  <a:pt x="499730" y="1448190"/>
                </a:lnTo>
                <a:lnTo>
                  <a:pt x="479103" y="1488381"/>
                </a:lnTo>
                <a:lnTo>
                  <a:pt x="458873" y="1528807"/>
                </a:lnTo>
                <a:lnTo>
                  <a:pt x="439042" y="1569466"/>
                </a:lnTo>
                <a:lnTo>
                  <a:pt x="419613" y="1610354"/>
                </a:lnTo>
                <a:lnTo>
                  <a:pt x="400587" y="1651469"/>
                </a:lnTo>
                <a:lnTo>
                  <a:pt x="381968" y="1692809"/>
                </a:lnTo>
                <a:lnTo>
                  <a:pt x="363758" y="1734371"/>
                </a:lnTo>
                <a:lnTo>
                  <a:pt x="345960" y="1776152"/>
                </a:lnTo>
                <a:lnTo>
                  <a:pt x="328576" y="1818151"/>
                </a:lnTo>
                <a:lnTo>
                  <a:pt x="311608" y="1860363"/>
                </a:lnTo>
                <a:lnTo>
                  <a:pt x="295060" y="1902787"/>
                </a:lnTo>
                <a:lnTo>
                  <a:pt x="278935" y="1945421"/>
                </a:lnTo>
                <a:lnTo>
                  <a:pt x="263233" y="1988261"/>
                </a:lnTo>
                <a:lnTo>
                  <a:pt x="247959" y="2031305"/>
                </a:lnTo>
                <a:lnTo>
                  <a:pt x="233114" y="2074551"/>
                </a:lnTo>
                <a:lnTo>
                  <a:pt x="218701" y="2117996"/>
                </a:lnTo>
                <a:lnTo>
                  <a:pt x="204723" y="2161637"/>
                </a:lnTo>
                <a:lnTo>
                  <a:pt x="191183" y="2205472"/>
                </a:lnTo>
                <a:lnTo>
                  <a:pt x="178082" y="2249498"/>
                </a:lnTo>
                <a:lnTo>
                  <a:pt x="165424" y="2293713"/>
                </a:lnTo>
                <a:lnTo>
                  <a:pt x="153211" y="2338114"/>
                </a:lnTo>
                <a:lnTo>
                  <a:pt x="141445" y="2382699"/>
                </a:lnTo>
                <a:lnTo>
                  <a:pt x="130129" y="2427464"/>
                </a:lnTo>
                <a:lnTo>
                  <a:pt x="119266" y="2472408"/>
                </a:lnTo>
                <a:lnTo>
                  <a:pt x="108859" y="2517528"/>
                </a:lnTo>
                <a:lnTo>
                  <a:pt x="98909" y="2562822"/>
                </a:lnTo>
                <a:lnTo>
                  <a:pt x="89419" y="2608286"/>
                </a:lnTo>
                <a:lnTo>
                  <a:pt x="80393" y="2653918"/>
                </a:lnTo>
                <a:lnTo>
                  <a:pt x="71832" y="2699716"/>
                </a:lnTo>
                <a:lnTo>
                  <a:pt x="63739" y="2745677"/>
                </a:lnTo>
                <a:lnTo>
                  <a:pt x="56117" y="2791798"/>
                </a:lnTo>
                <a:lnTo>
                  <a:pt x="48967" y="2838078"/>
                </a:lnTo>
                <a:lnTo>
                  <a:pt x="42294" y="2884512"/>
                </a:lnTo>
                <a:lnTo>
                  <a:pt x="36099" y="2931100"/>
                </a:lnTo>
                <a:lnTo>
                  <a:pt x="30385" y="2977838"/>
                </a:lnTo>
                <a:lnTo>
                  <a:pt x="25154" y="3024723"/>
                </a:lnTo>
                <a:lnTo>
                  <a:pt x="20409" y="3071754"/>
                </a:lnTo>
                <a:lnTo>
                  <a:pt x="16153" y="3118927"/>
                </a:lnTo>
                <a:lnTo>
                  <a:pt x="12388" y="3166240"/>
                </a:lnTo>
                <a:lnTo>
                  <a:pt x="9117" y="3213691"/>
                </a:lnTo>
                <a:lnTo>
                  <a:pt x="6342" y="3261277"/>
                </a:lnTo>
                <a:lnTo>
                  <a:pt x="4065" y="3308994"/>
                </a:lnTo>
                <a:lnTo>
                  <a:pt x="2290" y="3356842"/>
                </a:lnTo>
                <a:lnTo>
                  <a:pt x="1019" y="3404817"/>
                </a:lnTo>
                <a:lnTo>
                  <a:pt x="255" y="3452916"/>
                </a:lnTo>
                <a:lnTo>
                  <a:pt x="0" y="3501138"/>
                </a:lnTo>
                <a:lnTo>
                  <a:pt x="255" y="3549359"/>
                </a:lnTo>
                <a:lnTo>
                  <a:pt x="1019" y="3597459"/>
                </a:lnTo>
                <a:lnTo>
                  <a:pt x="2290" y="3645433"/>
                </a:lnTo>
                <a:lnTo>
                  <a:pt x="4065" y="3693281"/>
                </a:lnTo>
                <a:lnTo>
                  <a:pt x="6342" y="3740999"/>
                </a:lnTo>
                <a:lnTo>
                  <a:pt x="9117" y="3788585"/>
                </a:lnTo>
                <a:lnTo>
                  <a:pt x="12388" y="3836035"/>
                </a:lnTo>
                <a:lnTo>
                  <a:pt x="16153" y="3883348"/>
                </a:lnTo>
                <a:lnTo>
                  <a:pt x="20409" y="3930522"/>
                </a:lnTo>
                <a:lnTo>
                  <a:pt x="25154" y="3977552"/>
                </a:lnTo>
                <a:lnTo>
                  <a:pt x="30385" y="4024438"/>
                </a:lnTo>
                <a:lnTo>
                  <a:pt x="36099" y="4071176"/>
                </a:lnTo>
                <a:lnTo>
                  <a:pt x="42294" y="4117763"/>
                </a:lnTo>
                <a:lnTo>
                  <a:pt x="48967" y="4164198"/>
                </a:lnTo>
                <a:lnTo>
                  <a:pt x="56117" y="4210477"/>
                </a:lnTo>
                <a:lnTo>
                  <a:pt x="63739" y="4256599"/>
                </a:lnTo>
                <a:lnTo>
                  <a:pt x="71832" y="4302560"/>
                </a:lnTo>
                <a:lnTo>
                  <a:pt x="80393" y="4348358"/>
                </a:lnTo>
                <a:lnTo>
                  <a:pt x="89419" y="4393990"/>
                </a:lnTo>
                <a:lnTo>
                  <a:pt x="98909" y="4439454"/>
                </a:lnTo>
                <a:lnTo>
                  <a:pt x="108859" y="4484747"/>
                </a:lnTo>
                <a:lnTo>
                  <a:pt x="119266" y="4529867"/>
                </a:lnTo>
                <a:lnTo>
                  <a:pt x="130129" y="4574811"/>
                </a:lnTo>
                <a:lnTo>
                  <a:pt x="141445" y="4619577"/>
                </a:lnTo>
                <a:lnTo>
                  <a:pt x="153211" y="4664161"/>
                </a:lnTo>
                <a:lnTo>
                  <a:pt x="165424" y="4708562"/>
                </a:lnTo>
                <a:lnTo>
                  <a:pt x="178082" y="4752777"/>
                </a:lnTo>
                <a:lnTo>
                  <a:pt x="191183" y="4796804"/>
                </a:lnTo>
                <a:lnTo>
                  <a:pt x="204723" y="4840639"/>
                </a:lnTo>
                <a:lnTo>
                  <a:pt x="218701" y="4884280"/>
                </a:lnTo>
                <a:lnTo>
                  <a:pt x="233114" y="4927724"/>
                </a:lnTo>
                <a:lnTo>
                  <a:pt x="247959" y="4970970"/>
                </a:lnTo>
                <a:lnTo>
                  <a:pt x="263233" y="5014014"/>
                </a:lnTo>
                <a:lnTo>
                  <a:pt x="278935" y="5056855"/>
                </a:lnTo>
                <a:lnTo>
                  <a:pt x="295060" y="5099488"/>
                </a:lnTo>
                <a:lnTo>
                  <a:pt x="311608" y="5141912"/>
                </a:lnTo>
                <a:lnTo>
                  <a:pt x="328576" y="5184125"/>
                </a:lnTo>
                <a:lnTo>
                  <a:pt x="345960" y="5226123"/>
                </a:lnTo>
                <a:lnTo>
                  <a:pt x="363758" y="5267905"/>
                </a:lnTo>
                <a:lnTo>
                  <a:pt x="381968" y="5309467"/>
                </a:lnTo>
                <a:lnTo>
                  <a:pt x="400587" y="5350806"/>
                </a:lnTo>
                <a:lnTo>
                  <a:pt x="419613" y="5391922"/>
                </a:lnTo>
                <a:lnTo>
                  <a:pt x="439042" y="5432810"/>
                </a:lnTo>
                <a:lnTo>
                  <a:pt x="458873" y="5473468"/>
                </a:lnTo>
                <a:lnTo>
                  <a:pt x="479103" y="5513894"/>
                </a:lnTo>
                <a:lnTo>
                  <a:pt x="499730" y="5554086"/>
                </a:lnTo>
                <a:lnTo>
                  <a:pt x="520750" y="5594040"/>
                </a:lnTo>
                <a:lnTo>
                  <a:pt x="542161" y="5633754"/>
                </a:lnTo>
                <a:lnTo>
                  <a:pt x="563960" y="5673225"/>
                </a:lnTo>
                <a:lnTo>
                  <a:pt x="586146" y="5712452"/>
                </a:lnTo>
                <a:lnTo>
                  <a:pt x="608716" y="5751430"/>
                </a:lnTo>
                <a:lnTo>
                  <a:pt x="631666" y="5790159"/>
                </a:lnTo>
                <a:lnTo>
                  <a:pt x="654994" y="5828635"/>
                </a:lnTo>
                <a:lnTo>
                  <a:pt x="678699" y="5866855"/>
                </a:lnTo>
                <a:lnTo>
                  <a:pt x="702776" y="5904818"/>
                </a:lnTo>
                <a:lnTo>
                  <a:pt x="727224" y="5942520"/>
                </a:lnTo>
                <a:lnTo>
                  <a:pt x="752041" y="5979959"/>
                </a:lnTo>
                <a:lnTo>
                  <a:pt x="777223" y="6017132"/>
                </a:lnTo>
                <a:lnTo>
                  <a:pt x="802768" y="6054037"/>
                </a:lnTo>
                <a:lnTo>
                  <a:pt x="828673" y="6090672"/>
                </a:lnTo>
                <a:lnTo>
                  <a:pt x="854936" y="6127033"/>
                </a:lnTo>
                <a:lnTo>
                  <a:pt x="881555" y="6163119"/>
                </a:lnTo>
                <a:lnTo>
                  <a:pt x="908526" y="6198926"/>
                </a:lnTo>
                <a:lnTo>
                  <a:pt x="935847" y="6234452"/>
                </a:lnTo>
                <a:lnTo>
                  <a:pt x="963516" y="6269694"/>
                </a:lnTo>
                <a:lnTo>
                  <a:pt x="991530" y="6304651"/>
                </a:lnTo>
                <a:lnTo>
                  <a:pt x="1019887" y="6339319"/>
                </a:lnTo>
                <a:lnTo>
                  <a:pt x="1048583" y="6373695"/>
                </a:lnTo>
                <a:lnTo>
                  <a:pt x="1077617" y="6407778"/>
                </a:lnTo>
                <a:lnTo>
                  <a:pt x="1106985" y="6441564"/>
                </a:lnTo>
                <a:lnTo>
                  <a:pt x="1136686" y="6475052"/>
                </a:lnTo>
                <a:lnTo>
                  <a:pt x="1166716" y="6508238"/>
                </a:lnTo>
                <a:lnTo>
                  <a:pt x="1197074" y="6541120"/>
                </a:lnTo>
                <a:lnTo>
                  <a:pt x="1227756" y="6573696"/>
                </a:lnTo>
                <a:lnTo>
                  <a:pt x="1258760" y="6605962"/>
                </a:lnTo>
                <a:lnTo>
                  <a:pt x="1290083" y="6637916"/>
                </a:lnTo>
                <a:lnTo>
                  <a:pt x="1321724" y="6669557"/>
                </a:lnTo>
                <a:lnTo>
                  <a:pt x="1353678" y="6700880"/>
                </a:lnTo>
                <a:lnTo>
                  <a:pt x="1385945" y="6731884"/>
                </a:lnTo>
                <a:lnTo>
                  <a:pt x="1418520" y="6762566"/>
                </a:lnTo>
                <a:lnTo>
                  <a:pt x="1451402" y="6792924"/>
                </a:lnTo>
                <a:lnTo>
                  <a:pt x="1484588" y="6822954"/>
                </a:lnTo>
                <a:lnTo>
                  <a:pt x="1518076" y="6852655"/>
                </a:lnTo>
                <a:lnTo>
                  <a:pt x="1551862" y="6882024"/>
                </a:lnTo>
                <a:lnTo>
                  <a:pt x="1585945" y="6911057"/>
                </a:lnTo>
                <a:lnTo>
                  <a:pt x="1620322" y="6939754"/>
                </a:lnTo>
                <a:lnTo>
                  <a:pt x="1654989" y="6968110"/>
                </a:lnTo>
                <a:lnTo>
                  <a:pt x="1689946" y="6996124"/>
                </a:lnTo>
                <a:lnTo>
                  <a:pt x="1725188" y="7023793"/>
                </a:lnTo>
                <a:lnTo>
                  <a:pt x="1760715" y="7051114"/>
                </a:lnTo>
                <a:lnTo>
                  <a:pt x="1796522" y="7078086"/>
                </a:lnTo>
                <a:lnTo>
                  <a:pt x="1832607" y="7104704"/>
                </a:lnTo>
                <a:lnTo>
                  <a:pt x="1868968" y="7130967"/>
                </a:lnTo>
                <a:lnTo>
                  <a:pt x="1905603" y="7156873"/>
                </a:lnTo>
                <a:lnTo>
                  <a:pt x="1942508" y="7182418"/>
                </a:lnTo>
                <a:lnTo>
                  <a:pt x="1979682" y="7207599"/>
                </a:lnTo>
                <a:lnTo>
                  <a:pt x="2017121" y="7232416"/>
                </a:lnTo>
                <a:lnTo>
                  <a:pt x="2054823" y="7256864"/>
                </a:lnTo>
                <a:lnTo>
                  <a:pt x="2092785" y="7280942"/>
                </a:lnTo>
                <a:lnTo>
                  <a:pt x="2131006" y="7304646"/>
                </a:lnTo>
                <a:lnTo>
                  <a:pt x="2169481" y="7327975"/>
                </a:lnTo>
                <a:lnTo>
                  <a:pt x="2208210" y="7350925"/>
                </a:lnTo>
                <a:lnTo>
                  <a:pt x="2247189" y="7373494"/>
                </a:lnTo>
                <a:lnTo>
                  <a:pt x="2286415" y="7395680"/>
                </a:lnTo>
                <a:lnTo>
                  <a:pt x="2325887" y="7417480"/>
                </a:lnTo>
                <a:lnTo>
                  <a:pt x="2365601" y="7438891"/>
                </a:lnTo>
                <a:lnTo>
                  <a:pt x="2405554" y="7459911"/>
                </a:lnTo>
                <a:lnTo>
                  <a:pt x="2445746" y="7480537"/>
                </a:lnTo>
                <a:lnTo>
                  <a:pt x="2486172" y="7500767"/>
                </a:lnTo>
                <a:lnTo>
                  <a:pt x="2526830" y="7520598"/>
                </a:lnTo>
                <a:lnTo>
                  <a:pt x="2567719" y="7540028"/>
                </a:lnTo>
                <a:lnTo>
                  <a:pt x="2608834" y="7559053"/>
                </a:lnTo>
                <a:lnTo>
                  <a:pt x="2650174" y="7577672"/>
                </a:lnTo>
                <a:lnTo>
                  <a:pt x="2691736" y="7595882"/>
                </a:lnTo>
                <a:lnTo>
                  <a:pt x="2733517" y="7613681"/>
                </a:lnTo>
                <a:lnTo>
                  <a:pt x="2775515" y="7631065"/>
                </a:lnTo>
                <a:lnTo>
                  <a:pt x="2817728" y="7648032"/>
                </a:lnTo>
                <a:lnTo>
                  <a:pt x="2860152" y="7664580"/>
                </a:lnTo>
                <a:lnTo>
                  <a:pt x="2902786" y="7680706"/>
                </a:lnTo>
                <a:lnTo>
                  <a:pt x="2945626" y="7696407"/>
                </a:lnTo>
                <a:lnTo>
                  <a:pt x="2988670" y="7711682"/>
                </a:lnTo>
                <a:lnTo>
                  <a:pt x="3031916" y="7726526"/>
                </a:lnTo>
                <a:lnTo>
                  <a:pt x="3075361" y="7740939"/>
                </a:lnTo>
                <a:lnTo>
                  <a:pt x="3119002" y="7754917"/>
                </a:lnTo>
                <a:lnTo>
                  <a:pt x="3162837" y="7768457"/>
                </a:lnTo>
                <a:lnTo>
                  <a:pt x="3206863" y="7781558"/>
                </a:lnTo>
                <a:lnTo>
                  <a:pt x="3251078" y="7794216"/>
                </a:lnTo>
                <a:lnTo>
                  <a:pt x="3295479" y="7806430"/>
                </a:lnTo>
                <a:lnTo>
                  <a:pt x="3340063" y="7818195"/>
                </a:lnTo>
                <a:lnTo>
                  <a:pt x="3384829" y="7829511"/>
                </a:lnTo>
                <a:lnTo>
                  <a:pt x="3429773" y="7840374"/>
                </a:lnTo>
                <a:lnTo>
                  <a:pt x="3474893" y="7850782"/>
                </a:lnTo>
                <a:lnTo>
                  <a:pt x="3520186" y="7860731"/>
                </a:lnTo>
                <a:lnTo>
                  <a:pt x="3565650" y="7870221"/>
                </a:lnTo>
                <a:lnTo>
                  <a:pt x="3611283" y="7879247"/>
                </a:lnTo>
                <a:lnTo>
                  <a:pt x="3657081" y="7887808"/>
                </a:lnTo>
                <a:lnTo>
                  <a:pt x="3703041" y="7895901"/>
                </a:lnTo>
                <a:lnTo>
                  <a:pt x="3749163" y="7903524"/>
                </a:lnTo>
                <a:lnTo>
                  <a:pt x="3795442" y="7910673"/>
                </a:lnTo>
                <a:lnTo>
                  <a:pt x="3841877" y="7917346"/>
                </a:lnTo>
                <a:lnTo>
                  <a:pt x="3888465" y="7923541"/>
                </a:lnTo>
                <a:lnTo>
                  <a:pt x="3935202" y="7929255"/>
                </a:lnTo>
                <a:lnTo>
                  <a:pt x="3982088" y="7934486"/>
                </a:lnTo>
                <a:lnTo>
                  <a:pt x="4029119" y="7939231"/>
                </a:lnTo>
                <a:lnTo>
                  <a:pt x="4076292" y="7943487"/>
                </a:lnTo>
                <a:lnTo>
                  <a:pt x="4123605" y="7947252"/>
                </a:lnTo>
                <a:lnTo>
                  <a:pt x="4171056" y="7950524"/>
                </a:lnTo>
                <a:lnTo>
                  <a:pt x="4218641" y="7953299"/>
                </a:lnTo>
                <a:lnTo>
                  <a:pt x="4266359" y="7955575"/>
                </a:lnTo>
                <a:lnTo>
                  <a:pt x="4314207" y="7957350"/>
                </a:lnTo>
                <a:lnTo>
                  <a:pt x="4362182" y="7958621"/>
                </a:lnTo>
                <a:lnTo>
                  <a:pt x="4410281" y="7959385"/>
                </a:lnTo>
                <a:lnTo>
                  <a:pt x="4458502" y="7959641"/>
                </a:lnTo>
              </a:path>
            </a:pathLst>
          </a:custGeom>
          <a:ln w="62825">
            <a:solidFill>
              <a:srgbClr val="EC6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113B0DC3-5965-4912-ACA7-6652C71CE657}"/>
              </a:ext>
            </a:extLst>
          </p:cNvPr>
          <p:cNvSpPr/>
          <p:nvPr/>
        </p:nvSpPr>
        <p:spPr>
          <a:xfrm>
            <a:off x="4133824" y="3733618"/>
            <a:ext cx="6536055" cy="6524625"/>
          </a:xfrm>
          <a:custGeom>
            <a:avLst/>
            <a:gdLst/>
            <a:ahLst/>
            <a:cxnLst/>
            <a:rect l="l" t="t" r="r" b="b"/>
            <a:pathLst>
              <a:path w="6536055" h="6524625">
                <a:moveTo>
                  <a:pt x="6096337" y="0"/>
                </a:moveTo>
                <a:lnTo>
                  <a:pt x="327099" y="100698"/>
                </a:lnTo>
                <a:lnTo>
                  <a:pt x="277968" y="105168"/>
                </a:lnTo>
                <a:lnTo>
                  <a:pt x="231198" y="116474"/>
                </a:lnTo>
                <a:lnTo>
                  <a:pt x="187295" y="134092"/>
                </a:lnTo>
                <a:lnTo>
                  <a:pt x="146765" y="157500"/>
                </a:lnTo>
                <a:lnTo>
                  <a:pt x="110114" y="186171"/>
                </a:lnTo>
                <a:lnTo>
                  <a:pt x="77848" y="219584"/>
                </a:lnTo>
                <a:lnTo>
                  <a:pt x="50473" y="257214"/>
                </a:lnTo>
                <a:lnTo>
                  <a:pt x="28494" y="298536"/>
                </a:lnTo>
                <a:lnTo>
                  <a:pt x="12419" y="343027"/>
                </a:lnTo>
                <a:lnTo>
                  <a:pt x="2752" y="390163"/>
                </a:lnTo>
                <a:lnTo>
                  <a:pt x="0" y="439421"/>
                </a:lnTo>
                <a:lnTo>
                  <a:pt x="100510" y="6197361"/>
                </a:lnTo>
                <a:lnTo>
                  <a:pt x="104977" y="6246494"/>
                </a:lnTo>
                <a:lnTo>
                  <a:pt x="116280" y="6293267"/>
                </a:lnTo>
                <a:lnTo>
                  <a:pt x="133897" y="6337171"/>
                </a:lnTo>
                <a:lnTo>
                  <a:pt x="157303" y="6377702"/>
                </a:lnTo>
                <a:lnTo>
                  <a:pt x="185974" y="6414354"/>
                </a:lnTo>
                <a:lnTo>
                  <a:pt x="219386" y="6446620"/>
                </a:lnTo>
                <a:lnTo>
                  <a:pt x="257015" y="6473995"/>
                </a:lnTo>
                <a:lnTo>
                  <a:pt x="298337" y="6495972"/>
                </a:lnTo>
                <a:lnTo>
                  <a:pt x="342828" y="6512046"/>
                </a:lnTo>
                <a:lnTo>
                  <a:pt x="389964" y="6521711"/>
                </a:lnTo>
                <a:lnTo>
                  <a:pt x="439222" y="6524461"/>
                </a:lnTo>
                <a:lnTo>
                  <a:pt x="6208460" y="6423762"/>
                </a:lnTo>
                <a:lnTo>
                  <a:pt x="6257594" y="6419295"/>
                </a:lnTo>
                <a:lnTo>
                  <a:pt x="6304366" y="6407990"/>
                </a:lnTo>
                <a:lnTo>
                  <a:pt x="6348270" y="6390372"/>
                </a:lnTo>
                <a:lnTo>
                  <a:pt x="6388801" y="6366965"/>
                </a:lnTo>
                <a:lnTo>
                  <a:pt x="6425453" y="6338293"/>
                </a:lnTo>
                <a:lnTo>
                  <a:pt x="6457719" y="6304879"/>
                </a:lnTo>
                <a:lnTo>
                  <a:pt x="6485094" y="6267249"/>
                </a:lnTo>
                <a:lnTo>
                  <a:pt x="6507071" y="6225926"/>
                </a:lnTo>
                <a:lnTo>
                  <a:pt x="6523145" y="6181434"/>
                </a:lnTo>
                <a:lnTo>
                  <a:pt x="6532810" y="6134297"/>
                </a:lnTo>
                <a:lnTo>
                  <a:pt x="6535560" y="6085039"/>
                </a:lnTo>
                <a:lnTo>
                  <a:pt x="6435060" y="327099"/>
                </a:lnTo>
                <a:lnTo>
                  <a:pt x="6430591" y="277966"/>
                </a:lnTo>
                <a:lnTo>
                  <a:pt x="6419284" y="231193"/>
                </a:lnTo>
                <a:lnTo>
                  <a:pt x="6401666" y="187289"/>
                </a:lnTo>
                <a:lnTo>
                  <a:pt x="6378259" y="146758"/>
                </a:lnTo>
                <a:lnTo>
                  <a:pt x="6349587" y="110106"/>
                </a:lnTo>
                <a:lnTo>
                  <a:pt x="6316174" y="77840"/>
                </a:lnTo>
                <a:lnTo>
                  <a:pt x="6278545" y="50465"/>
                </a:lnTo>
                <a:lnTo>
                  <a:pt x="6237222" y="28488"/>
                </a:lnTo>
                <a:lnTo>
                  <a:pt x="6192731" y="12414"/>
                </a:lnTo>
                <a:lnTo>
                  <a:pt x="6145595" y="2749"/>
                </a:lnTo>
                <a:lnTo>
                  <a:pt x="6096337" y="0"/>
                </a:lnTo>
                <a:close/>
              </a:path>
            </a:pathLst>
          </a:custGeom>
          <a:solidFill>
            <a:srgbClr val="FFFFFF"/>
          </a:solidFill>
          <a:effectLst>
            <a:outerShdw dist="317500" dir="13500000" algn="ctr" rotWithShape="0">
              <a:srgbClr val="EB6400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0D07305F-2338-445F-B934-B0C402216E54}"/>
              </a:ext>
            </a:extLst>
          </p:cNvPr>
          <p:cNvSpPr txBox="1"/>
          <p:nvPr/>
        </p:nvSpPr>
        <p:spPr>
          <a:xfrm>
            <a:off x="5099050" y="4027368"/>
            <a:ext cx="5105399" cy="567584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273935" algn="just">
              <a:lnSpc>
                <a:spcPct val="127299"/>
              </a:lnSpc>
              <a:spcBef>
                <a:spcPts val="100"/>
              </a:spcBef>
              <a:spcAft>
                <a:spcPts val="1800"/>
              </a:spcAft>
            </a:pPr>
            <a:r>
              <a:rPr sz="4350" b="1" spc="-85" dirty="0" err="1">
                <a:latin typeface="Goethe FF Clan"/>
                <a:cs typeface="Goethe FF Clan"/>
              </a:rPr>
              <a:t>Frage</a:t>
            </a:r>
            <a:endParaRPr lang="ru-RU" sz="4350" b="1" spc="-85" dirty="0">
              <a:latin typeface="Goethe FF Clan"/>
              <a:cs typeface="Goethe FF Clan"/>
            </a:endParaRPr>
          </a:p>
          <a:p>
            <a:pPr marL="12700" marR="2273935" algn="just">
              <a:lnSpc>
                <a:spcPct val="110000"/>
              </a:lnSpc>
            </a:pPr>
            <a:r>
              <a:rPr sz="4350" b="1" spc="-5" dirty="0" err="1">
                <a:latin typeface="Goethe FF Clan"/>
                <a:cs typeface="Goethe FF Clan"/>
              </a:rPr>
              <a:t>Ich</a:t>
            </a:r>
            <a:r>
              <a:rPr sz="4350" b="1" spc="-90" dirty="0">
                <a:latin typeface="Goethe FF Clan"/>
                <a:cs typeface="Goethe FF Clan"/>
              </a:rPr>
              <a:t> </a:t>
            </a:r>
            <a:r>
              <a:rPr sz="4350" b="1" spc="-25" dirty="0">
                <a:latin typeface="Goethe FF Clan"/>
                <a:cs typeface="Goethe FF Clan"/>
              </a:rPr>
              <a:t>rede</a:t>
            </a:r>
            <a:endParaRPr sz="4350" dirty="0">
              <a:latin typeface="Goethe FF Clan"/>
              <a:cs typeface="Goethe FF Clan"/>
            </a:endParaRPr>
          </a:p>
          <a:p>
            <a:pPr marL="12700" marR="1786255">
              <a:lnSpc>
                <a:spcPct val="110000"/>
              </a:lnSpc>
            </a:pPr>
            <a:r>
              <a:rPr sz="4350" b="1" spc="-10" dirty="0">
                <a:latin typeface="Goethe FF Clan"/>
                <a:cs typeface="Goethe FF Clan"/>
              </a:rPr>
              <a:t>Du</a:t>
            </a:r>
            <a:r>
              <a:rPr lang="ru-RU" sz="4350" b="1" spc="-10" dirty="0">
                <a:latin typeface="Goethe FF Clan"/>
                <a:cs typeface="Goethe FF Clan"/>
              </a:rPr>
              <a:t> </a:t>
            </a:r>
            <a:r>
              <a:rPr sz="4350" b="1" spc="-35" dirty="0" err="1">
                <a:latin typeface="Goethe FF Clan"/>
                <a:cs typeface="Goethe FF Clan"/>
              </a:rPr>
              <a:t>redest</a:t>
            </a:r>
            <a:r>
              <a:rPr sz="4350" b="1" spc="-35" dirty="0">
                <a:latin typeface="Goethe FF Clan"/>
                <a:cs typeface="Goethe FF Clan"/>
              </a:rPr>
              <a:t> </a:t>
            </a:r>
            <a:r>
              <a:rPr sz="4350" b="1" spc="-1050" dirty="0">
                <a:latin typeface="Goethe FF Clan"/>
                <a:cs typeface="Goethe FF Clan"/>
              </a:rPr>
              <a:t> </a:t>
            </a:r>
            <a:r>
              <a:rPr sz="4350" b="1" spc="-25" dirty="0">
                <a:latin typeface="Goethe FF Clan"/>
                <a:cs typeface="Goethe FF Clan"/>
              </a:rPr>
              <a:t>Wir</a:t>
            </a:r>
            <a:r>
              <a:rPr sz="4350" b="1" spc="-85" dirty="0">
                <a:latin typeface="Goethe FF Clan"/>
                <a:cs typeface="Goethe FF Clan"/>
              </a:rPr>
              <a:t> </a:t>
            </a:r>
            <a:r>
              <a:rPr sz="4350" b="1" spc="-20" dirty="0">
                <a:latin typeface="Goethe FF Clan"/>
                <a:cs typeface="Goethe FF Clan"/>
              </a:rPr>
              <a:t>reden </a:t>
            </a:r>
            <a:r>
              <a:rPr sz="4350" b="1" spc="-1050" dirty="0">
                <a:latin typeface="Goethe FF Clan"/>
                <a:cs typeface="Goethe FF Clan"/>
              </a:rPr>
              <a:t> </a:t>
            </a:r>
            <a:r>
              <a:rPr sz="4350" b="1" spc="-5" dirty="0">
                <a:latin typeface="Goethe FF Clan"/>
                <a:cs typeface="Goethe FF Clan"/>
              </a:rPr>
              <a:t>Sie</a:t>
            </a:r>
            <a:r>
              <a:rPr sz="4350" b="1" spc="-50" dirty="0">
                <a:latin typeface="Goethe FF Clan"/>
                <a:cs typeface="Goethe FF Clan"/>
              </a:rPr>
              <a:t> </a:t>
            </a:r>
            <a:r>
              <a:rPr sz="4350" b="1" spc="-20" dirty="0">
                <a:latin typeface="Goethe FF Clan"/>
                <a:cs typeface="Goethe FF Clan"/>
              </a:rPr>
              <a:t>reden</a:t>
            </a:r>
            <a:endParaRPr sz="4350" dirty="0">
              <a:latin typeface="Goethe FF Clan"/>
              <a:cs typeface="Goethe FF Clan"/>
            </a:endParaRPr>
          </a:p>
          <a:p>
            <a:pPr marL="12700" algn="just">
              <a:lnSpc>
                <a:spcPct val="110000"/>
              </a:lnSpc>
            </a:pPr>
            <a:r>
              <a:rPr sz="4350" b="1" spc="-10" dirty="0">
                <a:latin typeface="Goethe FF Clan"/>
                <a:cs typeface="Goethe FF Clan"/>
              </a:rPr>
              <a:t>Und</a:t>
            </a:r>
            <a:r>
              <a:rPr sz="4350" b="1" spc="-25" dirty="0">
                <a:latin typeface="Goethe FF Clan"/>
                <a:cs typeface="Goethe FF Clan"/>
              </a:rPr>
              <a:t> </a:t>
            </a:r>
            <a:r>
              <a:rPr sz="4350" b="1" spc="-35" dirty="0">
                <a:latin typeface="Goethe FF Clan"/>
                <a:cs typeface="Goethe FF Clan"/>
              </a:rPr>
              <a:t>wer</a:t>
            </a:r>
            <a:r>
              <a:rPr sz="4350" b="1" spc="-25" dirty="0">
                <a:latin typeface="Goethe FF Clan"/>
                <a:cs typeface="Goethe FF Clan"/>
              </a:rPr>
              <a:t> </a:t>
            </a:r>
            <a:r>
              <a:rPr sz="4350" b="1" spc="10" dirty="0">
                <a:latin typeface="Goethe FF Clan"/>
                <a:cs typeface="Goethe FF Clan"/>
              </a:rPr>
              <a:t>hört</a:t>
            </a:r>
            <a:r>
              <a:rPr sz="4350" b="1" spc="-25" dirty="0">
                <a:latin typeface="Goethe FF Clan"/>
                <a:cs typeface="Goethe FF Clan"/>
              </a:rPr>
              <a:t> </a:t>
            </a:r>
            <a:r>
              <a:rPr sz="4350" b="1" spc="-60" dirty="0">
                <a:latin typeface="Goethe FF Clan"/>
                <a:cs typeface="Goethe FF Clan"/>
              </a:rPr>
              <a:t>zu?</a:t>
            </a:r>
            <a:endParaRPr sz="4350" dirty="0">
              <a:latin typeface="Goethe FF Clan"/>
              <a:cs typeface="Goethe FF Clan"/>
            </a:endParaRPr>
          </a:p>
          <a:p>
            <a:pPr marL="12700" algn="just">
              <a:lnSpc>
                <a:spcPct val="100000"/>
              </a:lnSpc>
              <a:spcBef>
                <a:spcPts val="1800"/>
              </a:spcBef>
            </a:pPr>
            <a:r>
              <a:rPr sz="4350" i="1" spc="-5" dirty="0">
                <a:latin typeface="Goethe FF Clan"/>
                <a:cs typeface="Goethe FF Clan"/>
              </a:rPr>
              <a:t>Roswitha</a:t>
            </a:r>
            <a:r>
              <a:rPr sz="4350" i="1" spc="-95" dirty="0">
                <a:latin typeface="Goethe FF Clan"/>
                <a:cs typeface="Goethe FF Clan"/>
              </a:rPr>
              <a:t> </a:t>
            </a:r>
            <a:r>
              <a:rPr sz="4350" i="1" spc="-5" dirty="0">
                <a:latin typeface="Goethe FF Clan"/>
                <a:cs typeface="Goethe FF Clan"/>
              </a:rPr>
              <a:t>Fröhlich</a:t>
            </a:r>
            <a:endParaRPr sz="4350" dirty="0">
              <a:latin typeface="Goethe FF Clan"/>
              <a:cs typeface="Goethe FF Clan"/>
            </a:endParaRPr>
          </a:p>
        </p:txBody>
      </p:sp>
      <p:grpSp>
        <p:nvGrpSpPr>
          <p:cNvPr id="9" name="object 9">
            <a:extLst>
              <a:ext uri="{FF2B5EF4-FFF2-40B4-BE49-F238E27FC236}">
                <a16:creationId xmlns:a16="http://schemas.microsoft.com/office/drawing/2014/main" id="{1353AE17-4CD4-4BE8-A6EF-DFB306152896}"/>
              </a:ext>
            </a:extLst>
          </p:cNvPr>
          <p:cNvGrpSpPr/>
          <p:nvPr/>
        </p:nvGrpSpPr>
        <p:grpSpPr>
          <a:xfrm>
            <a:off x="8975481" y="677253"/>
            <a:ext cx="8417560" cy="10631805"/>
            <a:chOff x="8975481" y="677253"/>
            <a:chExt cx="8417560" cy="10631805"/>
          </a:xfrm>
        </p:grpSpPr>
        <p:sp>
          <p:nvSpPr>
            <p:cNvPr id="10" name="object 10">
              <a:extLst>
                <a:ext uri="{FF2B5EF4-FFF2-40B4-BE49-F238E27FC236}">
                  <a16:creationId xmlns:a16="http://schemas.microsoft.com/office/drawing/2014/main" id="{738F7D4A-0D80-4DE5-8129-ABE5FD56FC7E}"/>
                </a:ext>
              </a:extLst>
            </p:cNvPr>
            <p:cNvSpPr/>
            <p:nvPr/>
          </p:nvSpPr>
          <p:spPr>
            <a:xfrm>
              <a:off x="11970538" y="4116667"/>
              <a:ext cx="4229100" cy="4234815"/>
            </a:xfrm>
            <a:custGeom>
              <a:avLst/>
              <a:gdLst/>
              <a:ahLst/>
              <a:cxnLst/>
              <a:rect l="l" t="t" r="r" b="b"/>
              <a:pathLst>
                <a:path w="4229100" h="4234815">
                  <a:moveTo>
                    <a:pt x="776854" y="0"/>
                  </a:moveTo>
                  <a:lnTo>
                    <a:pt x="718769" y="4609"/>
                  </a:lnTo>
                  <a:lnTo>
                    <a:pt x="664904" y="16652"/>
                  </a:lnTo>
                  <a:lnTo>
                    <a:pt x="615483" y="36288"/>
                  </a:lnTo>
                  <a:lnTo>
                    <a:pt x="570731" y="63674"/>
                  </a:lnTo>
                  <a:lnTo>
                    <a:pt x="531419" y="98459"/>
                  </a:lnTo>
                  <a:lnTo>
                    <a:pt x="498115" y="140016"/>
                  </a:lnTo>
                  <a:lnTo>
                    <a:pt x="470737" y="188079"/>
                  </a:lnTo>
                  <a:lnTo>
                    <a:pt x="449199" y="242385"/>
                  </a:lnTo>
                  <a:lnTo>
                    <a:pt x="433419" y="302670"/>
                  </a:lnTo>
                  <a:lnTo>
                    <a:pt x="423311" y="368671"/>
                  </a:lnTo>
                  <a:lnTo>
                    <a:pt x="418793" y="440123"/>
                  </a:lnTo>
                  <a:lnTo>
                    <a:pt x="418603" y="477811"/>
                  </a:lnTo>
                  <a:lnTo>
                    <a:pt x="419779" y="516762"/>
                  </a:lnTo>
                  <a:lnTo>
                    <a:pt x="422311" y="556945"/>
                  </a:lnTo>
                  <a:lnTo>
                    <a:pt x="426187" y="598326"/>
                  </a:lnTo>
                  <a:lnTo>
                    <a:pt x="431398" y="640871"/>
                  </a:lnTo>
                  <a:lnTo>
                    <a:pt x="437933" y="684549"/>
                  </a:lnTo>
                  <a:lnTo>
                    <a:pt x="445781" y="729326"/>
                  </a:lnTo>
                  <a:lnTo>
                    <a:pt x="454932" y="775169"/>
                  </a:lnTo>
                  <a:lnTo>
                    <a:pt x="465375" y="822045"/>
                  </a:lnTo>
                  <a:lnTo>
                    <a:pt x="477100" y="869921"/>
                  </a:lnTo>
                  <a:lnTo>
                    <a:pt x="490097" y="918764"/>
                  </a:lnTo>
                  <a:lnTo>
                    <a:pt x="504354" y="968541"/>
                  </a:lnTo>
                  <a:lnTo>
                    <a:pt x="519862" y="1019220"/>
                  </a:lnTo>
                  <a:lnTo>
                    <a:pt x="536610" y="1070767"/>
                  </a:lnTo>
                  <a:lnTo>
                    <a:pt x="554587" y="1123149"/>
                  </a:lnTo>
                  <a:lnTo>
                    <a:pt x="573783" y="1176333"/>
                  </a:lnTo>
                  <a:lnTo>
                    <a:pt x="594188" y="1230287"/>
                  </a:lnTo>
                  <a:lnTo>
                    <a:pt x="615790" y="1284977"/>
                  </a:lnTo>
                  <a:lnTo>
                    <a:pt x="638580" y="1340370"/>
                  </a:lnTo>
                  <a:lnTo>
                    <a:pt x="662547" y="1396433"/>
                  </a:lnTo>
                  <a:lnTo>
                    <a:pt x="687681" y="1453134"/>
                  </a:lnTo>
                  <a:lnTo>
                    <a:pt x="713971" y="1510440"/>
                  </a:lnTo>
                  <a:lnTo>
                    <a:pt x="741406" y="1568316"/>
                  </a:lnTo>
                  <a:lnTo>
                    <a:pt x="769976" y="1626731"/>
                  </a:lnTo>
                  <a:lnTo>
                    <a:pt x="799671" y="1685652"/>
                  </a:lnTo>
                  <a:lnTo>
                    <a:pt x="830479" y="1745045"/>
                  </a:lnTo>
                  <a:lnTo>
                    <a:pt x="862392" y="1804878"/>
                  </a:lnTo>
                  <a:lnTo>
                    <a:pt x="895397" y="1865117"/>
                  </a:lnTo>
                  <a:lnTo>
                    <a:pt x="929485" y="1925730"/>
                  </a:lnTo>
                  <a:lnTo>
                    <a:pt x="964645" y="1986683"/>
                  </a:lnTo>
                  <a:lnTo>
                    <a:pt x="913838" y="2034785"/>
                  </a:lnTo>
                  <a:lnTo>
                    <a:pt x="864176" y="2082848"/>
                  </a:lnTo>
                  <a:lnTo>
                    <a:pt x="815681" y="2130845"/>
                  </a:lnTo>
                  <a:lnTo>
                    <a:pt x="768372" y="2178746"/>
                  </a:lnTo>
                  <a:lnTo>
                    <a:pt x="722269" y="2226524"/>
                  </a:lnTo>
                  <a:lnTo>
                    <a:pt x="677392" y="2274149"/>
                  </a:lnTo>
                  <a:lnTo>
                    <a:pt x="633763" y="2321593"/>
                  </a:lnTo>
                  <a:lnTo>
                    <a:pt x="591399" y="2368828"/>
                  </a:lnTo>
                  <a:lnTo>
                    <a:pt x="550323" y="2415824"/>
                  </a:lnTo>
                  <a:lnTo>
                    <a:pt x="510554" y="2462553"/>
                  </a:lnTo>
                  <a:lnTo>
                    <a:pt x="472112" y="2508987"/>
                  </a:lnTo>
                  <a:lnTo>
                    <a:pt x="435017" y="2555097"/>
                  </a:lnTo>
                  <a:lnTo>
                    <a:pt x="399289" y="2600855"/>
                  </a:lnTo>
                  <a:lnTo>
                    <a:pt x="364949" y="2646231"/>
                  </a:lnTo>
                  <a:lnTo>
                    <a:pt x="332017" y="2691197"/>
                  </a:lnTo>
                  <a:lnTo>
                    <a:pt x="300513" y="2735725"/>
                  </a:lnTo>
                  <a:lnTo>
                    <a:pt x="270456" y="2779785"/>
                  </a:lnTo>
                  <a:lnTo>
                    <a:pt x="241868" y="2823351"/>
                  </a:lnTo>
                  <a:lnTo>
                    <a:pt x="214768" y="2866392"/>
                  </a:lnTo>
                  <a:lnTo>
                    <a:pt x="189176" y="2908880"/>
                  </a:lnTo>
                  <a:lnTo>
                    <a:pt x="165113" y="2950787"/>
                  </a:lnTo>
                  <a:lnTo>
                    <a:pt x="142598" y="2992083"/>
                  </a:lnTo>
                  <a:lnTo>
                    <a:pt x="121653" y="3032742"/>
                  </a:lnTo>
                  <a:lnTo>
                    <a:pt x="102296" y="3072733"/>
                  </a:lnTo>
                  <a:lnTo>
                    <a:pt x="84548" y="3112028"/>
                  </a:lnTo>
                  <a:lnTo>
                    <a:pt x="68429" y="3150599"/>
                  </a:lnTo>
                  <a:lnTo>
                    <a:pt x="53960" y="3188416"/>
                  </a:lnTo>
                  <a:lnTo>
                    <a:pt x="41160" y="3225453"/>
                  </a:lnTo>
                  <a:lnTo>
                    <a:pt x="20650" y="3297066"/>
                  </a:lnTo>
                  <a:lnTo>
                    <a:pt x="7059" y="3365210"/>
                  </a:lnTo>
                  <a:lnTo>
                    <a:pt x="549" y="3429656"/>
                  </a:lnTo>
                  <a:lnTo>
                    <a:pt x="0" y="3460420"/>
                  </a:lnTo>
                  <a:lnTo>
                    <a:pt x="1281" y="3490175"/>
                  </a:lnTo>
                  <a:lnTo>
                    <a:pt x="9415" y="3546538"/>
                  </a:lnTo>
                  <a:lnTo>
                    <a:pt x="25114" y="3598516"/>
                  </a:lnTo>
                  <a:lnTo>
                    <a:pt x="48537" y="3645882"/>
                  </a:lnTo>
                  <a:lnTo>
                    <a:pt x="79797" y="3688345"/>
                  </a:lnTo>
                  <a:lnTo>
                    <a:pt x="118207" y="3724901"/>
                  </a:lnTo>
                  <a:lnTo>
                    <a:pt x="163338" y="3755382"/>
                  </a:lnTo>
                  <a:lnTo>
                    <a:pt x="214923" y="3779875"/>
                  </a:lnTo>
                  <a:lnTo>
                    <a:pt x="272693" y="3798467"/>
                  </a:lnTo>
                  <a:lnTo>
                    <a:pt x="336380" y="3811244"/>
                  </a:lnTo>
                  <a:lnTo>
                    <a:pt x="405715" y="3818293"/>
                  </a:lnTo>
                  <a:lnTo>
                    <a:pt x="480431" y="3819699"/>
                  </a:lnTo>
                  <a:lnTo>
                    <a:pt x="519723" y="3818314"/>
                  </a:lnTo>
                  <a:lnTo>
                    <a:pt x="560259" y="3815550"/>
                  </a:lnTo>
                  <a:lnTo>
                    <a:pt x="602006" y="3811419"/>
                  </a:lnTo>
                  <a:lnTo>
                    <a:pt x="644931" y="3805931"/>
                  </a:lnTo>
                  <a:lnTo>
                    <a:pt x="689000" y="3799098"/>
                  </a:lnTo>
                  <a:lnTo>
                    <a:pt x="734179" y="3790929"/>
                  </a:lnTo>
                  <a:lnTo>
                    <a:pt x="780436" y="3781437"/>
                  </a:lnTo>
                  <a:lnTo>
                    <a:pt x="827735" y="3770631"/>
                  </a:lnTo>
                  <a:lnTo>
                    <a:pt x="876045" y="3758523"/>
                  </a:lnTo>
                  <a:lnTo>
                    <a:pt x="925331" y="3745123"/>
                  </a:lnTo>
                  <a:lnTo>
                    <a:pt x="975560" y="3730442"/>
                  </a:lnTo>
                  <a:lnTo>
                    <a:pt x="1026698" y="3714491"/>
                  </a:lnTo>
                  <a:lnTo>
                    <a:pt x="1078712" y="3697281"/>
                  </a:lnTo>
                  <a:lnTo>
                    <a:pt x="1131568" y="3678822"/>
                  </a:lnTo>
                  <a:lnTo>
                    <a:pt x="1185233" y="3659126"/>
                  </a:lnTo>
                  <a:lnTo>
                    <a:pt x="1239674" y="3638203"/>
                  </a:lnTo>
                  <a:lnTo>
                    <a:pt x="1294856" y="3616063"/>
                  </a:lnTo>
                  <a:lnTo>
                    <a:pt x="1350746" y="3592718"/>
                  </a:lnTo>
                  <a:lnTo>
                    <a:pt x="1407311" y="3568179"/>
                  </a:lnTo>
                  <a:lnTo>
                    <a:pt x="1464517" y="3542456"/>
                  </a:lnTo>
                  <a:lnTo>
                    <a:pt x="1522330" y="3515560"/>
                  </a:lnTo>
                  <a:lnTo>
                    <a:pt x="1580718" y="3487502"/>
                  </a:lnTo>
                  <a:lnTo>
                    <a:pt x="1639646" y="3458293"/>
                  </a:lnTo>
                  <a:lnTo>
                    <a:pt x="1699081" y="3427943"/>
                  </a:lnTo>
                  <a:lnTo>
                    <a:pt x="1758990" y="3396464"/>
                  </a:lnTo>
                  <a:lnTo>
                    <a:pt x="1819339" y="3363865"/>
                  </a:lnTo>
                  <a:lnTo>
                    <a:pt x="1880094" y="3330159"/>
                  </a:lnTo>
                  <a:lnTo>
                    <a:pt x="1941223" y="3295355"/>
                  </a:lnTo>
                  <a:lnTo>
                    <a:pt x="1989713" y="3346249"/>
                  </a:lnTo>
                  <a:lnTo>
                    <a:pt x="2038151" y="3395952"/>
                  </a:lnTo>
                  <a:lnTo>
                    <a:pt x="2086508" y="3444444"/>
                  </a:lnTo>
                  <a:lnTo>
                    <a:pt x="2134754" y="3491704"/>
                  </a:lnTo>
                  <a:lnTo>
                    <a:pt x="2182859" y="3537712"/>
                  </a:lnTo>
                  <a:lnTo>
                    <a:pt x="2230793" y="3582447"/>
                  </a:lnTo>
                  <a:lnTo>
                    <a:pt x="2278528" y="3625889"/>
                  </a:lnTo>
                  <a:lnTo>
                    <a:pt x="2326033" y="3668016"/>
                  </a:lnTo>
                  <a:lnTo>
                    <a:pt x="2373279" y="3708808"/>
                  </a:lnTo>
                  <a:lnTo>
                    <a:pt x="2420237" y="3748244"/>
                  </a:lnTo>
                  <a:lnTo>
                    <a:pt x="2466876" y="3786304"/>
                  </a:lnTo>
                  <a:lnTo>
                    <a:pt x="2513167" y="3822967"/>
                  </a:lnTo>
                  <a:lnTo>
                    <a:pt x="2559081" y="3858213"/>
                  </a:lnTo>
                  <a:lnTo>
                    <a:pt x="2604588" y="3892020"/>
                  </a:lnTo>
                  <a:lnTo>
                    <a:pt x="2649659" y="3924368"/>
                  </a:lnTo>
                  <a:lnTo>
                    <a:pt x="2694263" y="3955236"/>
                  </a:lnTo>
                  <a:lnTo>
                    <a:pt x="2738371" y="3984604"/>
                  </a:lnTo>
                  <a:lnTo>
                    <a:pt x="2781954" y="4012451"/>
                  </a:lnTo>
                  <a:lnTo>
                    <a:pt x="2824982" y="4038756"/>
                  </a:lnTo>
                  <a:lnTo>
                    <a:pt x="2867426" y="4063499"/>
                  </a:lnTo>
                  <a:lnTo>
                    <a:pt x="2909255" y="4086658"/>
                  </a:lnTo>
                  <a:lnTo>
                    <a:pt x="2950440" y="4108214"/>
                  </a:lnTo>
                  <a:lnTo>
                    <a:pt x="2990953" y="4128146"/>
                  </a:lnTo>
                  <a:lnTo>
                    <a:pt x="3030762" y="4146433"/>
                  </a:lnTo>
                  <a:lnTo>
                    <a:pt x="3069839" y="4163053"/>
                  </a:lnTo>
                  <a:lnTo>
                    <a:pt x="3108154" y="4177988"/>
                  </a:lnTo>
                  <a:lnTo>
                    <a:pt x="3145677" y="4191215"/>
                  </a:lnTo>
                  <a:lnTo>
                    <a:pt x="3182379" y="4202715"/>
                  </a:lnTo>
                  <a:lnTo>
                    <a:pt x="3253200" y="4220448"/>
                  </a:lnTo>
                  <a:lnTo>
                    <a:pt x="3320382" y="4231022"/>
                  </a:lnTo>
                  <a:lnTo>
                    <a:pt x="3383686" y="4234272"/>
                  </a:lnTo>
                  <a:lnTo>
                    <a:pt x="3413811" y="4233099"/>
                  </a:lnTo>
                  <a:lnTo>
                    <a:pt x="3470857" y="4225052"/>
                  </a:lnTo>
                  <a:lnTo>
                    <a:pt x="3523434" y="4209268"/>
                  </a:lnTo>
                  <a:lnTo>
                    <a:pt x="3571305" y="4185580"/>
                  </a:lnTo>
                  <a:lnTo>
                    <a:pt x="3614091" y="4153939"/>
                  </a:lnTo>
                  <a:lnTo>
                    <a:pt x="3650805" y="4115075"/>
                  </a:lnTo>
                  <a:lnTo>
                    <a:pt x="3681374" y="4069373"/>
                  </a:lnTo>
                  <a:lnTo>
                    <a:pt x="3705887" y="4017108"/>
                  </a:lnTo>
                  <a:lnTo>
                    <a:pt x="3724433" y="3958558"/>
                  </a:lnTo>
                  <a:lnTo>
                    <a:pt x="3737100" y="3893996"/>
                  </a:lnTo>
                  <a:lnTo>
                    <a:pt x="3743977" y="3823698"/>
                  </a:lnTo>
                  <a:lnTo>
                    <a:pt x="3745272" y="3786485"/>
                  </a:lnTo>
                  <a:lnTo>
                    <a:pt x="3745153" y="3747941"/>
                  </a:lnTo>
                  <a:lnTo>
                    <a:pt x="3743630" y="3708101"/>
                  </a:lnTo>
                  <a:lnTo>
                    <a:pt x="3740715" y="3666999"/>
                  </a:lnTo>
                  <a:lnTo>
                    <a:pt x="3736418" y="3624670"/>
                  </a:lnTo>
                  <a:lnTo>
                    <a:pt x="3730752" y="3581148"/>
                  </a:lnTo>
                  <a:lnTo>
                    <a:pt x="3723727" y="3536468"/>
                  </a:lnTo>
                  <a:lnTo>
                    <a:pt x="3715353" y="3490663"/>
                  </a:lnTo>
                  <a:lnTo>
                    <a:pt x="3705643" y="3443770"/>
                  </a:lnTo>
                  <a:lnTo>
                    <a:pt x="3694607" y="3395821"/>
                  </a:lnTo>
                  <a:lnTo>
                    <a:pt x="3682256" y="3346852"/>
                  </a:lnTo>
                  <a:lnTo>
                    <a:pt x="3668601" y="3296897"/>
                  </a:lnTo>
                  <a:lnTo>
                    <a:pt x="3653654" y="3245990"/>
                  </a:lnTo>
                  <a:lnTo>
                    <a:pt x="3637425" y="3194165"/>
                  </a:lnTo>
                  <a:lnTo>
                    <a:pt x="3619926" y="3141458"/>
                  </a:lnTo>
                  <a:lnTo>
                    <a:pt x="3601167" y="3087902"/>
                  </a:lnTo>
                  <a:lnTo>
                    <a:pt x="3581160" y="3033533"/>
                  </a:lnTo>
                  <a:lnTo>
                    <a:pt x="3559916" y="2978384"/>
                  </a:lnTo>
                  <a:lnTo>
                    <a:pt x="3537445" y="2922490"/>
                  </a:lnTo>
                  <a:lnTo>
                    <a:pt x="3513759" y="2865885"/>
                  </a:lnTo>
                  <a:lnTo>
                    <a:pt x="3488869" y="2808605"/>
                  </a:lnTo>
                  <a:lnTo>
                    <a:pt x="3462786" y="2750682"/>
                  </a:lnTo>
                  <a:lnTo>
                    <a:pt x="3435520" y="2692152"/>
                  </a:lnTo>
                  <a:lnTo>
                    <a:pt x="3407084" y="2633050"/>
                  </a:lnTo>
                  <a:lnTo>
                    <a:pt x="3377489" y="2573409"/>
                  </a:lnTo>
                  <a:lnTo>
                    <a:pt x="3346744" y="2513263"/>
                  </a:lnTo>
                  <a:lnTo>
                    <a:pt x="3314861" y="2452649"/>
                  </a:lnTo>
                  <a:lnTo>
                    <a:pt x="3281852" y="2391599"/>
                  </a:lnTo>
                  <a:lnTo>
                    <a:pt x="3247728" y="2330149"/>
                  </a:lnTo>
                  <a:lnTo>
                    <a:pt x="3299337" y="2281777"/>
                  </a:lnTo>
                  <a:lnTo>
                    <a:pt x="3349784" y="2233431"/>
                  </a:lnTo>
                  <a:lnTo>
                    <a:pt x="3399049" y="2185140"/>
                  </a:lnTo>
                  <a:lnTo>
                    <a:pt x="3447111" y="2136934"/>
                  </a:lnTo>
                  <a:lnTo>
                    <a:pt x="3493950" y="2088841"/>
                  </a:lnTo>
                  <a:lnTo>
                    <a:pt x="3539545" y="2040890"/>
                  </a:lnTo>
                  <a:lnTo>
                    <a:pt x="3583875" y="1993113"/>
                  </a:lnTo>
                  <a:lnTo>
                    <a:pt x="3626921" y="1945536"/>
                  </a:lnTo>
                  <a:lnTo>
                    <a:pt x="3668662" y="1898190"/>
                  </a:lnTo>
                  <a:lnTo>
                    <a:pt x="3709078" y="1851105"/>
                  </a:lnTo>
                  <a:lnTo>
                    <a:pt x="3748148" y="1804309"/>
                  </a:lnTo>
                  <a:lnTo>
                    <a:pt x="3785852" y="1757831"/>
                  </a:lnTo>
                  <a:lnTo>
                    <a:pt x="3822169" y="1711702"/>
                  </a:lnTo>
                  <a:lnTo>
                    <a:pt x="3857079" y="1665950"/>
                  </a:lnTo>
                  <a:lnTo>
                    <a:pt x="3890561" y="1620605"/>
                  </a:lnTo>
                  <a:lnTo>
                    <a:pt x="3922596" y="1575695"/>
                  </a:lnTo>
                  <a:lnTo>
                    <a:pt x="3953163" y="1531251"/>
                  </a:lnTo>
                  <a:lnTo>
                    <a:pt x="3982240" y="1487301"/>
                  </a:lnTo>
                  <a:lnTo>
                    <a:pt x="4009809" y="1443875"/>
                  </a:lnTo>
                  <a:lnTo>
                    <a:pt x="4035848" y="1401002"/>
                  </a:lnTo>
                  <a:lnTo>
                    <a:pt x="4060337" y="1358712"/>
                  </a:lnTo>
                  <a:lnTo>
                    <a:pt x="4083256" y="1317033"/>
                  </a:lnTo>
                  <a:lnTo>
                    <a:pt x="4104584" y="1275996"/>
                  </a:lnTo>
                  <a:lnTo>
                    <a:pt x="4124301" y="1235629"/>
                  </a:lnTo>
                  <a:lnTo>
                    <a:pt x="4142387" y="1195961"/>
                  </a:lnTo>
                  <a:lnTo>
                    <a:pt x="4158820" y="1157022"/>
                  </a:lnTo>
                  <a:lnTo>
                    <a:pt x="4173581" y="1118842"/>
                  </a:lnTo>
                  <a:lnTo>
                    <a:pt x="4186649" y="1081449"/>
                  </a:lnTo>
                  <a:lnTo>
                    <a:pt x="4198005" y="1044873"/>
                  </a:lnTo>
                  <a:lnTo>
                    <a:pt x="4215493" y="974289"/>
                  </a:lnTo>
                  <a:lnTo>
                    <a:pt x="4225884" y="907323"/>
                  </a:lnTo>
                  <a:lnTo>
                    <a:pt x="4229014" y="844211"/>
                  </a:lnTo>
                  <a:lnTo>
                    <a:pt x="4227805" y="814174"/>
                  </a:lnTo>
                  <a:lnTo>
                    <a:pt x="4219738" y="757281"/>
                  </a:lnTo>
                  <a:lnTo>
                    <a:pt x="4204000" y="704828"/>
                  </a:lnTo>
                  <a:lnTo>
                    <a:pt x="4180431" y="657049"/>
                  </a:lnTo>
                  <a:lnTo>
                    <a:pt x="4149056" y="614406"/>
                  </a:lnTo>
                  <a:lnTo>
                    <a:pt x="4110645" y="577856"/>
                  </a:lnTo>
                  <a:lnTo>
                    <a:pt x="4065513" y="547379"/>
                  </a:lnTo>
                  <a:lnTo>
                    <a:pt x="4013927" y="522889"/>
                  </a:lnTo>
                  <a:lnTo>
                    <a:pt x="3956157" y="504300"/>
                  </a:lnTo>
                  <a:lnTo>
                    <a:pt x="3892470" y="491525"/>
                  </a:lnTo>
                  <a:lnTo>
                    <a:pt x="3823134" y="484478"/>
                  </a:lnTo>
                  <a:lnTo>
                    <a:pt x="3748418" y="483073"/>
                  </a:lnTo>
                  <a:lnTo>
                    <a:pt x="3709127" y="484459"/>
                  </a:lnTo>
                  <a:lnTo>
                    <a:pt x="3668590" y="487223"/>
                  </a:lnTo>
                  <a:lnTo>
                    <a:pt x="3626843" y="491354"/>
                  </a:lnTo>
                  <a:lnTo>
                    <a:pt x="3583918" y="496842"/>
                  </a:lnTo>
                  <a:lnTo>
                    <a:pt x="3539850" y="503675"/>
                  </a:lnTo>
                  <a:lnTo>
                    <a:pt x="3494670" y="511843"/>
                  </a:lnTo>
                  <a:lnTo>
                    <a:pt x="3448414" y="521335"/>
                  </a:lnTo>
                  <a:lnTo>
                    <a:pt x="3401115" y="532140"/>
                  </a:lnTo>
                  <a:lnTo>
                    <a:pt x="3352805" y="544248"/>
                  </a:lnTo>
                  <a:lnTo>
                    <a:pt x="3303520" y="557647"/>
                  </a:lnTo>
                  <a:lnTo>
                    <a:pt x="3253291" y="572327"/>
                  </a:lnTo>
                  <a:lnTo>
                    <a:pt x="3202153" y="588277"/>
                  </a:lnTo>
                  <a:lnTo>
                    <a:pt x="3150139" y="605487"/>
                  </a:lnTo>
                  <a:lnTo>
                    <a:pt x="3097283" y="623945"/>
                  </a:lnTo>
                  <a:lnTo>
                    <a:pt x="3043619" y="643640"/>
                  </a:lnTo>
                  <a:lnTo>
                    <a:pt x="2989179" y="664562"/>
                  </a:lnTo>
                  <a:lnTo>
                    <a:pt x="2933997" y="686701"/>
                  </a:lnTo>
                  <a:lnTo>
                    <a:pt x="2878107" y="710044"/>
                  </a:lnTo>
                  <a:lnTo>
                    <a:pt x="2821542" y="734582"/>
                  </a:lnTo>
                  <a:lnTo>
                    <a:pt x="2764337" y="760304"/>
                  </a:lnTo>
                  <a:lnTo>
                    <a:pt x="2706523" y="787199"/>
                  </a:lnTo>
                  <a:lnTo>
                    <a:pt x="2648136" y="815255"/>
                  </a:lnTo>
                  <a:lnTo>
                    <a:pt x="2589207" y="844463"/>
                  </a:lnTo>
                  <a:lnTo>
                    <a:pt x="2529772" y="874811"/>
                  </a:lnTo>
                  <a:lnTo>
                    <a:pt x="2469864" y="906289"/>
                  </a:lnTo>
                  <a:lnTo>
                    <a:pt x="2409515" y="938886"/>
                  </a:lnTo>
                  <a:lnTo>
                    <a:pt x="2348759" y="972591"/>
                  </a:lnTo>
                  <a:lnTo>
                    <a:pt x="2287631" y="1007393"/>
                  </a:lnTo>
                  <a:lnTo>
                    <a:pt x="2239826" y="955792"/>
                  </a:lnTo>
                  <a:lnTo>
                    <a:pt x="2192037" y="905315"/>
                  </a:lnTo>
                  <a:lnTo>
                    <a:pt x="2144291" y="855982"/>
                  </a:lnTo>
                  <a:lnTo>
                    <a:pt x="2096616" y="807815"/>
                  </a:lnTo>
                  <a:lnTo>
                    <a:pt x="2049040" y="760832"/>
                  </a:lnTo>
                  <a:lnTo>
                    <a:pt x="2001593" y="715053"/>
                  </a:lnTo>
                  <a:lnTo>
                    <a:pt x="1954301" y="670499"/>
                  </a:lnTo>
                  <a:lnTo>
                    <a:pt x="1907192" y="627188"/>
                  </a:lnTo>
                  <a:lnTo>
                    <a:pt x="1860296" y="585141"/>
                  </a:lnTo>
                  <a:lnTo>
                    <a:pt x="1813639" y="544378"/>
                  </a:lnTo>
                  <a:lnTo>
                    <a:pt x="1767251" y="504918"/>
                  </a:lnTo>
                  <a:lnTo>
                    <a:pt x="1721159" y="466781"/>
                  </a:lnTo>
                  <a:lnTo>
                    <a:pt x="1675391" y="429987"/>
                  </a:lnTo>
                  <a:lnTo>
                    <a:pt x="1629975" y="394557"/>
                  </a:lnTo>
                  <a:lnTo>
                    <a:pt x="1584940" y="360508"/>
                  </a:lnTo>
                  <a:lnTo>
                    <a:pt x="1540313" y="327863"/>
                  </a:lnTo>
                  <a:lnTo>
                    <a:pt x="1496123" y="296639"/>
                  </a:lnTo>
                  <a:lnTo>
                    <a:pt x="1452398" y="266858"/>
                  </a:lnTo>
                  <a:lnTo>
                    <a:pt x="1409166" y="238539"/>
                  </a:lnTo>
                  <a:lnTo>
                    <a:pt x="1366455" y="211702"/>
                  </a:lnTo>
                  <a:lnTo>
                    <a:pt x="1324293" y="186366"/>
                  </a:lnTo>
                  <a:lnTo>
                    <a:pt x="1282708" y="162551"/>
                  </a:lnTo>
                  <a:lnTo>
                    <a:pt x="1241728" y="140278"/>
                  </a:lnTo>
                  <a:lnTo>
                    <a:pt x="1201381" y="119566"/>
                  </a:lnTo>
                  <a:lnTo>
                    <a:pt x="1161696" y="100435"/>
                  </a:lnTo>
                  <a:lnTo>
                    <a:pt x="1122701" y="82905"/>
                  </a:lnTo>
                  <a:lnTo>
                    <a:pt x="1084423" y="66995"/>
                  </a:lnTo>
                  <a:lnTo>
                    <a:pt x="1046891" y="52725"/>
                  </a:lnTo>
                  <a:lnTo>
                    <a:pt x="1010133" y="40116"/>
                  </a:lnTo>
                  <a:lnTo>
                    <a:pt x="939051" y="19957"/>
                  </a:lnTo>
                  <a:lnTo>
                    <a:pt x="871401" y="6676"/>
                  </a:lnTo>
                  <a:lnTo>
                    <a:pt x="807408" y="433"/>
                  </a:lnTo>
                  <a:lnTo>
                    <a:pt x="776854" y="0"/>
                  </a:lnTo>
                  <a:close/>
                </a:path>
              </a:pathLst>
            </a:custGeom>
            <a:solidFill>
              <a:srgbClr val="5AC5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>
              <a:extLst>
                <a:ext uri="{FF2B5EF4-FFF2-40B4-BE49-F238E27FC236}">
                  <a16:creationId xmlns:a16="http://schemas.microsoft.com/office/drawing/2014/main" id="{AEEF16E3-2FA4-475E-8E7D-F10265B5DA5A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975481" y="1507807"/>
              <a:ext cx="7224088" cy="9800748"/>
            </a:xfrm>
            <a:prstGeom prst="rect">
              <a:avLst/>
            </a:prstGeom>
          </p:spPr>
        </p:pic>
        <p:pic>
          <p:nvPicPr>
            <p:cNvPr id="12" name="object 12">
              <a:extLst>
                <a:ext uri="{FF2B5EF4-FFF2-40B4-BE49-F238E27FC236}">
                  <a16:creationId xmlns:a16="http://schemas.microsoft.com/office/drawing/2014/main" id="{42F10931-D55F-4DF7-AE2E-F7FD45250FFC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423614" y="677253"/>
              <a:ext cx="1969123" cy="19335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464314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AC9F2C4A-9095-4A1B-BBD0-F5279A5F389E}"/>
              </a:ext>
            </a:extLst>
          </p:cNvPr>
          <p:cNvSpPr txBox="1"/>
          <p:nvPr/>
        </p:nvSpPr>
        <p:spPr>
          <a:xfrm>
            <a:off x="773999" y="1497486"/>
            <a:ext cx="8973251" cy="77380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de-DE" sz="4949" b="1" spc="-55" dirty="0">
                <a:solidFill>
                  <a:srgbClr val="FFFFFF"/>
                </a:solidFill>
                <a:latin typeface="Goethe FF Clan"/>
                <a:cs typeface="Goethe FF Clan"/>
              </a:rPr>
              <a:t>Wir schreiben Gedichte:</a:t>
            </a:r>
            <a:endParaRPr lang="de-DE" sz="4949" i="1" dirty="0">
              <a:latin typeface="Goethe FF Clan"/>
              <a:cs typeface="Goethe FF Clan"/>
            </a:endParaRP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13514BA0-5C4D-4C72-A31D-0031175D3DCF}"/>
              </a:ext>
            </a:extLst>
          </p:cNvPr>
          <p:cNvSpPr/>
          <p:nvPr/>
        </p:nvSpPr>
        <p:spPr>
          <a:xfrm>
            <a:off x="1872082" y="2664572"/>
            <a:ext cx="6748780" cy="7488555"/>
          </a:xfrm>
          <a:custGeom>
            <a:avLst/>
            <a:gdLst/>
            <a:ahLst/>
            <a:cxnLst/>
            <a:rect l="l" t="t" r="r" b="b"/>
            <a:pathLst>
              <a:path w="6748780" h="7488555">
                <a:moveTo>
                  <a:pt x="394930" y="0"/>
                </a:moveTo>
                <a:lnTo>
                  <a:pt x="345698" y="3181"/>
                </a:lnTo>
                <a:lnTo>
                  <a:pt x="298648" y="13258"/>
                </a:lnTo>
                <a:lnTo>
                  <a:pt x="254298" y="29721"/>
                </a:lnTo>
                <a:lnTo>
                  <a:pt x="213169" y="52059"/>
                </a:lnTo>
                <a:lnTo>
                  <a:pt x="175779" y="79762"/>
                </a:lnTo>
                <a:lnTo>
                  <a:pt x="142649" y="112318"/>
                </a:lnTo>
                <a:lnTo>
                  <a:pt x="114298" y="149218"/>
                </a:lnTo>
                <a:lnTo>
                  <a:pt x="91246" y="189951"/>
                </a:lnTo>
                <a:lnTo>
                  <a:pt x="74011" y="234006"/>
                </a:lnTo>
                <a:lnTo>
                  <a:pt x="63115" y="280873"/>
                </a:lnTo>
                <a:lnTo>
                  <a:pt x="59076" y="330042"/>
                </a:lnTo>
                <a:lnTo>
                  <a:pt x="0" y="7099616"/>
                </a:lnTo>
                <a:lnTo>
                  <a:pt x="3181" y="7148847"/>
                </a:lnTo>
                <a:lnTo>
                  <a:pt x="13258" y="7195898"/>
                </a:lnTo>
                <a:lnTo>
                  <a:pt x="29721" y="7240248"/>
                </a:lnTo>
                <a:lnTo>
                  <a:pt x="52059" y="7281377"/>
                </a:lnTo>
                <a:lnTo>
                  <a:pt x="79762" y="7318767"/>
                </a:lnTo>
                <a:lnTo>
                  <a:pt x="112318" y="7351897"/>
                </a:lnTo>
                <a:lnTo>
                  <a:pt x="149218" y="7380248"/>
                </a:lnTo>
                <a:lnTo>
                  <a:pt x="189951" y="7403300"/>
                </a:lnTo>
                <a:lnTo>
                  <a:pt x="234006" y="7420534"/>
                </a:lnTo>
                <a:lnTo>
                  <a:pt x="280873" y="7431431"/>
                </a:lnTo>
                <a:lnTo>
                  <a:pt x="330042" y="7435469"/>
                </a:lnTo>
                <a:lnTo>
                  <a:pt x="6353618" y="7488033"/>
                </a:lnTo>
                <a:lnTo>
                  <a:pt x="6402849" y="7484855"/>
                </a:lnTo>
                <a:lnTo>
                  <a:pt x="6449900" y="7474779"/>
                </a:lnTo>
                <a:lnTo>
                  <a:pt x="6494249" y="7458318"/>
                </a:lnTo>
                <a:lnTo>
                  <a:pt x="6535379" y="7435981"/>
                </a:lnTo>
                <a:lnTo>
                  <a:pt x="6572768" y="7408279"/>
                </a:lnTo>
                <a:lnTo>
                  <a:pt x="6605898" y="7375722"/>
                </a:lnTo>
                <a:lnTo>
                  <a:pt x="6634250" y="7338822"/>
                </a:lnTo>
                <a:lnTo>
                  <a:pt x="6657302" y="7298088"/>
                </a:lnTo>
                <a:lnTo>
                  <a:pt x="6674536" y="7254031"/>
                </a:lnTo>
                <a:lnTo>
                  <a:pt x="6685432" y="7207162"/>
                </a:lnTo>
                <a:lnTo>
                  <a:pt x="6689471" y="7157991"/>
                </a:lnTo>
                <a:lnTo>
                  <a:pt x="6748548" y="388417"/>
                </a:lnTo>
                <a:lnTo>
                  <a:pt x="6745367" y="339186"/>
                </a:lnTo>
                <a:lnTo>
                  <a:pt x="6735289" y="292136"/>
                </a:lnTo>
                <a:lnTo>
                  <a:pt x="6718826" y="247787"/>
                </a:lnTo>
                <a:lnTo>
                  <a:pt x="6696488" y="206658"/>
                </a:lnTo>
                <a:lnTo>
                  <a:pt x="6668786" y="169270"/>
                </a:lnTo>
                <a:lnTo>
                  <a:pt x="6636229" y="136140"/>
                </a:lnTo>
                <a:lnTo>
                  <a:pt x="6599329" y="107790"/>
                </a:lnTo>
                <a:lnTo>
                  <a:pt x="6558596" y="84737"/>
                </a:lnTo>
                <a:lnTo>
                  <a:pt x="6514541" y="67502"/>
                </a:lnTo>
                <a:lnTo>
                  <a:pt x="6467674" y="56605"/>
                </a:lnTo>
                <a:lnTo>
                  <a:pt x="6418506" y="52563"/>
                </a:lnTo>
                <a:lnTo>
                  <a:pt x="394930" y="0"/>
                </a:lnTo>
                <a:close/>
              </a:path>
            </a:pathLst>
          </a:custGeom>
          <a:solidFill>
            <a:srgbClr val="FFFFFF"/>
          </a:solidFill>
          <a:effectLst>
            <a:outerShdw dist="317500" dir="2880000" algn="ctr" rotWithShape="0">
              <a:srgbClr val="5AC8F5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419CAD75-81B4-4BAB-9229-326B24600120}"/>
              </a:ext>
            </a:extLst>
          </p:cNvPr>
          <p:cNvSpPr txBox="1"/>
          <p:nvPr/>
        </p:nvSpPr>
        <p:spPr>
          <a:xfrm>
            <a:off x="2889787" y="3115842"/>
            <a:ext cx="4114263" cy="673389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4350" b="1" spc="-10" dirty="0">
                <a:latin typeface="Goethe FF Clan"/>
                <a:cs typeface="Goethe FF Clan"/>
              </a:rPr>
              <a:t>Meine</a:t>
            </a:r>
            <a:r>
              <a:rPr sz="4350" b="1" spc="-70" dirty="0">
                <a:latin typeface="Goethe FF Clan"/>
                <a:cs typeface="Goethe FF Clan"/>
              </a:rPr>
              <a:t> </a:t>
            </a:r>
            <a:r>
              <a:rPr sz="4350" b="1" spc="-85" dirty="0">
                <a:latin typeface="Goethe FF Clan"/>
                <a:cs typeface="Goethe FF Clan"/>
              </a:rPr>
              <a:t>Frage</a:t>
            </a:r>
            <a:endParaRPr sz="4350" dirty="0">
              <a:latin typeface="Goethe FF Clan"/>
              <a:cs typeface="Goethe FF Clan"/>
            </a:endParaRPr>
          </a:p>
          <a:p>
            <a:pPr marL="12700" marR="1626870">
              <a:lnSpc>
                <a:spcPts val="5160"/>
              </a:lnSpc>
              <a:spcBef>
                <a:spcPts val="3000"/>
              </a:spcBef>
              <a:spcAft>
                <a:spcPts val="500"/>
              </a:spcAft>
            </a:pPr>
            <a:r>
              <a:rPr sz="4350" b="1" spc="-5" dirty="0">
                <a:latin typeface="Goethe FF Clan"/>
                <a:cs typeface="Goethe FF Clan"/>
              </a:rPr>
              <a:t>Ich </a:t>
            </a:r>
            <a:r>
              <a:rPr sz="4350" b="1" spc="-10" dirty="0">
                <a:latin typeface="Goethe FF Clan"/>
                <a:cs typeface="Goethe FF Clan"/>
              </a:rPr>
              <a:t>… </a:t>
            </a:r>
            <a:r>
              <a:rPr sz="4350" b="1" spc="-5" dirty="0">
                <a:latin typeface="Goethe FF Clan"/>
                <a:cs typeface="Goethe FF Clan"/>
              </a:rPr>
              <a:t> </a:t>
            </a:r>
            <a:r>
              <a:rPr sz="4350" b="1" spc="-10" dirty="0">
                <a:latin typeface="Goethe FF Clan"/>
                <a:cs typeface="Goethe FF Clan"/>
              </a:rPr>
              <a:t>Du … </a:t>
            </a:r>
            <a:r>
              <a:rPr sz="4350" b="1" spc="-5" dirty="0">
                <a:latin typeface="Goethe FF Clan"/>
                <a:cs typeface="Goethe FF Clan"/>
              </a:rPr>
              <a:t> </a:t>
            </a:r>
            <a:endParaRPr lang="ru-RU" sz="4350" b="1" spc="-5" dirty="0">
              <a:latin typeface="Goethe FF Clan"/>
              <a:cs typeface="Goethe FF Clan"/>
            </a:endParaRPr>
          </a:p>
          <a:p>
            <a:pPr marL="12700" marR="1626870">
              <a:lnSpc>
                <a:spcPts val="5160"/>
              </a:lnSpc>
              <a:spcAft>
                <a:spcPts val="500"/>
              </a:spcAft>
            </a:pPr>
            <a:r>
              <a:rPr sz="4350" b="1" spc="-5" dirty="0" err="1">
                <a:latin typeface="Goethe FF Clan"/>
                <a:cs typeface="Goethe FF Clan"/>
              </a:rPr>
              <a:t>Er</a:t>
            </a:r>
            <a:r>
              <a:rPr sz="4350" b="1" spc="-5" dirty="0">
                <a:latin typeface="Goethe FF Clan"/>
                <a:cs typeface="Goethe FF Clan"/>
              </a:rPr>
              <a:t> </a:t>
            </a:r>
            <a:r>
              <a:rPr sz="4350" b="1" spc="-10" dirty="0">
                <a:latin typeface="Goethe FF Clan"/>
                <a:cs typeface="Goethe FF Clan"/>
              </a:rPr>
              <a:t>… </a:t>
            </a:r>
            <a:r>
              <a:rPr sz="4350" b="1" spc="-5" dirty="0">
                <a:latin typeface="Goethe FF Clan"/>
                <a:cs typeface="Goethe FF Clan"/>
              </a:rPr>
              <a:t> </a:t>
            </a:r>
            <a:endParaRPr lang="ru-RU" sz="4350" b="1" spc="-5" dirty="0">
              <a:latin typeface="Goethe FF Clan"/>
              <a:cs typeface="Goethe FF Clan"/>
            </a:endParaRPr>
          </a:p>
          <a:p>
            <a:pPr marL="12700" marR="1626870">
              <a:lnSpc>
                <a:spcPts val="5160"/>
              </a:lnSpc>
              <a:spcAft>
                <a:spcPts val="500"/>
              </a:spcAft>
            </a:pPr>
            <a:r>
              <a:rPr sz="4350" b="1" spc="-5" dirty="0" err="1">
                <a:latin typeface="Goethe FF Clan"/>
                <a:cs typeface="Goethe FF Clan"/>
              </a:rPr>
              <a:t>Sie</a:t>
            </a:r>
            <a:r>
              <a:rPr sz="4350" b="1" spc="-5" dirty="0">
                <a:latin typeface="Goethe FF Clan"/>
                <a:cs typeface="Goethe FF Clan"/>
              </a:rPr>
              <a:t> </a:t>
            </a:r>
            <a:r>
              <a:rPr sz="4350" b="1" spc="-10" dirty="0">
                <a:latin typeface="Goethe FF Clan"/>
                <a:cs typeface="Goethe FF Clan"/>
              </a:rPr>
              <a:t>… </a:t>
            </a:r>
            <a:r>
              <a:rPr sz="4350" b="1" spc="-5" dirty="0">
                <a:latin typeface="Goethe FF Clan"/>
                <a:cs typeface="Goethe FF Clan"/>
              </a:rPr>
              <a:t> </a:t>
            </a:r>
            <a:r>
              <a:rPr sz="4350" b="1" spc="-25" dirty="0">
                <a:latin typeface="Goethe FF Clan"/>
                <a:cs typeface="Goethe FF Clan"/>
              </a:rPr>
              <a:t>Wir</a:t>
            </a:r>
            <a:r>
              <a:rPr sz="4350" b="1" spc="-90" dirty="0">
                <a:latin typeface="Goethe FF Clan"/>
                <a:cs typeface="Goethe FF Clan"/>
              </a:rPr>
              <a:t> </a:t>
            </a:r>
            <a:r>
              <a:rPr sz="4350" b="1" spc="-10" dirty="0">
                <a:latin typeface="Goethe FF Clan"/>
                <a:cs typeface="Goethe FF Clan"/>
              </a:rPr>
              <a:t>… </a:t>
            </a:r>
            <a:r>
              <a:rPr sz="4350" b="1" spc="-1045" dirty="0">
                <a:latin typeface="Goethe FF Clan"/>
                <a:cs typeface="Goethe FF Clan"/>
              </a:rPr>
              <a:t> </a:t>
            </a:r>
            <a:endParaRPr lang="ru-RU" sz="4350" b="1" spc="-1045" dirty="0">
              <a:latin typeface="Goethe FF Clan"/>
              <a:cs typeface="Goethe FF Clan"/>
            </a:endParaRPr>
          </a:p>
          <a:p>
            <a:pPr marL="12700" marR="1626870">
              <a:lnSpc>
                <a:spcPts val="5160"/>
              </a:lnSpc>
              <a:spcAft>
                <a:spcPts val="500"/>
              </a:spcAft>
            </a:pPr>
            <a:r>
              <a:rPr sz="4350" b="1" spc="-5" dirty="0" err="1">
                <a:latin typeface="Goethe FF Clan"/>
                <a:cs typeface="Goethe FF Clan"/>
              </a:rPr>
              <a:t>Ihr</a:t>
            </a:r>
            <a:r>
              <a:rPr sz="4350" b="1" spc="-5" dirty="0">
                <a:latin typeface="Goethe FF Clan"/>
                <a:cs typeface="Goethe FF Clan"/>
              </a:rPr>
              <a:t> </a:t>
            </a:r>
            <a:r>
              <a:rPr sz="4350" b="1" spc="-10" dirty="0">
                <a:latin typeface="Goethe FF Clan"/>
                <a:cs typeface="Goethe FF Clan"/>
              </a:rPr>
              <a:t>… </a:t>
            </a:r>
            <a:r>
              <a:rPr sz="4350" b="1" spc="-5" dirty="0">
                <a:latin typeface="Goethe FF Clan"/>
                <a:cs typeface="Goethe FF Clan"/>
              </a:rPr>
              <a:t> Sie</a:t>
            </a:r>
            <a:r>
              <a:rPr sz="4350" b="1" spc="-50" dirty="0">
                <a:latin typeface="Goethe FF Clan"/>
                <a:cs typeface="Goethe FF Clan"/>
              </a:rPr>
              <a:t> </a:t>
            </a:r>
            <a:r>
              <a:rPr sz="4350" b="1" spc="-10" dirty="0">
                <a:latin typeface="Goethe FF Clan"/>
                <a:cs typeface="Goethe FF Clan"/>
              </a:rPr>
              <a:t>…</a:t>
            </a:r>
            <a:endParaRPr sz="4350" dirty="0">
              <a:latin typeface="Goethe FF Clan"/>
              <a:cs typeface="Goethe FF Clan"/>
            </a:endParaRPr>
          </a:p>
          <a:p>
            <a:pPr marL="12700">
              <a:lnSpc>
                <a:spcPts val="5005"/>
              </a:lnSpc>
              <a:spcAft>
                <a:spcPts val="500"/>
              </a:spcAft>
            </a:pPr>
            <a:r>
              <a:rPr sz="4350" b="1" spc="-10" dirty="0">
                <a:latin typeface="Goethe FF Clan"/>
                <a:cs typeface="Goethe FF Clan"/>
              </a:rPr>
              <a:t>Und</a:t>
            </a:r>
            <a:r>
              <a:rPr sz="4350" b="1" spc="-30" dirty="0">
                <a:latin typeface="Goethe FF Clan"/>
                <a:cs typeface="Goethe FF Clan"/>
              </a:rPr>
              <a:t> </a:t>
            </a:r>
            <a:r>
              <a:rPr sz="4350" b="1" spc="-35" dirty="0">
                <a:latin typeface="Goethe FF Clan"/>
                <a:cs typeface="Goethe FF Clan"/>
              </a:rPr>
              <a:t>wer</a:t>
            </a:r>
            <a:r>
              <a:rPr sz="4350" b="1" spc="-25" dirty="0">
                <a:latin typeface="Goethe FF Clan"/>
                <a:cs typeface="Goethe FF Clan"/>
              </a:rPr>
              <a:t> </a:t>
            </a:r>
            <a:r>
              <a:rPr sz="4350" b="1" spc="-10" dirty="0">
                <a:latin typeface="Goethe FF Clan"/>
                <a:cs typeface="Goethe FF Clan"/>
              </a:rPr>
              <a:t>…?</a:t>
            </a:r>
            <a:endParaRPr sz="4350" dirty="0">
              <a:latin typeface="Goethe FF Clan"/>
              <a:cs typeface="Goethe FF Clan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4B81D98E-E56C-49EE-8929-C5F753F555AF}"/>
              </a:ext>
            </a:extLst>
          </p:cNvPr>
          <p:cNvSpPr/>
          <p:nvPr/>
        </p:nvSpPr>
        <p:spPr>
          <a:xfrm>
            <a:off x="9382197" y="1985878"/>
            <a:ext cx="4453255" cy="1626235"/>
          </a:xfrm>
          <a:custGeom>
            <a:avLst/>
            <a:gdLst/>
            <a:ahLst/>
            <a:cxnLst/>
            <a:rect l="l" t="t" r="r" b="b"/>
            <a:pathLst>
              <a:path w="4453255" h="1626235">
                <a:moveTo>
                  <a:pt x="579493" y="0"/>
                </a:moveTo>
                <a:lnTo>
                  <a:pt x="531869" y="3379"/>
                </a:lnTo>
                <a:lnTo>
                  <a:pt x="485170" y="10470"/>
                </a:lnTo>
                <a:lnTo>
                  <a:pt x="439569" y="21140"/>
                </a:lnTo>
                <a:lnTo>
                  <a:pt x="395239" y="35258"/>
                </a:lnTo>
                <a:lnTo>
                  <a:pt x="352352" y="52689"/>
                </a:lnTo>
                <a:lnTo>
                  <a:pt x="311083" y="73301"/>
                </a:lnTo>
                <a:lnTo>
                  <a:pt x="271604" y="96962"/>
                </a:lnTo>
                <a:lnTo>
                  <a:pt x="234087" y="123539"/>
                </a:lnTo>
                <a:lnTo>
                  <a:pt x="198705" y="152899"/>
                </a:lnTo>
                <a:lnTo>
                  <a:pt x="165633" y="184910"/>
                </a:lnTo>
                <a:lnTo>
                  <a:pt x="135041" y="219438"/>
                </a:lnTo>
                <a:lnTo>
                  <a:pt x="107104" y="256352"/>
                </a:lnTo>
                <a:lnTo>
                  <a:pt x="81994" y="295519"/>
                </a:lnTo>
                <a:lnTo>
                  <a:pt x="59885" y="336805"/>
                </a:lnTo>
                <a:lnTo>
                  <a:pt x="40949" y="380078"/>
                </a:lnTo>
                <a:lnTo>
                  <a:pt x="25358" y="425206"/>
                </a:lnTo>
                <a:lnTo>
                  <a:pt x="13287" y="472055"/>
                </a:lnTo>
                <a:lnTo>
                  <a:pt x="4908" y="520494"/>
                </a:lnTo>
                <a:lnTo>
                  <a:pt x="465" y="569450"/>
                </a:lnTo>
                <a:lnTo>
                  <a:pt x="0" y="617826"/>
                </a:lnTo>
                <a:lnTo>
                  <a:pt x="3379" y="665450"/>
                </a:lnTo>
                <a:lnTo>
                  <a:pt x="10470" y="712149"/>
                </a:lnTo>
                <a:lnTo>
                  <a:pt x="21140" y="757750"/>
                </a:lnTo>
                <a:lnTo>
                  <a:pt x="35257" y="802080"/>
                </a:lnTo>
                <a:lnTo>
                  <a:pt x="52688" y="844966"/>
                </a:lnTo>
                <a:lnTo>
                  <a:pt x="73300" y="886235"/>
                </a:lnTo>
                <a:lnTo>
                  <a:pt x="96961" y="925715"/>
                </a:lnTo>
                <a:lnTo>
                  <a:pt x="123538" y="963232"/>
                </a:lnTo>
                <a:lnTo>
                  <a:pt x="152897" y="998613"/>
                </a:lnTo>
                <a:lnTo>
                  <a:pt x="184908" y="1031686"/>
                </a:lnTo>
                <a:lnTo>
                  <a:pt x="219436" y="1062278"/>
                </a:lnTo>
                <a:lnTo>
                  <a:pt x="256349" y="1090215"/>
                </a:lnTo>
                <a:lnTo>
                  <a:pt x="295514" y="1115324"/>
                </a:lnTo>
                <a:lnTo>
                  <a:pt x="336799" y="1137434"/>
                </a:lnTo>
                <a:lnTo>
                  <a:pt x="380072" y="1156370"/>
                </a:lnTo>
                <a:lnTo>
                  <a:pt x="425198" y="1171960"/>
                </a:lnTo>
                <a:lnTo>
                  <a:pt x="472046" y="1184032"/>
                </a:lnTo>
                <a:lnTo>
                  <a:pt x="520484" y="1192411"/>
                </a:lnTo>
                <a:lnTo>
                  <a:pt x="3776186" y="1621026"/>
                </a:lnTo>
                <a:lnTo>
                  <a:pt x="3825141" y="1625469"/>
                </a:lnTo>
                <a:lnTo>
                  <a:pt x="3873517" y="1625934"/>
                </a:lnTo>
                <a:lnTo>
                  <a:pt x="3921142" y="1622555"/>
                </a:lnTo>
                <a:lnTo>
                  <a:pt x="3967841" y="1615464"/>
                </a:lnTo>
                <a:lnTo>
                  <a:pt x="4013441" y="1604794"/>
                </a:lnTo>
                <a:lnTo>
                  <a:pt x="4057772" y="1590677"/>
                </a:lnTo>
                <a:lnTo>
                  <a:pt x="4100658" y="1573246"/>
                </a:lnTo>
                <a:lnTo>
                  <a:pt x="4141927" y="1552633"/>
                </a:lnTo>
                <a:lnTo>
                  <a:pt x="4181407" y="1528973"/>
                </a:lnTo>
                <a:lnTo>
                  <a:pt x="4218923" y="1502396"/>
                </a:lnTo>
                <a:lnTo>
                  <a:pt x="4254305" y="1473037"/>
                </a:lnTo>
                <a:lnTo>
                  <a:pt x="4287378" y="1441026"/>
                </a:lnTo>
                <a:lnTo>
                  <a:pt x="4317969" y="1406498"/>
                </a:lnTo>
                <a:lnTo>
                  <a:pt x="4345906" y="1369585"/>
                </a:lnTo>
                <a:lnTo>
                  <a:pt x="4371016" y="1330420"/>
                </a:lnTo>
                <a:lnTo>
                  <a:pt x="4393125" y="1289135"/>
                </a:lnTo>
                <a:lnTo>
                  <a:pt x="4412062" y="1245862"/>
                </a:lnTo>
                <a:lnTo>
                  <a:pt x="4427652" y="1200736"/>
                </a:lnTo>
                <a:lnTo>
                  <a:pt x="4439723" y="1153887"/>
                </a:lnTo>
                <a:lnTo>
                  <a:pt x="4448102" y="1105450"/>
                </a:lnTo>
                <a:lnTo>
                  <a:pt x="4452545" y="1056495"/>
                </a:lnTo>
                <a:lnTo>
                  <a:pt x="4453011" y="1008118"/>
                </a:lnTo>
                <a:lnTo>
                  <a:pt x="4449631" y="960494"/>
                </a:lnTo>
                <a:lnTo>
                  <a:pt x="4442540" y="913795"/>
                </a:lnTo>
                <a:lnTo>
                  <a:pt x="4431870" y="868194"/>
                </a:lnTo>
                <a:lnTo>
                  <a:pt x="4417753" y="823864"/>
                </a:lnTo>
                <a:lnTo>
                  <a:pt x="4400322" y="780978"/>
                </a:lnTo>
                <a:lnTo>
                  <a:pt x="4379710" y="739709"/>
                </a:lnTo>
                <a:lnTo>
                  <a:pt x="4356049" y="700229"/>
                </a:lnTo>
                <a:lnTo>
                  <a:pt x="4329472" y="662712"/>
                </a:lnTo>
                <a:lnTo>
                  <a:pt x="4300113" y="627331"/>
                </a:lnTo>
                <a:lnTo>
                  <a:pt x="4268103" y="594258"/>
                </a:lnTo>
                <a:lnTo>
                  <a:pt x="4233575" y="563667"/>
                </a:lnTo>
                <a:lnTo>
                  <a:pt x="4196661" y="535730"/>
                </a:lnTo>
                <a:lnTo>
                  <a:pt x="4157496" y="510620"/>
                </a:lnTo>
                <a:lnTo>
                  <a:pt x="4116211" y="488511"/>
                </a:lnTo>
                <a:lnTo>
                  <a:pt x="4072939" y="469574"/>
                </a:lnTo>
                <a:lnTo>
                  <a:pt x="4027812" y="453984"/>
                </a:lnTo>
                <a:lnTo>
                  <a:pt x="3980964" y="441913"/>
                </a:lnTo>
                <a:lnTo>
                  <a:pt x="3932526" y="433533"/>
                </a:lnTo>
                <a:lnTo>
                  <a:pt x="676825" y="4908"/>
                </a:lnTo>
                <a:lnTo>
                  <a:pt x="627869" y="465"/>
                </a:lnTo>
                <a:lnTo>
                  <a:pt x="57949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E49306CF-7C95-451D-B6BD-F03224FE791A}"/>
              </a:ext>
            </a:extLst>
          </p:cNvPr>
          <p:cNvSpPr txBox="1"/>
          <p:nvPr/>
        </p:nvSpPr>
        <p:spPr>
          <a:xfrm rot="420000">
            <a:off x="10286143" y="2619294"/>
            <a:ext cx="2615294" cy="469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660"/>
              </a:lnSpc>
            </a:pPr>
            <a:r>
              <a:rPr sz="5550" b="1" spc="-104" baseline="2252" dirty="0">
                <a:latin typeface="Goethe FF Clan"/>
                <a:cs typeface="Goethe FF Clan"/>
              </a:rPr>
              <a:t>tele</a:t>
            </a:r>
            <a:r>
              <a:rPr sz="5550" b="1" spc="-104" baseline="1501" dirty="0">
                <a:latin typeface="Goethe FF Clan"/>
                <a:cs typeface="Goethe FF Clan"/>
              </a:rPr>
              <a:t>fonier</a:t>
            </a:r>
            <a:r>
              <a:rPr sz="3700" b="1" spc="-70" dirty="0">
                <a:latin typeface="Goethe FF Clan"/>
                <a:cs typeface="Goethe FF Clan"/>
              </a:rPr>
              <a:t>en</a:t>
            </a:r>
            <a:endParaRPr sz="3700" dirty="0">
              <a:latin typeface="Goethe FF Clan"/>
              <a:cs typeface="Goethe FF Clan"/>
            </a:endParaRPr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ADC71C5C-F78B-4953-BFAB-B0ADC3F834D1}"/>
              </a:ext>
            </a:extLst>
          </p:cNvPr>
          <p:cNvSpPr/>
          <p:nvPr/>
        </p:nvSpPr>
        <p:spPr>
          <a:xfrm>
            <a:off x="15985483" y="2442398"/>
            <a:ext cx="2883535" cy="1555750"/>
          </a:xfrm>
          <a:custGeom>
            <a:avLst/>
            <a:gdLst/>
            <a:ahLst/>
            <a:cxnLst/>
            <a:rect l="l" t="t" r="r" b="b"/>
            <a:pathLst>
              <a:path w="2883534" h="1555750">
                <a:moveTo>
                  <a:pt x="578809" y="0"/>
                </a:moveTo>
                <a:lnTo>
                  <a:pt x="531698" y="3405"/>
                </a:lnTo>
                <a:lnTo>
                  <a:pt x="485400" y="10465"/>
                </a:lnTo>
                <a:lnTo>
                  <a:pt x="440099" y="21061"/>
                </a:lnTo>
                <a:lnTo>
                  <a:pt x="395977" y="35074"/>
                </a:lnTo>
                <a:lnTo>
                  <a:pt x="353218" y="52385"/>
                </a:lnTo>
                <a:lnTo>
                  <a:pt x="312004" y="72876"/>
                </a:lnTo>
                <a:lnTo>
                  <a:pt x="272517" y="96427"/>
                </a:lnTo>
                <a:lnTo>
                  <a:pt x="234941" y="122920"/>
                </a:lnTo>
                <a:lnTo>
                  <a:pt x="199458" y="152237"/>
                </a:lnTo>
                <a:lnTo>
                  <a:pt x="166252" y="184259"/>
                </a:lnTo>
                <a:lnTo>
                  <a:pt x="135505" y="218866"/>
                </a:lnTo>
                <a:lnTo>
                  <a:pt x="107399" y="255941"/>
                </a:lnTo>
                <a:lnTo>
                  <a:pt x="82118" y="295364"/>
                </a:lnTo>
                <a:lnTo>
                  <a:pt x="59844" y="337018"/>
                </a:lnTo>
                <a:lnTo>
                  <a:pt x="40761" y="380782"/>
                </a:lnTo>
                <a:lnTo>
                  <a:pt x="25050" y="426539"/>
                </a:lnTo>
                <a:lnTo>
                  <a:pt x="12895" y="474169"/>
                </a:lnTo>
                <a:lnTo>
                  <a:pt x="4626" y="522625"/>
                </a:lnTo>
                <a:lnTo>
                  <a:pt x="367" y="570816"/>
                </a:lnTo>
                <a:lnTo>
                  <a:pt x="0" y="618558"/>
                </a:lnTo>
                <a:lnTo>
                  <a:pt x="3405" y="665670"/>
                </a:lnTo>
                <a:lnTo>
                  <a:pt x="10465" y="711967"/>
                </a:lnTo>
                <a:lnTo>
                  <a:pt x="21061" y="757268"/>
                </a:lnTo>
                <a:lnTo>
                  <a:pt x="35074" y="801390"/>
                </a:lnTo>
                <a:lnTo>
                  <a:pt x="52385" y="844149"/>
                </a:lnTo>
                <a:lnTo>
                  <a:pt x="72876" y="885363"/>
                </a:lnTo>
                <a:lnTo>
                  <a:pt x="96427" y="924849"/>
                </a:lnTo>
                <a:lnTo>
                  <a:pt x="122920" y="962425"/>
                </a:lnTo>
                <a:lnTo>
                  <a:pt x="152237" y="997907"/>
                </a:lnTo>
                <a:lnTo>
                  <a:pt x="184259" y="1031113"/>
                </a:lnTo>
                <a:lnTo>
                  <a:pt x="218866" y="1061859"/>
                </a:lnTo>
                <a:lnTo>
                  <a:pt x="255941" y="1089964"/>
                </a:lnTo>
                <a:lnTo>
                  <a:pt x="295364" y="1115244"/>
                </a:lnTo>
                <a:lnTo>
                  <a:pt x="337018" y="1137517"/>
                </a:lnTo>
                <a:lnTo>
                  <a:pt x="380782" y="1156599"/>
                </a:lnTo>
                <a:lnTo>
                  <a:pt x="426539" y="1172309"/>
                </a:lnTo>
                <a:lnTo>
                  <a:pt x="474169" y="1184462"/>
                </a:lnTo>
                <a:lnTo>
                  <a:pt x="2160107" y="1542817"/>
                </a:lnTo>
                <a:lnTo>
                  <a:pt x="2208564" y="1551088"/>
                </a:lnTo>
                <a:lnTo>
                  <a:pt x="2256754" y="1555349"/>
                </a:lnTo>
                <a:lnTo>
                  <a:pt x="2304497" y="1555717"/>
                </a:lnTo>
                <a:lnTo>
                  <a:pt x="2351608" y="1552313"/>
                </a:lnTo>
                <a:lnTo>
                  <a:pt x="2397906" y="1545253"/>
                </a:lnTo>
                <a:lnTo>
                  <a:pt x="2443206" y="1534658"/>
                </a:lnTo>
                <a:lnTo>
                  <a:pt x="2487328" y="1520646"/>
                </a:lnTo>
                <a:lnTo>
                  <a:pt x="2530087" y="1503336"/>
                </a:lnTo>
                <a:lnTo>
                  <a:pt x="2571301" y="1482846"/>
                </a:lnTo>
                <a:lnTo>
                  <a:pt x="2610787" y="1459295"/>
                </a:lnTo>
                <a:lnTo>
                  <a:pt x="2648363" y="1432802"/>
                </a:lnTo>
                <a:lnTo>
                  <a:pt x="2683845" y="1403485"/>
                </a:lnTo>
                <a:lnTo>
                  <a:pt x="2717051" y="1371464"/>
                </a:lnTo>
                <a:lnTo>
                  <a:pt x="2747798" y="1336857"/>
                </a:lnTo>
                <a:lnTo>
                  <a:pt x="2775903" y="1299782"/>
                </a:lnTo>
                <a:lnTo>
                  <a:pt x="2801183" y="1260359"/>
                </a:lnTo>
                <a:lnTo>
                  <a:pt x="2823455" y="1218706"/>
                </a:lnTo>
                <a:lnTo>
                  <a:pt x="2842538" y="1174941"/>
                </a:lnTo>
                <a:lnTo>
                  <a:pt x="2858247" y="1129184"/>
                </a:lnTo>
                <a:lnTo>
                  <a:pt x="2870400" y="1081554"/>
                </a:lnTo>
                <a:lnTo>
                  <a:pt x="2878670" y="1033096"/>
                </a:lnTo>
                <a:lnTo>
                  <a:pt x="2882929" y="984904"/>
                </a:lnTo>
                <a:lnTo>
                  <a:pt x="2883296" y="937161"/>
                </a:lnTo>
                <a:lnTo>
                  <a:pt x="2879890" y="890048"/>
                </a:lnTo>
                <a:lnTo>
                  <a:pt x="2872830" y="843750"/>
                </a:lnTo>
                <a:lnTo>
                  <a:pt x="2862234" y="798448"/>
                </a:lnTo>
                <a:lnTo>
                  <a:pt x="2848221" y="754326"/>
                </a:lnTo>
                <a:lnTo>
                  <a:pt x="2830910" y="711566"/>
                </a:lnTo>
                <a:lnTo>
                  <a:pt x="2810420" y="670351"/>
                </a:lnTo>
                <a:lnTo>
                  <a:pt x="2786868" y="630865"/>
                </a:lnTo>
                <a:lnTo>
                  <a:pt x="2760375" y="593289"/>
                </a:lnTo>
                <a:lnTo>
                  <a:pt x="2731058" y="557806"/>
                </a:lnTo>
                <a:lnTo>
                  <a:pt x="2699037" y="524600"/>
                </a:lnTo>
                <a:lnTo>
                  <a:pt x="2664429" y="493853"/>
                </a:lnTo>
                <a:lnTo>
                  <a:pt x="2627354" y="465749"/>
                </a:lnTo>
                <a:lnTo>
                  <a:pt x="2587931" y="440468"/>
                </a:lnTo>
                <a:lnTo>
                  <a:pt x="2546278" y="418196"/>
                </a:lnTo>
                <a:lnTo>
                  <a:pt x="2502513" y="399113"/>
                </a:lnTo>
                <a:lnTo>
                  <a:pt x="2456757" y="383404"/>
                </a:lnTo>
                <a:lnTo>
                  <a:pt x="2409126" y="371251"/>
                </a:lnTo>
                <a:lnTo>
                  <a:pt x="723198" y="12895"/>
                </a:lnTo>
                <a:lnTo>
                  <a:pt x="674742" y="4626"/>
                </a:lnTo>
                <a:lnTo>
                  <a:pt x="626552" y="367"/>
                </a:lnTo>
                <a:lnTo>
                  <a:pt x="57880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6AA2159F-4579-4A2D-A1A4-7EE8C50423B5}"/>
              </a:ext>
            </a:extLst>
          </p:cNvPr>
          <p:cNvSpPr txBox="1"/>
          <p:nvPr/>
        </p:nvSpPr>
        <p:spPr>
          <a:xfrm rot="660000">
            <a:off x="16712077" y="3039338"/>
            <a:ext cx="1391181" cy="469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554"/>
              </a:lnSpc>
            </a:pPr>
            <a:r>
              <a:rPr sz="3700" b="1" spc="-55" dirty="0">
                <a:latin typeface="Goethe FF Clan"/>
                <a:cs typeface="Goethe FF Clan"/>
              </a:rPr>
              <a:t>bauen</a:t>
            </a:r>
            <a:endParaRPr sz="3700">
              <a:latin typeface="Goethe FF Clan"/>
              <a:cs typeface="Goethe FF Clan"/>
            </a:endParaRPr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4FC2603F-3149-4A02-93DC-09DB214E68A2}"/>
              </a:ext>
            </a:extLst>
          </p:cNvPr>
          <p:cNvSpPr/>
          <p:nvPr/>
        </p:nvSpPr>
        <p:spPr>
          <a:xfrm>
            <a:off x="13989108" y="4075720"/>
            <a:ext cx="3144520" cy="1506220"/>
          </a:xfrm>
          <a:custGeom>
            <a:avLst/>
            <a:gdLst/>
            <a:ahLst/>
            <a:cxnLst/>
            <a:rect l="l" t="t" r="r" b="b"/>
            <a:pathLst>
              <a:path w="3144519" h="1506220">
                <a:moveTo>
                  <a:pt x="2549042" y="0"/>
                </a:moveTo>
                <a:lnTo>
                  <a:pt x="2500694" y="1731"/>
                </a:lnTo>
                <a:lnTo>
                  <a:pt x="2451870" y="7453"/>
                </a:lnTo>
                <a:lnTo>
                  <a:pt x="505270" y="315768"/>
                </a:lnTo>
                <a:lnTo>
                  <a:pt x="457069" y="325412"/>
                </a:lnTo>
                <a:lnTo>
                  <a:pt x="410553" y="338705"/>
                </a:lnTo>
                <a:lnTo>
                  <a:pt x="365850" y="355471"/>
                </a:lnTo>
                <a:lnTo>
                  <a:pt x="323089" y="375534"/>
                </a:lnTo>
                <a:lnTo>
                  <a:pt x="282396" y="398716"/>
                </a:lnTo>
                <a:lnTo>
                  <a:pt x="243901" y="424843"/>
                </a:lnTo>
                <a:lnTo>
                  <a:pt x="207732" y="453737"/>
                </a:lnTo>
                <a:lnTo>
                  <a:pt x="174016" y="485222"/>
                </a:lnTo>
                <a:lnTo>
                  <a:pt x="142883" y="519121"/>
                </a:lnTo>
                <a:lnTo>
                  <a:pt x="114459" y="555259"/>
                </a:lnTo>
                <a:lnTo>
                  <a:pt x="88873" y="593459"/>
                </a:lnTo>
                <a:lnTo>
                  <a:pt x="66253" y="633545"/>
                </a:lnTo>
                <a:lnTo>
                  <a:pt x="46728" y="675340"/>
                </a:lnTo>
                <a:lnTo>
                  <a:pt x="30425" y="718668"/>
                </a:lnTo>
                <a:lnTo>
                  <a:pt x="17472" y="763353"/>
                </a:lnTo>
                <a:lnTo>
                  <a:pt x="7998" y="809217"/>
                </a:lnTo>
                <a:lnTo>
                  <a:pt x="2132" y="856086"/>
                </a:lnTo>
                <a:lnTo>
                  <a:pt x="0" y="903782"/>
                </a:lnTo>
                <a:lnTo>
                  <a:pt x="1731" y="952129"/>
                </a:lnTo>
                <a:lnTo>
                  <a:pt x="7453" y="1000951"/>
                </a:lnTo>
                <a:lnTo>
                  <a:pt x="17097" y="1049154"/>
                </a:lnTo>
                <a:lnTo>
                  <a:pt x="30390" y="1095671"/>
                </a:lnTo>
                <a:lnTo>
                  <a:pt x="47156" y="1140374"/>
                </a:lnTo>
                <a:lnTo>
                  <a:pt x="67218" y="1183137"/>
                </a:lnTo>
                <a:lnTo>
                  <a:pt x="90401" y="1223829"/>
                </a:lnTo>
                <a:lnTo>
                  <a:pt x="116527" y="1262324"/>
                </a:lnTo>
                <a:lnTo>
                  <a:pt x="145421" y="1298494"/>
                </a:lnTo>
                <a:lnTo>
                  <a:pt x="176906" y="1332209"/>
                </a:lnTo>
                <a:lnTo>
                  <a:pt x="210806" y="1363343"/>
                </a:lnTo>
                <a:lnTo>
                  <a:pt x="246944" y="1391767"/>
                </a:lnTo>
                <a:lnTo>
                  <a:pt x="285144" y="1417352"/>
                </a:lnTo>
                <a:lnTo>
                  <a:pt x="325230" y="1439971"/>
                </a:lnTo>
                <a:lnTo>
                  <a:pt x="367025" y="1459496"/>
                </a:lnTo>
                <a:lnTo>
                  <a:pt x="410353" y="1475799"/>
                </a:lnTo>
                <a:lnTo>
                  <a:pt x="455037" y="1488751"/>
                </a:lnTo>
                <a:lnTo>
                  <a:pt x="500902" y="1498224"/>
                </a:lnTo>
                <a:lnTo>
                  <a:pt x="547771" y="1504090"/>
                </a:lnTo>
                <a:lnTo>
                  <a:pt x="595467" y="1506222"/>
                </a:lnTo>
                <a:lnTo>
                  <a:pt x="643814" y="1504491"/>
                </a:lnTo>
                <a:lnTo>
                  <a:pt x="692636" y="1498769"/>
                </a:lnTo>
                <a:lnTo>
                  <a:pt x="2639247" y="1190453"/>
                </a:lnTo>
                <a:lnTo>
                  <a:pt x="2687448" y="1180810"/>
                </a:lnTo>
                <a:lnTo>
                  <a:pt x="2733964" y="1167517"/>
                </a:lnTo>
                <a:lnTo>
                  <a:pt x="2778667" y="1150751"/>
                </a:lnTo>
                <a:lnTo>
                  <a:pt x="2821428" y="1130689"/>
                </a:lnTo>
                <a:lnTo>
                  <a:pt x="2862120" y="1107507"/>
                </a:lnTo>
                <a:lnTo>
                  <a:pt x="2900615" y="1081381"/>
                </a:lnTo>
                <a:lnTo>
                  <a:pt x="2936784" y="1052487"/>
                </a:lnTo>
                <a:lnTo>
                  <a:pt x="2970500" y="1021003"/>
                </a:lnTo>
                <a:lnTo>
                  <a:pt x="3001633" y="987104"/>
                </a:lnTo>
                <a:lnTo>
                  <a:pt x="3030057" y="950966"/>
                </a:lnTo>
                <a:lnTo>
                  <a:pt x="3055642" y="912766"/>
                </a:lnTo>
                <a:lnTo>
                  <a:pt x="3078262" y="872681"/>
                </a:lnTo>
                <a:lnTo>
                  <a:pt x="3097786" y="830886"/>
                </a:lnTo>
                <a:lnTo>
                  <a:pt x="3114089" y="787558"/>
                </a:lnTo>
                <a:lnTo>
                  <a:pt x="3127040" y="742873"/>
                </a:lnTo>
                <a:lnTo>
                  <a:pt x="3136513" y="697008"/>
                </a:lnTo>
                <a:lnTo>
                  <a:pt x="3142379" y="650139"/>
                </a:lnTo>
                <a:lnTo>
                  <a:pt x="3144510" y="602442"/>
                </a:lnTo>
                <a:lnTo>
                  <a:pt x="3142777" y="554093"/>
                </a:lnTo>
                <a:lnTo>
                  <a:pt x="3137054" y="505270"/>
                </a:lnTo>
                <a:lnTo>
                  <a:pt x="3127410" y="457069"/>
                </a:lnTo>
                <a:lnTo>
                  <a:pt x="3114117" y="410553"/>
                </a:lnTo>
                <a:lnTo>
                  <a:pt x="3097351" y="365850"/>
                </a:lnTo>
                <a:lnTo>
                  <a:pt x="3077289" y="323089"/>
                </a:lnTo>
                <a:lnTo>
                  <a:pt x="3054107" y="282396"/>
                </a:lnTo>
                <a:lnTo>
                  <a:pt x="3027981" y="243901"/>
                </a:lnTo>
                <a:lnTo>
                  <a:pt x="2999088" y="207732"/>
                </a:lnTo>
                <a:lnTo>
                  <a:pt x="2967603" y="174016"/>
                </a:lnTo>
                <a:lnTo>
                  <a:pt x="2933704" y="142883"/>
                </a:lnTo>
                <a:lnTo>
                  <a:pt x="2897566" y="114459"/>
                </a:lnTo>
                <a:lnTo>
                  <a:pt x="2859367" y="88873"/>
                </a:lnTo>
                <a:lnTo>
                  <a:pt x="2819281" y="66253"/>
                </a:lnTo>
                <a:lnTo>
                  <a:pt x="2777486" y="46728"/>
                </a:lnTo>
                <a:lnTo>
                  <a:pt x="2734158" y="30425"/>
                </a:lnTo>
                <a:lnTo>
                  <a:pt x="2689473" y="17472"/>
                </a:lnTo>
                <a:lnTo>
                  <a:pt x="2643608" y="7998"/>
                </a:lnTo>
                <a:lnTo>
                  <a:pt x="2596739" y="2132"/>
                </a:lnTo>
                <a:lnTo>
                  <a:pt x="254904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F8210505-81F6-41B5-A84F-E0F163E65E59}"/>
              </a:ext>
            </a:extLst>
          </p:cNvPr>
          <p:cNvSpPr txBox="1"/>
          <p:nvPr/>
        </p:nvSpPr>
        <p:spPr>
          <a:xfrm rot="21060000">
            <a:off x="14639868" y="4645431"/>
            <a:ext cx="1848127" cy="469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654"/>
              </a:lnSpc>
            </a:pPr>
            <a:r>
              <a:rPr sz="3700" b="1" spc="-40" dirty="0">
                <a:latin typeface="Goethe FF Clan"/>
                <a:cs typeface="Goethe FF Clan"/>
              </a:rPr>
              <a:t>t</a:t>
            </a:r>
            <a:r>
              <a:rPr sz="3700" b="1" spc="-114" dirty="0">
                <a:latin typeface="Goethe FF Clan"/>
                <a:cs typeface="Goethe FF Clan"/>
              </a:rPr>
              <a:t>r</a:t>
            </a:r>
            <a:r>
              <a:rPr sz="3700" b="1" spc="-35" dirty="0">
                <a:latin typeface="Goethe FF Clan"/>
                <a:cs typeface="Goethe FF Clan"/>
              </a:rPr>
              <a:t>äumen</a:t>
            </a:r>
            <a:endParaRPr sz="3700">
              <a:latin typeface="Goethe FF Clan"/>
              <a:cs typeface="Goethe FF Clan"/>
            </a:endParaRPr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10F48AF4-329B-4AC4-99CC-606830383EE1}"/>
              </a:ext>
            </a:extLst>
          </p:cNvPr>
          <p:cNvSpPr/>
          <p:nvPr/>
        </p:nvSpPr>
        <p:spPr>
          <a:xfrm>
            <a:off x="9685054" y="6367679"/>
            <a:ext cx="3101975" cy="1708150"/>
          </a:xfrm>
          <a:custGeom>
            <a:avLst/>
            <a:gdLst/>
            <a:ahLst/>
            <a:cxnLst/>
            <a:rect l="l" t="t" r="r" b="b"/>
            <a:pathLst>
              <a:path w="3101975" h="1708150">
                <a:moveTo>
                  <a:pt x="2491130" y="0"/>
                </a:moveTo>
                <a:lnTo>
                  <a:pt x="2443472" y="2865"/>
                </a:lnTo>
                <a:lnTo>
                  <a:pt x="2395570" y="9640"/>
                </a:lnTo>
                <a:lnTo>
                  <a:pt x="2347613" y="20435"/>
                </a:lnTo>
                <a:lnTo>
                  <a:pt x="443902" y="530534"/>
                </a:lnTo>
                <a:lnTo>
                  <a:pt x="396972" y="545164"/>
                </a:lnTo>
                <a:lnTo>
                  <a:pt x="352100" y="563246"/>
                </a:lnTo>
                <a:lnTo>
                  <a:pt x="309394" y="584593"/>
                </a:lnTo>
                <a:lnTo>
                  <a:pt x="268964" y="609015"/>
                </a:lnTo>
                <a:lnTo>
                  <a:pt x="230917" y="636324"/>
                </a:lnTo>
                <a:lnTo>
                  <a:pt x="195364" y="666331"/>
                </a:lnTo>
                <a:lnTo>
                  <a:pt x="162413" y="698847"/>
                </a:lnTo>
                <a:lnTo>
                  <a:pt x="132173" y="733683"/>
                </a:lnTo>
                <a:lnTo>
                  <a:pt x="104753" y="770651"/>
                </a:lnTo>
                <a:lnTo>
                  <a:pt x="80262" y="809562"/>
                </a:lnTo>
                <a:lnTo>
                  <a:pt x="58810" y="850227"/>
                </a:lnTo>
                <a:lnTo>
                  <a:pt x="40504" y="892458"/>
                </a:lnTo>
                <a:lnTo>
                  <a:pt x="25455" y="936065"/>
                </a:lnTo>
                <a:lnTo>
                  <a:pt x="13771" y="980859"/>
                </a:lnTo>
                <a:lnTo>
                  <a:pt x="5561" y="1026653"/>
                </a:lnTo>
                <a:lnTo>
                  <a:pt x="934" y="1073257"/>
                </a:lnTo>
                <a:lnTo>
                  <a:pt x="0" y="1120482"/>
                </a:lnTo>
                <a:lnTo>
                  <a:pt x="2866" y="1168140"/>
                </a:lnTo>
                <a:lnTo>
                  <a:pt x="9642" y="1216042"/>
                </a:lnTo>
                <a:lnTo>
                  <a:pt x="20438" y="1263999"/>
                </a:lnTo>
                <a:lnTo>
                  <a:pt x="35067" y="1310928"/>
                </a:lnTo>
                <a:lnTo>
                  <a:pt x="53150" y="1355800"/>
                </a:lnTo>
                <a:lnTo>
                  <a:pt x="74497" y="1398506"/>
                </a:lnTo>
                <a:lnTo>
                  <a:pt x="98919" y="1438937"/>
                </a:lnTo>
                <a:lnTo>
                  <a:pt x="126228" y="1476983"/>
                </a:lnTo>
                <a:lnTo>
                  <a:pt x="156235" y="1512537"/>
                </a:lnTo>
                <a:lnTo>
                  <a:pt x="188751" y="1545488"/>
                </a:lnTo>
                <a:lnTo>
                  <a:pt x="223587" y="1575728"/>
                </a:lnTo>
                <a:lnTo>
                  <a:pt x="260555" y="1603148"/>
                </a:lnTo>
                <a:lnTo>
                  <a:pt x="299466" y="1627638"/>
                </a:lnTo>
                <a:lnTo>
                  <a:pt x="340131" y="1649091"/>
                </a:lnTo>
                <a:lnTo>
                  <a:pt x="382362" y="1667396"/>
                </a:lnTo>
                <a:lnTo>
                  <a:pt x="425968" y="1682445"/>
                </a:lnTo>
                <a:lnTo>
                  <a:pt x="470763" y="1694129"/>
                </a:lnTo>
                <a:lnTo>
                  <a:pt x="516557" y="1702339"/>
                </a:lnTo>
                <a:lnTo>
                  <a:pt x="563161" y="1706966"/>
                </a:lnTo>
                <a:lnTo>
                  <a:pt x="610386" y="1707901"/>
                </a:lnTo>
                <a:lnTo>
                  <a:pt x="658044" y="1705035"/>
                </a:lnTo>
                <a:lnTo>
                  <a:pt x="705946" y="1698258"/>
                </a:lnTo>
                <a:lnTo>
                  <a:pt x="753903" y="1687462"/>
                </a:lnTo>
                <a:lnTo>
                  <a:pt x="2657614" y="1177373"/>
                </a:lnTo>
                <a:lnTo>
                  <a:pt x="2704544" y="1162742"/>
                </a:lnTo>
                <a:lnTo>
                  <a:pt x="2749416" y="1144659"/>
                </a:lnTo>
                <a:lnTo>
                  <a:pt x="2792122" y="1123311"/>
                </a:lnTo>
                <a:lnTo>
                  <a:pt x="2832552" y="1098888"/>
                </a:lnTo>
                <a:lnTo>
                  <a:pt x="2870599" y="1071579"/>
                </a:lnTo>
                <a:lnTo>
                  <a:pt x="2906152" y="1041572"/>
                </a:lnTo>
                <a:lnTo>
                  <a:pt x="2939103" y="1009056"/>
                </a:lnTo>
                <a:lnTo>
                  <a:pt x="2969343" y="974219"/>
                </a:lnTo>
                <a:lnTo>
                  <a:pt x="2996763" y="937251"/>
                </a:lnTo>
                <a:lnTo>
                  <a:pt x="3021254" y="898340"/>
                </a:lnTo>
                <a:lnTo>
                  <a:pt x="3042706" y="857675"/>
                </a:lnTo>
                <a:lnTo>
                  <a:pt x="3061012" y="815444"/>
                </a:lnTo>
                <a:lnTo>
                  <a:pt x="3076061" y="771837"/>
                </a:lnTo>
                <a:lnTo>
                  <a:pt x="3087745" y="727043"/>
                </a:lnTo>
                <a:lnTo>
                  <a:pt x="3095955" y="681249"/>
                </a:lnTo>
                <a:lnTo>
                  <a:pt x="3100582" y="634644"/>
                </a:lnTo>
                <a:lnTo>
                  <a:pt x="3101516" y="587418"/>
                </a:lnTo>
                <a:lnTo>
                  <a:pt x="3098650" y="539760"/>
                </a:lnTo>
                <a:lnTo>
                  <a:pt x="3091873" y="491857"/>
                </a:lnTo>
                <a:lnTo>
                  <a:pt x="3081078" y="443898"/>
                </a:lnTo>
                <a:lnTo>
                  <a:pt x="3066448" y="396969"/>
                </a:lnTo>
                <a:lnTo>
                  <a:pt x="3048366" y="352097"/>
                </a:lnTo>
                <a:lnTo>
                  <a:pt x="3027019" y="309391"/>
                </a:lnTo>
                <a:lnTo>
                  <a:pt x="3002597" y="268961"/>
                </a:lnTo>
                <a:lnTo>
                  <a:pt x="2975288" y="230915"/>
                </a:lnTo>
                <a:lnTo>
                  <a:pt x="2945281" y="195362"/>
                </a:lnTo>
                <a:lnTo>
                  <a:pt x="2912765" y="162412"/>
                </a:lnTo>
                <a:lnTo>
                  <a:pt x="2877929" y="132172"/>
                </a:lnTo>
                <a:lnTo>
                  <a:pt x="2840961" y="104753"/>
                </a:lnTo>
                <a:lnTo>
                  <a:pt x="2802050" y="80263"/>
                </a:lnTo>
                <a:lnTo>
                  <a:pt x="2761385" y="58810"/>
                </a:lnTo>
                <a:lnTo>
                  <a:pt x="2719154" y="40505"/>
                </a:lnTo>
                <a:lnTo>
                  <a:pt x="2675547" y="25456"/>
                </a:lnTo>
                <a:lnTo>
                  <a:pt x="2630753" y="13772"/>
                </a:lnTo>
                <a:lnTo>
                  <a:pt x="2584959" y="5562"/>
                </a:lnTo>
                <a:lnTo>
                  <a:pt x="2538355" y="935"/>
                </a:lnTo>
                <a:lnTo>
                  <a:pt x="249113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7C0C720D-E22F-478F-9FEA-F79E5EA1CBF2}"/>
              </a:ext>
            </a:extLst>
          </p:cNvPr>
          <p:cNvSpPr txBox="1"/>
          <p:nvPr/>
        </p:nvSpPr>
        <p:spPr>
          <a:xfrm rot="20700000">
            <a:off x="10327245" y="6951433"/>
            <a:ext cx="2044154" cy="4744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654"/>
              </a:lnSpc>
            </a:pPr>
            <a:r>
              <a:rPr sz="3700" b="1" spc="-95" dirty="0">
                <a:latin typeface="Goethe FF Clan"/>
                <a:cs typeface="Goethe FF Clan"/>
              </a:rPr>
              <a:t>s</a:t>
            </a:r>
            <a:r>
              <a:rPr sz="3700" b="1" spc="-40" dirty="0">
                <a:latin typeface="Goethe FF Clan"/>
                <a:cs typeface="Goethe FF Clan"/>
              </a:rPr>
              <a:t>chla</a:t>
            </a:r>
            <a:r>
              <a:rPr sz="3700" b="1" spc="-125" dirty="0">
                <a:latin typeface="Goethe FF Clan"/>
                <a:cs typeface="Goethe FF Clan"/>
              </a:rPr>
              <a:t>f</a:t>
            </a:r>
            <a:r>
              <a:rPr sz="3700" b="1" spc="-35" dirty="0">
                <a:latin typeface="Goethe FF Clan"/>
                <a:cs typeface="Goethe FF Clan"/>
              </a:rPr>
              <a:t>en</a:t>
            </a:r>
            <a:endParaRPr sz="3700" dirty="0">
              <a:latin typeface="Goethe FF Clan"/>
              <a:cs typeface="Goethe FF Clan"/>
            </a:endParaRPr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C49E4DF3-1248-400A-8A77-E881A2FB9456}"/>
              </a:ext>
            </a:extLst>
          </p:cNvPr>
          <p:cNvSpPr/>
          <p:nvPr/>
        </p:nvSpPr>
        <p:spPr>
          <a:xfrm>
            <a:off x="10157066" y="8760761"/>
            <a:ext cx="2418080" cy="1457325"/>
          </a:xfrm>
          <a:custGeom>
            <a:avLst/>
            <a:gdLst/>
            <a:ahLst/>
            <a:cxnLst/>
            <a:rect l="l" t="t" r="r" b="b"/>
            <a:pathLst>
              <a:path w="2418079" h="1457325">
                <a:moveTo>
                  <a:pt x="578809" y="0"/>
                </a:moveTo>
                <a:lnTo>
                  <a:pt x="531698" y="3405"/>
                </a:lnTo>
                <a:lnTo>
                  <a:pt x="485400" y="10465"/>
                </a:lnTo>
                <a:lnTo>
                  <a:pt x="440099" y="21061"/>
                </a:lnTo>
                <a:lnTo>
                  <a:pt x="395977" y="35074"/>
                </a:lnTo>
                <a:lnTo>
                  <a:pt x="353218" y="52385"/>
                </a:lnTo>
                <a:lnTo>
                  <a:pt x="312004" y="72876"/>
                </a:lnTo>
                <a:lnTo>
                  <a:pt x="272517" y="96427"/>
                </a:lnTo>
                <a:lnTo>
                  <a:pt x="234941" y="122920"/>
                </a:lnTo>
                <a:lnTo>
                  <a:pt x="199458" y="152237"/>
                </a:lnTo>
                <a:lnTo>
                  <a:pt x="166252" y="184259"/>
                </a:lnTo>
                <a:lnTo>
                  <a:pt x="135505" y="218866"/>
                </a:lnTo>
                <a:lnTo>
                  <a:pt x="107399" y="255941"/>
                </a:lnTo>
                <a:lnTo>
                  <a:pt x="82118" y="295364"/>
                </a:lnTo>
                <a:lnTo>
                  <a:pt x="59844" y="337018"/>
                </a:lnTo>
                <a:lnTo>
                  <a:pt x="40761" y="380782"/>
                </a:lnTo>
                <a:lnTo>
                  <a:pt x="25050" y="426539"/>
                </a:lnTo>
                <a:lnTo>
                  <a:pt x="12895" y="474169"/>
                </a:lnTo>
                <a:lnTo>
                  <a:pt x="4626" y="522625"/>
                </a:lnTo>
                <a:lnTo>
                  <a:pt x="367" y="570816"/>
                </a:lnTo>
                <a:lnTo>
                  <a:pt x="0" y="618558"/>
                </a:lnTo>
                <a:lnTo>
                  <a:pt x="3405" y="665670"/>
                </a:lnTo>
                <a:lnTo>
                  <a:pt x="10465" y="711967"/>
                </a:lnTo>
                <a:lnTo>
                  <a:pt x="21061" y="757268"/>
                </a:lnTo>
                <a:lnTo>
                  <a:pt x="35074" y="801390"/>
                </a:lnTo>
                <a:lnTo>
                  <a:pt x="52385" y="844149"/>
                </a:lnTo>
                <a:lnTo>
                  <a:pt x="72876" y="885363"/>
                </a:lnTo>
                <a:lnTo>
                  <a:pt x="96427" y="924849"/>
                </a:lnTo>
                <a:lnTo>
                  <a:pt x="122920" y="962425"/>
                </a:lnTo>
                <a:lnTo>
                  <a:pt x="152237" y="997907"/>
                </a:lnTo>
                <a:lnTo>
                  <a:pt x="184259" y="1031113"/>
                </a:lnTo>
                <a:lnTo>
                  <a:pt x="218866" y="1061859"/>
                </a:lnTo>
                <a:lnTo>
                  <a:pt x="255941" y="1089964"/>
                </a:lnTo>
                <a:lnTo>
                  <a:pt x="295364" y="1115244"/>
                </a:lnTo>
                <a:lnTo>
                  <a:pt x="337018" y="1137517"/>
                </a:lnTo>
                <a:lnTo>
                  <a:pt x="380782" y="1156599"/>
                </a:lnTo>
                <a:lnTo>
                  <a:pt x="426539" y="1172309"/>
                </a:lnTo>
                <a:lnTo>
                  <a:pt x="474169" y="1184462"/>
                </a:lnTo>
                <a:lnTo>
                  <a:pt x="1694593" y="1443878"/>
                </a:lnTo>
                <a:lnTo>
                  <a:pt x="1743049" y="1452147"/>
                </a:lnTo>
                <a:lnTo>
                  <a:pt x="1791240" y="1456407"/>
                </a:lnTo>
                <a:lnTo>
                  <a:pt x="1838982" y="1456774"/>
                </a:lnTo>
                <a:lnTo>
                  <a:pt x="1886093" y="1453368"/>
                </a:lnTo>
                <a:lnTo>
                  <a:pt x="1932391" y="1446308"/>
                </a:lnTo>
                <a:lnTo>
                  <a:pt x="1977692" y="1435712"/>
                </a:lnTo>
                <a:lnTo>
                  <a:pt x="2021813" y="1421699"/>
                </a:lnTo>
                <a:lnTo>
                  <a:pt x="2064572" y="1404388"/>
                </a:lnTo>
                <a:lnTo>
                  <a:pt x="2105787" y="1383898"/>
                </a:lnTo>
                <a:lnTo>
                  <a:pt x="2145273" y="1360346"/>
                </a:lnTo>
                <a:lnTo>
                  <a:pt x="2182848" y="1333853"/>
                </a:lnTo>
                <a:lnTo>
                  <a:pt x="2218331" y="1304536"/>
                </a:lnTo>
                <a:lnTo>
                  <a:pt x="2251536" y="1272515"/>
                </a:lnTo>
                <a:lnTo>
                  <a:pt x="2282283" y="1237907"/>
                </a:lnTo>
                <a:lnTo>
                  <a:pt x="2310388" y="1200832"/>
                </a:lnTo>
                <a:lnTo>
                  <a:pt x="2335668" y="1161409"/>
                </a:lnTo>
                <a:lnTo>
                  <a:pt x="2357941" y="1119756"/>
                </a:lnTo>
                <a:lnTo>
                  <a:pt x="2377023" y="1075991"/>
                </a:lnTo>
                <a:lnTo>
                  <a:pt x="2392732" y="1030235"/>
                </a:lnTo>
                <a:lnTo>
                  <a:pt x="2404885" y="982604"/>
                </a:lnTo>
                <a:lnTo>
                  <a:pt x="2413155" y="934148"/>
                </a:lnTo>
                <a:lnTo>
                  <a:pt x="2417414" y="885957"/>
                </a:lnTo>
                <a:lnTo>
                  <a:pt x="2417781" y="838214"/>
                </a:lnTo>
                <a:lnTo>
                  <a:pt x="2414375" y="791102"/>
                </a:lnTo>
                <a:lnTo>
                  <a:pt x="2407315" y="744804"/>
                </a:lnTo>
                <a:lnTo>
                  <a:pt x="2396719" y="699503"/>
                </a:lnTo>
                <a:lnTo>
                  <a:pt x="2382707" y="655381"/>
                </a:lnTo>
                <a:lnTo>
                  <a:pt x="2365396" y="612621"/>
                </a:lnTo>
                <a:lnTo>
                  <a:pt x="2344905" y="571406"/>
                </a:lnTo>
                <a:lnTo>
                  <a:pt x="2321354" y="531919"/>
                </a:lnTo>
                <a:lnTo>
                  <a:pt x="2294860" y="494342"/>
                </a:lnTo>
                <a:lnTo>
                  <a:pt x="2265544" y="458860"/>
                </a:lnTo>
                <a:lnTo>
                  <a:pt x="2233522" y="425653"/>
                </a:lnTo>
                <a:lnTo>
                  <a:pt x="2198915" y="394906"/>
                </a:lnTo>
                <a:lnTo>
                  <a:pt x="2161840" y="366800"/>
                </a:lnTo>
                <a:lnTo>
                  <a:pt x="2122416" y="341519"/>
                </a:lnTo>
                <a:lnTo>
                  <a:pt x="2080763" y="319246"/>
                </a:lnTo>
                <a:lnTo>
                  <a:pt x="2036999" y="300164"/>
                </a:lnTo>
                <a:lnTo>
                  <a:pt x="1991242" y="284454"/>
                </a:lnTo>
                <a:lnTo>
                  <a:pt x="1943611" y="272301"/>
                </a:lnTo>
                <a:lnTo>
                  <a:pt x="723198" y="12895"/>
                </a:lnTo>
                <a:lnTo>
                  <a:pt x="674742" y="4626"/>
                </a:lnTo>
                <a:lnTo>
                  <a:pt x="626552" y="367"/>
                </a:lnTo>
                <a:lnTo>
                  <a:pt x="57880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D4164AD3-75D9-48F2-989F-C368BB4756F9}"/>
              </a:ext>
            </a:extLst>
          </p:cNvPr>
          <p:cNvSpPr txBox="1"/>
          <p:nvPr/>
        </p:nvSpPr>
        <p:spPr>
          <a:xfrm rot="660000">
            <a:off x="10768928" y="9307904"/>
            <a:ext cx="1162410" cy="469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545"/>
              </a:lnSpc>
            </a:pPr>
            <a:r>
              <a:rPr sz="3700" b="1" spc="-35" dirty="0">
                <a:latin typeface="Goethe FF Clan"/>
                <a:cs typeface="Goethe FF Clan"/>
              </a:rPr>
              <a:t>üben</a:t>
            </a:r>
            <a:endParaRPr sz="3700">
              <a:latin typeface="Goethe FF Clan"/>
              <a:cs typeface="Goethe FF Clan"/>
            </a:endParaRPr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3AE300C1-F7B0-4B32-BF11-21CBD654B4C5}"/>
              </a:ext>
            </a:extLst>
          </p:cNvPr>
          <p:cNvSpPr/>
          <p:nvPr/>
        </p:nvSpPr>
        <p:spPr>
          <a:xfrm>
            <a:off x="12376937" y="7620895"/>
            <a:ext cx="2917190" cy="1318260"/>
          </a:xfrm>
          <a:custGeom>
            <a:avLst/>
            <a:gdLst/>
            <a:ahLst/>
            <a:cxnLst/>
            <a:rect l="l" t="t" r="r" b="b"/>
            <a:pathLst>
              <a:path w="2917190" h="1318259">
                <a:moveTo>
                  <a:pt x="2325613" y="0"/>
                </a:moveTo>
                <a:lnTo>
                  <a:pt x="2276476" y="1446"/>
                </a:lnTo>
                <a:lnTo>
                  <a:pt x="557084" y="121673"/>
                </a:lnTo>
                <a:lnTo>
                  <a:pt x="508226" y="127079"/>
                </a:lnTo>
                <a:lnTo>
                  <a:pt x="460728" y="136267"/>
                </a:lnTo>
                <a:lnTo>
                  <a:pt x="414734" y="149073"/>
                </a:lnTo>
                <a:lnTo>
                  <a:pt x="370386" y="165332"/>
                </a:lnTo>
                <a:lnTo>
                  <a:pt x="327828" y="184880"/>
                </a:lnTo>
                <a:lnTo>
                  <a:pt x="287202" y="207551"/>
                </a:lnTo>
                <a:lnTo>
                  <a:pt x="248651" y="233183"/>
                </a:lnTo>
                <a:lnTo>
                  <a:pt x="212320" y="261609"/>
                </a:lnTo>
                <a:lnTo>
                  <a:pt x="178350" y="292666"/>
                </a:lnTo>
                <a:lnTo>
                  <a:pt x="146884" y="326189"/>
                </a:lnTo>
                <a:lnTo>
                  <a:pt x="118066" y="362013"/>
                </a:lnTo>
                <a:lnTo>
                  <a:pt x="92039" y="399975"/>
                </a:lnTo>
                <a:lnTo>
                  <a:pt x="68945" y="439909"/>
                </a:lnTo>
                <a:lnTo>
                  <a:pt x="48928" y="481651"/>
                </a:lnTo>
                <a:lnTo>
                  <a:pt x="32131" y="525036"/>
                </a:lnTo>
                <a:lnTo>
                  <a:pt x="18697" y="569901"/>
                </a:lnTo>
                <a:lnTo>
                  <a:pt x="8768" y="616080"/>
                </a:lnTo>
                <a:lnTo>
                  <a:pt x="2488" y="663408"/>
                </a:lnTo>
                <a:lnTo>
                  <a:pt x="0" y="711723"/>
                </a:lnTo>
                <a:lnTo>
                  <a:pt x="1446" y="760858"/>
                </a:lnTo>
                <a:lnTo>
                  <a:pt x="6852" y="809717"/>
                </a:lnTo>
                <a:lnTo>
                  <a:pt x="16040" y="857216"/>
                </a:lnTo>
                <a:lnTo>
                  <a:pt x="28846" y="903211"/>
                </a:lnTo>
                <a:lnTo>
                  <a:pt x="45105" y="947559"/>
                </a:lnTo>
                <a:lnTo>
                  <a:pt x="64653" y="990118"/>
                </a:lnTo>
                <a:lnTo>
                  <a:pt x="87324" y="1030744"/>
                </a:lnTo>
                <a:lnTo>
                  <a:pt x="112956" y="1069294"/>
                </a:lnTo>
                <a:lnTo>
                  <a:pt x="141382" y="1105626"/>
                </a:lnTo>
                <a:lnTo>
                  <a:pt x="172439" y="1139596"/>
                </a:lnTo>
                <a:lnTo>
                  <a:pt x="205962" y="1171061"/>
                </a:lnTo>
                <a:lnTo>
                  <a:pt x="241787" y="1199879"/>
                </a:lnTo>
                <a:lnTo>
                  <a:pt x="279748" y="1225905"/>
                </a:lnTo>
                <a:lnTo>
                  <a:pt x="319682" y="1248999"/>
                </a:lnTo>
                <a:lnTo>
                  <a:pt x="361424" y="1269015"/>
                </a:lnTo>
                <a:lnTo>
                  <a:pt x="404810" y="1285812"/>
                </a:lnTo>
                <a:lnTo>
                  <a:pt x="449674" y="1299246"/>
                </a:lnTo>
                <a:lnTo>
                  <a:pt x="495853" y="1309174"/>
                </a:lnTo>
                <a:lnTo>
                  <a:pt x="543182" y="1315454"/>
                </a:lnTo>
                <a:lnTo>
                  <a:pt x="591496" y="1317942"/>
                </a:lnTo>
                <a:lnTo>
                  <a:pt x="640631" y="1316495"/>
                </a:lnTo>
                <a:lnTo>
                  <a:pt x="2360034" y="1196268"/>
                </a:lnTo>
                <a:lnTo>
                  <a:pt x="2408892" y="1190862"/>
                </a:lnTo>
                <a:lnTo>
                  <a:pt x="2456389" y="1181674"/>
                </a:lnTo>
                <a:lnTo>
                  <a:pt x="2502383" y="1168868"/>
                </a:lnTo>
                <a:lnTo>
                  <a:pt x="2546731" y="1152609"/>
                </a:lnTo>
                <a:lnTo>
                  <a:pt x="2589289" y="1133062"/>
                </a:lnTo>
                <a:lnTo>
                  <a:pt x="2629914" y="1110390"/>
                </a:lnTo>
                <a:lnTo>
                  <a:pt x="2668464" y="1084759"/>
                </a:lnTo>
                <a:lnTo>
                  <a:pt x="2704795" y="1056332"/>
                </a:lnTo>
                <a:lnTo>
                  <a:pt x="2738764" y="1025275"/>
                </a:lnTo>
                <a:lnTo>
                  <a:pt x="2770230" y="991752"/>
                </a:lnTo>
                <a:lnTo>
                  <a:pt x="2799047" y="955928"/>
                </a:lnTo>
                <a:lnTo>
                  <a:pt x="2825074" y="917966"/>
                </a:lnTo>
                <a:lnTo>
                  <a:pt x="2848168" y="878032"/>
                </a:lnTo>
                <a:lnTo>
                  <a:pt x="2868185" y="836290"/>
                </a:lnTo>
                <a:lnTo>
                  <a:pt x="2884982" y="792905"/>
                </a:lnTo>
                <a:lnTo>
                  <a:pt x="2898417" y="748040"/>
                </a:lnTo>
                <a:lnTo>
                  <a:pt x="2908346" y="701862"/>
                </a:lnTo>
                <a:lnTo>
                  <a:pt x="2914627" y="654533"/>
                </a:lnTo>
                <a:lnTo>
                  <a:pt x="2917117" y="606219"/>
                </a:lnTo>
                <a:lnTo>
                  <a:pt x="2915671" y="557084"/>
                </a:lnTo>
                <a:lnTo>
                  <a:pt x="2910264" y="508224"/>
                </a:lnTo>
                <a:lnTo>
                  <a:pt x="2901075" y="460725"/>
                </a:lnTo>
                <a:lnTo>
                  <a:pt x="2888268" y="414730"/>
                </a:lnTo>
                <a:lnTo>
                  <a:pt x="2872008" y="370382"/>
                </a:lnTo>
                <a:lnTo>
                  <a:pt x="2852460" y="327823"/>
                </a:lnTo>
                <a:lnTo>
                  <a:pt x="2829788" y="287197"/>
                </a:lnTo>
                <a:lnTo>
                  <a:pt x="2804157" y="248647"/>
                </a:lnTo>
                <a:lnTo>
                  <a:pt x="2775730" y="212315"/>
                </a:lnTo>
                <a:lnTo>
                  <a:pt x="2744673" y="178345"/>
                </a:lnTo>
                <a:lnTo>
                  <a:pt x="2711150" y="146880"/>
                </a:lnTo>
                <a:lnTo>
                  <a:pt x="2675326" y="118063"/>
                </a:lnTo>
                <a:lnTo>
                  <a:pt x="2637364" y="92036"/>
                </a:lnTo>
                <a:lnTo>
                  <a:pt x="2597430" y="68943"/>
                </a:lnTo>
                <a:lnTo>
                  <a:pt x="2555688" y="48926"/>
                </a:lnTo>
                <a:lnTo>
                  <a:pt x="2512302" y="32130"/>
                </a:lnTo>
                <a:lnTo>
                  <a:pt x="2467437" y="18696"/>
                </a:lnTo>
                <a:lnTo>
                  <a:pt x="2421258" y="8767"/>
                </a:lnTo>
                <a:lnTo>
                  <a:pt x="2373928" y="2488"/>
                </a:lnTo>
                <a:lnTo>
                  <a:pt x="232561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>
            <a:extLst>
              <a:ext uri="{FF2B5EF4-FFF2-40B4-BE49-F238E27FC236}">
                <a16:creationId xmlns:a16="http://schemas.microsoft.com/office/drawing/2014/main" id="{FDA5FB21-288B-423E-9892-63416B83B9C7}"/>
              </a:ext>
            </a:extLst>
          </p:cNvPr>
          <p:cNvSpPr txBox="1"/>
          <p:nvPr/>
        </p:nvSpPr>
        <p:spPr>
          <a:xfrm rot="21420000">
            <a:off x="13036706" y="8102891"/>
            <a:ext cx="1589295" cy="4705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04"/>
              </a:lnSpc>
            </a:pPr>
            <a:r>
              <a:rPr sz="3700" b="1" spc="-40" dirty="0">
                <a:latin typeface="Goethe FF Clan"/>
                <a:cs typeface="Goethe FF Clan"/>
              </a:rPr>
              <a:t>spielen</a:t>
            </a:r>
            <a:endParaRPr sz="3700">
              <a:latin typeface="Goethe FF Clan"/>
              <a:cs typeface="Goethe FF Clan"/>
            </a:endParaRPr>
          </a:p>
        </p:txBody>
      </p:sp>
      <p:sp>
        <p:nvSpPr>
          <p:cNvPr id="19" name="object 19">
            <a:extLst>
              <a:ext uri="{FF2B5EF4-FFF2-40B4-BE49-F238E27FC236}">
                <a16:creationId xmlns:a16="http://schemas.microsoft.com/office/drawing/2014/main" id="{0EF5FD1C-9785-4BD1-A190-C13B4289180F}"/>
              </a:ext>
            </a:extLst>
          </p:cNvPr>
          <p:cNvSpPr/>
          <p:nvPr/>
        </p:nvSpPr>
        <p:spPr>
          <a:xfrm>
            <a:off x="15231143" y="8669897"/>
            <a:ext cx="2683510" cy="1433195"/>
          </a:xfrm>
          <a:custGeom>
            <a:avLst/>
            <a:gdLst/>
            <a:ahLst/>
            <a:cxnLst/>
            <a:rect l="l" t="t" r="r" b="b"/>
            <a:pathLst>
              <a:path w="2683509" h="1433195">
                <a:moveTo>
                  <a:pt x="2087933" y="0"/>
                </a:moveTo>
                <a:lnTo>
                  <a:pt x="2039586" y="1731"/>
                </a:lnTo>
                <a:lnTo>
                  <a:pt x="1990764" y="7453"/>
                </a:lnTo>
                <a:lnTo>
                  <a:pt x="505270" y="242734"/>
                </a:lnTo>
                <a:lnTo>
                  <a:pt x="457069" y="252378"/>
                </a:lnTo>
                <a:lnTo>
                  <a:pt x="410553" y="265671"/>
                </a:lnTo>
                <a:lnTo>
                  <a:pt x="365850" y="282437"/>
                </a:lnTo>
                <a:lnTo>
                  <a:pt x="323089" y="302499"/>
                </a:lnTo>
                <a:lnTo>
                  <a:pt x="282396" y="325682"/>
                </a:lnTo>
                <a:lnTo>
                  <a:pt x="243901" y="351809"/>
                </a:lnTo>
                <a:lnTo>
                  <a:pt x="207732" y="380702"/>
                </a:lnTo>
                <a:lnTo>
                  <a:pt x="174016" y="412187"/>
                </a:lnTo>
                <a:lnTo>
                  <a:pt x="142883" y="446087"/>
                </a:lnTo>
                <a:lnTo>
                  <a:pt x="114459" y="482225"/>
                </a:lnTo>
                <a:lnTo>
                  <a:pt x="88873" y="520425"/>
                </a:lnTo>
                <a:lnTo>
                  <a:pt x="66253" y="560511"/>
                </a:lnTo>
                <a:lnTo>
                  <a:pt x="46728" y="602306"/>
                </a:lnTo>
                <a:lnTo>
                  <a:pt x="30425" y="645634"/>
                </a:lnTo>
                <a:lnTo>
                  <a:pt x="17472" y="690319"/>
                </a:lnTo>
                <a:lnTo>
                  <a:pt x="7998" y="736183"/>
                </a:lnTo>
                <a:lnTo>
                  <a:pt x="2132" y="783052"/>
                </a:lnTo>
                <a:lnTo>
                  <a:pt x="0" y="830748"/>
                </a:lnTo>
                <a:lnTo>
                  <a:pt x="1731" y="879095"/>
                </a:lnTo>
                <a:lnTo>
                  <a:pt x="7453" y="927917"/>
                </a:lnTo>
                <a:lnTo>
                  <a:pt x="17097" y="976119"/>
                </a:lnTo>
                <a:lnTo>
                  <a:pt x="30390" y="1022636"/>
                </a:lnTo>
                <a:lnTo>
                  <a:pt x="47156" y="1067340"/>
                </a:lnTo>
                <a:lnTo>
                  <a:pt x="67218" y="1110102"/>
                </a:lnTo>
                <a:lnTo>
                  <a:pt x="90401" y="1150795"/>
                </a:lnTo>
                <a:lnTo>
                  <a:pt x="116527" y="1189290"/>
                </a:lnTo>
                <a:lnTo>
                  <a:pt x="145421" y="1225460"/>
                </a:lnTo>
                <a:lnTo>
                  <a:pt x="176906" y="1259175"/>
                </a:lnTo>
                <a:lnTo>
                  <a:pt x="210806" y="1290309"/>
                </a:lnTo>
                <a:lnTo>
                  <a:pt x="246944" y="1318732"/>
                </a:lnTo>
                <a:lnTo>
                  <a:pt x="285144" y="1344318"/>
                </a:lnTo>
                <a:lnTo>
                  <a:pt x="325230" y="1366937"/>
                </a:lnTo>
                <a:lnTo>
                  <a:pt x="367025" y="1386462"/>
                </a:lnTo>
                <a:lnTo>
                  <a:pt x="410353" y="1402764"/>
                </a:lnTo>
                <a:lnTo>
                  <a:pt x="455037" y="1415716"/>
                </a:lnTo>
                <a:lnTo>
                  <a:pt x="500902" y="1425190"/>
                </a:lnTo>
                <a:lnTo>
                  <a:pt x="547771" y="1431056"/>
                </a:lnTo>
                <a:lnTo>
                  <a:pt x="595467" y="1433188"/>
                </a:lnTo>
                <a:lnTo>
                  <a:pt x="643814" y="1431457"/>
                </a:lnTo>
                <a:lnTo>
                  <a:pt x="692636" y="1425734"/>
                </a:lnTo>
                <a:lnTo>
                  <a:pt x="2178130" y="1190454"/>
                </a:lnTo>
                <a:lnTo>
                  <a:pt x="2226332" y="1180810"/>
                </a:lnTo>
                <a:lnTo>
                  <a:pt x="2272849" y="1167517"/>
                </a:lnTo>
                <a:lnTo>
                  <a:pt x="2317553" y="1150751"/>
                </a:lnTo>
                <a:lnTo>
                  <a:pt x="2360315" y="1130688"/>
                </a:lnTo>
                <a:lnTo>
                  <a:pt x="2401008" y="1107505"/>
                </a:lnTo>
                <a:lnTo>
                  <a:pt x="2439503" y="1081379"/>
                </a:lnTo>
                <a:lnTo>
                  <a:pt x="2475673" y="1052485"/>
                </a:lnTo>
                <a:lnTo>
                  <a:pt x="2509388" y="1021000"/>
                </a:lnTo>
                <a:lnTo>
                  <a:pt x="2540522" y="987100"/>
                </a:lnTo>
                <a:lnTo>
                  <a:pt x="2568945" y="950962"/>
                </a:lnTo>
                <a:lnTo>
                  <a:pt x="2594531" y="912762"/>
                </a:lnTo>
                <a:lnTo>
                  <a:pt x="2617150" y="872676"/>
                </a:lnTo>
                <a:lnTo>
                  <a:pt x="2636675" y="830881"/>
                </a:lnTo>
                <a:lnTo>
                  <a:pt x="2652977" y="787553"/>
                </a:lnTo>
                <a:lnTo>
                  <a:pt x="2665929" y="742869"/>
                </a:lnTo>
                <a:lnTo>
                  <a:pt x="2675403" y="697004"/>
                </a:lnTo>
                <a:lnTo>
                  <a:pt x="2681269" y="650136"/>
                </a:lnTo>
                <a:lnTo>
                  <a:pt x="2683401" y="602440"/>
                </a:lnTo>
                <a:lnTo>
                  <a:pt x="2681670" y="554092"/>
                </a:lnTo>
                <a:lnTo>
                  <a:pt x="2675947" y="505270"/>
                </a:lnTo>
                <a:lnTo>
                  <a:pt x="2666303" y="457068"/>
                </a:lnTo>
                <a:lnTo>
                  <a:pt x="2653010" y="410551"/>
                </a:lnTo>
                <a:lnTo>
                  <a:pt x="2636244" y="365847"/>
                </a:lnTo>
                <a:lnTo>
                  <a:pt x="2616182" y="323085"/>
                </a:lnTo>
                <a:lnTo>
                  <a:pt x="2592999" y="282392"/>
                </a:lnTo>
                <a:lnTo>
                  <a:pt x="2566873" y="243897"/>
                </a:lnTo>
                <a:lnTo>
                  <a:pt x="2537979" y="207728"/>
                </a:lnTo>
                <a:lnTo>
                  <a:pt x="2506494" y="174012"/>
                </a:lnTo>
                <a:lnTo>
                  <a:pt x="2472594" y="142879"/>
                </a:lnTo>
                <a:lnTo>
                  <a:pt x="2436456" y="114455"/>
                </a:lnTo>
                <a:lnTo>
                  <a:pt x="2398256" y="88870"/>
                </a:lnTo>
                <a:lnTo>
                  <a:pt x="2358170" y="66250"/>
                </a:lnTo>
                <a:lnTo>
                  <a:pt x="2316375" y="46725"/>
                </a:lnTo>
                <a:lnTo>
                  <a:pt x="2273047" y="30423"/>
                </a:lnTo>
                <a:lnTo>
                  <a:pt x="2228363" y="17471"/>
                </a:lnTo>
                <a:lnTo>
                  <a:pt x="2182498" y="7998"/>
                </a:lnTo>
                <a:lnTo>
                  <a:pt x="2135629" y="2131"/>
                </a:lnTo>
                <a:lnTo>
                  <a:pt x="208793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>
            <a:extLst>
              <a:ext uri="{FF2B5EF4-FFF2-40B4-BE49-F238E27FC236}">
                <a16:creationId xmlns:a16="http://schemas.microsoft.com/office/drawing/2014/main" id="{D8D23DEB-E50F-47C2-BAD7-2C1BB92AC352}"/>
              </a:ext>
            </a:extLst>
          </p:cNvPr>
          <p:cNvSpPr txBox="1"/>
          <p:nvPr/>
        </p:nvSpPr>
        <p:spPr>
          <a:xfrm rot="21060000">
            <a:off x="15854867" y="9203430"/>
            <a:ext cx="1437274" cy="469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654"/>
              </a:lnSpc>
            </a:pPr>
            <a:r>
              <a:rPr sz="3700" b="1" spc="-35" dirty="0">
                <a:latin typeface="Goethe FF Clan"/>
                <a:cs typeface="Goethe FF Clan"/>
              </a:rPr>
              <a:t>lernen</a:t>
            </a:r>
            <a:endParaRPr sz="3700">
              <a:latin typeface="Goethe FF Clan"/>
              <a:cs typeface="Goethe FF Clan"/>
            </a:endParaRPr>
          </a:p>
        </p:txBody>
      </p:sp>
      <p:sp>
        <p:nvSpPr>
          <p:cNvPr id="21" name="object 21">
            <a:extLst>
              <a:ext uri="{FF2B5EF4-FFF2-40B4-BE49-F238E27FC236}">
                <a16:creationId xmlns:a16="http://schemas.microsoft.com/office/drawing/2014/main" id="{5FC9EFCB-416B-4C18-88EF-D3A0BFAD5EBE}"/>
              </a:ext>
            </a:extLst>
          </p:cNvPr>
          <p:cNvSpPr/>
          <p:nvPr/>
        </p:nvSpPr>
        <p:spPr>
          <a:xfrm>
            <a:off x="13821903" y="5759103"/>
            <a:ext cx="2651125" cy="1587500"/>
          </a:xfrm>
          <a:custGeom>
            <a:avLst/>
            <a:gdLst/>
            <a:ahLst/>
            <a:cxnLst/>
            <a:rect l="l" t="t" r="r" b="b"/>
            <a:pathLst>
              <a:path w="2651125" h="1587500">
                <a:moveTo>
                  <a:pt x="2040180" y="0"/>
                </a:moveTo>
                <a:lnTo>
                  <a:pt x="1992522" y="2866"/>
                </a:lnTo>
                <a:lnTo>
                  <a:pt x="1944621" y="9642"/>
                </a:lnTo>
                <a:lnTo>
                  <a:pt x="1896664" y="20438"/>
                </a:lnTo>
                <a:lnTo>
                  <a:pt x="443902" y="409704"/>
                </a:lnTo>
                <a:lnTo>
                  <a:pt x="396972" y="424333"/>
                </a:lnTo>
                <a:lnTo>
                  <a:pt x="352100" y="442415"/>
                </a:lnTo>
                <a:lnTo>
                  <a:pt x="309394" y="463762"/>
                </a:lnTo>
                <a:lnTo>
                  <a:pt x="268964" y="488184"/>
                </a:lnTo>
                <a:lnTo>
                  <a:pt x="230917" y="515493"/>
                </a:lnTo>
                <a:lnTo>
                  <a:pt x="195364" y="545500"/>
                </a:lnTo>
                <a:lnTo>
                  <a:pt x="162413" y="578016"/>
                </a:lnTo>
                <a:lnTo>
                  <a:pt x="132173" y="612853"/>
                </a:lnTo>
                <a:lnTo>
                  <a:pt x="104753" y="649821"/>
                </a:lnTo>
                <a:lnTo>
                  <a:pt x="80262" y="688732"/>
                </a:lnTo>
                <a:lnTo>
                  <a:pt x="58810" y="729397"/>
                </a:lnTo>
                <a:lnTo>
                  <a:pt x="40504" y="771627"/>
                </a:lnTo>
                <a:lnTo>
                  <a:pt x="25455" y="815234"/>
                </a:lnTo>
                <a:lnTo>
                  <a:pt x="13771" y="860029"/>
                </a:lnTo>
                <a:lnTo>
                  <a:pt x="5561" y="905822"/>
                </a:lnTo>
                <a:lnTo>
                  <a:pt x="934" y="952426"/>
                </a:lnTo>
                <a:lnTo>
                  <a:pt x="0" y="999652"/>
                </a:lnTo>
                <a:lnTo>
                  <a:pt x="2866" y="1047309"/>
                </a:lnTo>
                <a:lnTo>
                  <a:pt x="9642" y="1095211"/>
                </a:lnTo>
                <a:lnTo>
                  <a:pt x="20438" y="1143168"/>
                </a:lnTo>
                <a:lnTo>
                  <a:pt x="35067" y="1190098"/>
                </a:lnTo>
                <a:lnTo>
                  <a:pt x="53150" y="1234970"/>
                </a:lnTo>
                <a:lnTo>
                  <a:pt x="74497" y="1277676"/>
                </a:lnTo>
                <a:lnTo>
                  <a:pt x="98919" y="1318106"/>
                </a:lnTo>
                <a:lnTo>
                  <a:pt x="126228" y="1356153"/>
                </a:lnTo>
                <a:lnTo>
                  <a:pt x="156235" y="1391706"/>
                </a:lnTo>
                <a:lnTo>
                  <a:pt x="188751" y="1424657"/>
                </a:lnTo>
                <a:lnTo>
                  <a:pt x="223587" y="1454897"/>
                </a:lnTo>
                <a:lnTo>
                  <a:pt x="260555" y="1482317"/>
                </a:lnTo>
                <a:lnTo>
                  <a:pt x="299466" y="1506808"/>
                </a:lnTo>
                <a:lnTo>
                  <a:pt x="340131" y="1528260"/>
                </a:lnTo>
                <a:lnTo>
                  <a:pt x="382362" y="1546566"/>
                </a:lnTo>
                <a:lnTo>
                  <a:pt x="425968" y="1561615"/>
                </a:lnTo>
                <a:lnTo>
                  <a:pt x="470763" y="1573299"/>
                </a:lnTo>
                <a:lnTo>
                  <a:pt x="516557" y="1581509"/>
                </a:lnTo>
                <a:lnTo>
                  <a:pt x="563161" y="1586136"/>
                </a:lnTo>
                <a:lnTo>
                  <a:pt x="610386" y="1587070"/>
                </a:lnTo>
                <a:lnTo>
                  <a:pt x="658044" y="1584204"/>
                </a:lnTo>
                <a:lnTo>
                  <a:pt x="705946" y="1577427"/>
                </a:lnTo>
                <a:lnTo>
                  <a:pt x="753903" y="1566632"/>
                </a:lnTo>
                <a:lnTo>
                  <a:pt x="2206665" y="1177366"/>
                </a:lnTo>
                <a:lnTo>
                  <a:pt x="2253594" y="1162737"/>
                </a:lnTo>
                <a:lnTo>
                  <a:pt x="2298466" y="1144654"/>
                </a:lnTo>
                <a:lnTo>
                  <a:pt x="2341172" y="1123308"/>
                </a:lnTo>
                <a:lnTo>
                  <a:pt x="2381603" y="1098885"/>
                </a:lnTo>
                <a:lnTo>
                  <a:pt x="2419649" y="1071577"/>
                </a:lnTo>
                <a:lnTo>
                  <a:pt x="2455203" y="1041570"/>
                </a:lnTo>
                <a:lnTo>
                  <a:pt x="2488154" y="1009054"/>
                </a:lnTo>
                <a:lnTo>
                  <a:pt x="2518394" y="974217"/>
                </a:lnTo>
                <a:lnTo>
                  <a:pt x="2545813" y="937249"/>
                </a:lnTo>
                <a:lnTo>
                  <a:pt x="2570304" y="898338"/>
                </a:lnTo>
                <a:lnTo>
                  <a:pt x="2591757" y="857673"/>
                </a:lnTo>
                <a:lnTo>
                  <a:pt x="2610062" y="815443"/>
                </a:lnTo>
                <a:lnTo>
                  <a:pt x="2625111" y="771836"/>
                </a:lnTo>
                <a:lnTo>
                  <a:pt x="2636795" y="727041"/>
                </a:lnTo>
                <a:lnTo>
                  <a:pt x="2645005" y="681247"/>
                </a:lnTo>
                <a:lnTo>
                  <a:pt x="2649632" y="634644"/>
                </a:lnTo>
                <a:lnTo>
                  <a:pt x="2650567" y="587418"/>
                </a:lnTo>
                <a:lnTo>
                  <a:pt x="2647700" y="539760"/>
                </a:lnTo>
                <a:lnTo>
                  <a:pt x="2640924" y="491859"/>
                </a:lnTo>
                <a:lnTo>
                  <a:pt x="2630128" y="443902"/>
                </a:lnTo>
                <a:lnTo>
                  <a:pt x="2615499" y="396972"/>
                </a:lnTo>
                <a:lnTo>
                  <a:pt x="2597416" y="352100"/>
                </a:lnTo>
                <a:lnTo>
                  <a:pt x="2576070" y="309394"/>
                </a:lnTo>
                <a:lnTo>
                  <a:pt x="2551647" y="268964"/>
                </a:lnTo>
                <a:lnTo>
                  <a:pt x="2524339" y="230917"/>
                </a:lnTo>
                <a:lnTo>
                  <a:pt x="2494332" y="195364"/>
                </a:lnTo>
                <a:lnTo>
                  <a:pt x="2461816" y="162413"/>
                </a:lnTo>
                <a:lnTo>
                  <a:pt x="2426979" y="132173"/>
                </a:lnTo>
                <a:lnTo>
                  <a:pt x="2390011" y="104753"/>
                </a:lnTo>
                <a:lnTo>
                  <a:pt x="2351100" y="80262"/>
                </a:lnTo>
                <a:lnTo>
                  <a:pt x="2310435" y="58810"/>
                </a:lnTo>
                <a:lnTo>
                  <a:pt x="2268205" y="40504"/>
                </a:lnTo>
                <a:lnTo>
                  <a:pt x="2224598" y="25455"/>
                </a:lnTo>
                <a:lnTo>
                  <a:pt x="2179803" y="13771"/>
                </a:lnTo>
                <a:lnTo>
                  <a:pt x="2134009" y="5561"/>
                </a:lnTo>
                <a:lnTo>
                  <a:pt x="2087406" y="934"/>
                </a:lnTo>
                <a:lnTo>
                  <a:pt x="204018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>
            <a:extLst>
              <a:ext uri="{FF2B5EF4-FFF2-40B4-BE49-F238E27FC236}">
                <a16:creationId xmlns:a16="http://schemas.microsoft.com/office/drawing/2014/main" id="{F70461F3-6AA3-47B4-8A2C-AE29A1B207B4}"/>
              </a:ext>
            </a:extLst>
          </p:cNvPr>
          <p:cNvSpPr txBox="1"/>
          <p:nvPr/>
        </p:nvSpPr>
        <p:spPr>
          <a:xfrm rot="20700000">
            <a:off x="14556445" y="6368651"/>
            <a:ext cx="1197914" cy="469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654"/>
              </a:lnSpc>
            </a:pPr>
            <a:r>
              <a:rPr sz="3700" b="1" spc="-40" dirty="0">
                <a:latin typeface="Goethe FF Clan"/>
                <a:cs typeface="Goethe FF Clan"/>
              </a:rPr>
              <a:t>l</a:t>
            </a:r>
            <a:r>
              <a:rPr sz="3700" b="1" spc="-70" dirty="0">
                <a:latin typeface="Goethe FF Clan"/>
                <a:cs typeface="Goethe FF Clan"/>
              </a:rPr>
              <a:t>es</a:t>
            </a:r>
            <a:r>
              <a:rPr sz="3700" b="1" spc="-35" dirty="0">
                <a:latin typeface="Goethe FF Clan"/>
                <a:cs typeface="Goethe FF Clan"/>
              </a:rPr>
              <a:t>e</a:t>
            </a:r>
            <a:r>
              <a:rPr sz="3700" b="1" spc="5" dirty="0">
                <a:latin typeface="Goethe FF Clan"/>
                <a:cs typeface="Goethe FF Clan"/>
              </a:rPr>
              <a:t>n</a:t>
            </a:r>
            <a:endParaRPr sz="3700">
              <a:latin typeface="Goethe FF Clan"/>
              <a:cs typeface="Goethe FF Clan"/>
            </a:endParaRPr>
          </a:p>
        </p:txBody>
      </p:sp>
      <p:sp>
        <p:nvSpPr>
          <p:cNvPr id="23" name="object 23">
            <a:extLst>
              <a:ext uri="{FF2B5EF4-FFF2-40B4-BE49-F238E27FC236}">
                <a16:creationId xmlns:a16="http://schemas.microsoft.com/office/drawing/2014/main" id="{19E472EC-9AE8-4DC4-980F-491F258F3D20}"/>
              </a:ext>
            </a:extLst>
          </p:cNvPr>
          <p:cNvSpPr/>
          <p:nvPr/>
        </p:nvSpPr>
        <p:spPr>
          <a:xfrm>
            <a:off x="16472899" y="6827330"/>
            <a:ext cx="2883535" cy="1555750"/>
          </a:xfrm>
          <a:custGeom>
            <a:avLst/>
            <a:gdLst/>
            <a:ahLst/>
            <a:cxnLst/>
            <a:rect l="l" t="t" r="r" b="b"/>
            <a:pathLst>
              <a:path w="2883534" h="1555750">
                <a:moveTo>
                  <a:pt x="578809" y="0"/>
                </a:moveTo>
                <a:lnTo>
                  <a:pt x="531698" y="3405"/>
                </a:lnTo>
                <a:lnTo>
                  <a:pt x="485400" y="10465"/>
                </a:lnTo>
                <a:lnTo>
                  <a:pt x="440099" y="21061"/>
                </a:lnTo>
                <a:lnTo>
                  <a:pt x="395977" y="35074"/>
                </a:lnTo>
                <a:lnTo>
                  <a:pt x="353218" y="52385"/>
                </a:lnTo>
                <a:lnTo>
                  <a:pt x="312004" y="72876"/>
                </a:lnTo>
                <a:lnTo>
                  <a:pt x="272517" y="96427"/>
                </a:lnTo>
                <a:lnTo>
                  <a:pt x="234941" y="122920"/>
                </a:lnTo>
                <a:lnTo>
                  <a:pt x="199458" y="152237"/>
                </a:lnTo>
                <a:lnTo>
                  <a:pt x="166252" y="184259"/>
                </a:lnTo>
                <a:lnTo>
                  <a:pt x="135505" y="218866"/>
                </a:lnTo>
                <a:lnTo>
                  <a:pt x="107399" y="255941"/>
                </a:lnTo>
                <a:lnTo>
                  <a:pt x="82118" y="295364"/>
                </a:lnTo>
                <a:lnTo>
                  <a:pt x="59844" y="337018"/>
                </a:lnTo>
                <a:lnTo>
                  <a:pt x="40761" y="380782"/>
                </a:lnTo>
                <a:lnTo>
                  <a:pt x="25050" y="426539"/>
                </a:lnTo>
                <a:lnTo>
                  <a:pt x="12895" y="474169"/>
                </a:lnTo>
                <a:lnTo>
                  <a:pt x="4626" y="522625"/>
                </a:lnTo>
                <a:lnTo>
                  <a:pt x="367" y="570816"/>
                </a:lnTo>
                <a:lnTo>
                  <a:pt x="0" y="618558"/>
                </a:lnTo>
                <a:lnTo>
                  <a:pt x="3405" y="665670"/>
                </a:lnTo>
                <a:lnTo>
                  <a:pt x="10465" y="711967"/>
                </a:lnTo>
                <a:lnTo>
                  <a:pt x="21061" y="757268"/>
                </a:lnTo>
                <a:lnTo>
                  <a:pt x="35074" y="801390"/>
                </a:lnTo>
                <a:lnTo>
                  <a:pt x="52385" y="844149"/>
                </a:lnTo>
                <a:lnTo>
                  <a:pt x="72876" y="885363"/>
                </a:lnTo>
                <a:lnTo>
                  <a:pt x="96427" y="924849"/>
                </a:lnTo>
                <a:lnTo>
                  <a:pt x="122920" y="962425"/>
                </a:lnTo>
                <a:lnTo>
                  <a:pt x="152237" y="997907"/>
                </a:lnTo>
                <a:lnTo>
                  <a:pt x="184259" y="1031113"/>
                </a:lnTo>
                <a:lnTo>
                  <a:pt x="218866" y="1061859"/>
                </a:lnTo>
                <a:lnTo>
                  <a:pt x="255941" y="1089964"/>
                </a:lnTo>
                <a:lnTo>
                  <a:pt x="295364" y="1115244"/>
                </a:lnTo>
                <a:lnTo>
                  <a:pt x="337018" y="1137517"/>
                </a:lnTo>
                <a:lnTo>
                  <a:pt x="380782" y="1156599"/>
                </a:lnTo>
                <a:lnTo>
                  <a:pt x="426539" y="1172309"/>
                </a:lnTo>
                <a:lnTo>
                  <a:pt x="474169" y="1184462"/>
                </a:lnTo>
                <a:lnTo>
                  <a:pt x="2160107" y="1542817"/>
                </a:lnTo>
                <a:lnTo>
                  <a:pt x="2208564" y="1551088"/>
                </a:lnTo>
                <a:lnTo>
                  <a:pt x="2256754" y="1555349"/>
                </a:lnTo>
                <a:lnTo>
                  <a:pt x="2304497" y="1555717"/>
                </a:lnTo>
                <a:lnTo>
                  <a:pt x="2351608" y="1552313"/>
                </a:lnTo>
                <a:lnTo>
                  <a:pt x="2397906" y="1545253"/>
                </a:lnTo>
                <a:lnTo>
                  <a:pt x="2443206" y="1534658"/>
                </a:lnTo>
                <a:lnTo>
                  <a:pt x="2487328" y="1520646"/>
                </a:lnTo>
                <a:lnTo>
                  <a:pt x="2530087" y="1503336"/>
                </a:lnTo>
                <a:lnTo>
                  <a:pt x="2571301" y="1482846"/>
                </a:lnTo>
                <a:lnTo>
                  <a:pt x="2610787" y="1459295"/>
                </a:lnTo>
                <a:lnTo>
                  <a:pt x="2648363" y="1432802"/>
                </a:lnTo>
                <a:lnTo>
                  <a:pt x="2683845" y="1403485"/>
                </a:lnTo>
                <a:lnTo>
                  <a:pt x="2717051" y="1371464"/>
                </a:lnTo>
                <a:lnTo>
                  <a:pt x="2747798" y="1336857"/>
                </a:lnTo>
                <a:lnTo>
                  <a:pt x="2775903" y="1299782"/>
                </a:lnTo>
                <a:lnTo>
                  <a:pt x="2801183" y="1260359"/>
                </a:lnTo>
                <a:lnTo>
                  <a:pt x="2823455" y="1218706"/>
                </a:lnTo>
                <a:lnTo>
                  <a:pt x="2842538" y="1174941"/>
                </a:lnTo>
                <a:lnTo>
                  <a:pt x="2858247" y="1129184"/>
                </a:lnTo>
                <a:lnTo>
                  <a:pt x="2870400" y="1081554"/>
                </a:lnTo>
                <a:lnTo>
                  <a:pt x="2878671" y="1033096"/>
                </a:lnTo>
                <a:lnTo>
                  <a:pt x="2882931" y="984904"/>
                </a:lnTo>
                <a:lnTo>
                  <a:pt x="2883299" y="937161"/>
                </a:lnTo>
                <a:lnTo>
                  <a:pt x="2879894" y="890048"/>
                </a:lnTo>
                <a:lnTo>
                  <a:pt x="2872834" y="843750"/>
                </a:lnTo>
                <a:lnTo>
                  <a:pt x="2862239" y="798448"/>
                </a:lnTo>
                <a:lnTo>
                  <a:pt x="2848226" y="754326"/>
                </a:lnTo>
                <a:lnTo>
                  <a:pt x="2830915" y="711566"/>
                </a:lnTo>
                <a:lnTo>
                  <a:pt x="2810424" y="670351"/>
                </a:lnTo>
                <a:lnTo>
                  <a:pt x="2786872" y="630865"/>
                </a:lnTo>
                <a:lnTo>
                  <a:pt x="2760379" y="593289"/>
                </a:lnTo>
                <a:lnTo>
                  <a:pt x="2731061" y="557806"/>
                </a:lnTo>
                <a:lnTo>
                  <a:pt x="2699039" y="524600"/>
                </a:lnTo>
                <a:lnTo>
                  <a:pt x="2664431" y="493853"/>
                </a:lnTo>
                <a:lnTo>
                  <a:pt x="2627356" y="465749"/>
                </a:lnTo>
                <a:lnTo>
                  <a:pt x="2587932" y="440468"/>
                </a:lnTo>
                <a:lnTo>
                  <a:pt x="2546278" y="418196"/>
                </a:lnTo>
                <a:lnTo>
                  <a:pt x="2502514" y="399113"/>
                </a:lnTo>
                <a:lnTo>
                  <a:pt x="2456757" y="383404"/>
                </a:lnTo>
                <a:lnTo>
                  <a:pt x="2409126" y="371251"/>
                </a:lnTo>
                <a:lnTo>
                  <a:pt x="723198" y="12895"/>
                </a:lnTo>
                <a:lnTo>
                  <a:pt x="674742" y="4626"/>
                </a:lnTo>
                <a:lnTo>
                  <a:pt x="626552" y="367"/>
                </a:lnTo>
                <a:lnTo>
                  <a:pt x="57880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>
            <a:extLst>
              <a:ext uri="{FF2B5EF4-FFF2-40B4-BE49-F238E27FC236}">
                <a16:creationId xmlns:a16="http://schemas.microsoft.com/office/drawing/2014/main" id="{DFC6A536-A275-4DE6-B8A1-9F02050AAA34}"/>
              </a:ext>
            </a:extLst>
          </p:cNvPr>
          <p:cNvSpPr txBox="1"/>
          <p:nvPr/>
        </p:nvSpPr>
        <p:spPr>
          <a:xfrm rot="660000">
            <a:off x="17087238" y="7500930"/>
            <a:ext cx="1860222" cy="4488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529"/>
              </a:lnSpc>
            </a:pPr>
            <a:r>
              <a:rPr sz="3700" b="1" spc="-65" dirty="0">
                <a:latin typeface="Goethe FF Clan"/>
                <a:cs typeface="Goethe FF Clan"/>
              </a:rPr>
              <a:t>kochen</a:t>
            </a:r>
            <a:endParaRPr sz="3700" dirty="0">
              <a:latin typeface="Goethe FF Clan"/>
              <a:cs typeface="Goethe FF Clan"/>
            </a:endParaRPr>
          </a:p>
        </p:txBody>
      </p:sp>
      <p:sp>
        <p:nvSpPr>
          <p:cNvPr id="25" name="object 25">
            <a:extLst>
              <a:ext uri="{FF2B5EF4-FFF2-40B4-BE49-F238E27FC236}">
                <a16:creationId xmlns:a16="http://schemas.microsoft.com/office/drawing/2014/main" id="{F7955C4B-DDF4-4DDD-8647-4234AC2D860A}"/>
              </a:ext>
            </a:extLst>
          </p:cNvPr>
          <p:cNvSpPr/>
          <p:nvPr/>
        </p:nvSpPr>
        <p:spPr>
          <a:xfrm>
            <a:off x="10043393" y="3998459"/>
            <a:ext cx="3441700" cy="2173605"/>
          </a:xfrm>
          <a:custGeom>
            <a:avLst/>
            <a:gdLst/>
            <a:ahLst/>
            <a:cxnLst/>
            <a:rect l="l" t="t" r="r" b="b"/>
            <a:pathLst>
              <a:path w="3441700" h="2173604">
                <a:moveTo>
                  <a:pt x="2835978" y="0"/>
                </a:moveTo>
                <a:lnTo>
                  <a:pt x="2789202" y="2311"/>
                </a:lnTo>
                <a:lnTo>
                  <a:pt x="2742357" y="8366"/>
                </a:lnTo>
                <a:lnTo>
                  <a:pt x="2695645" y="18244"/>
                </a:lnTo>
                <a:lnTo>
                  <a:pt x="2649271" y="32026"/>
                </a:lnTo>
                <a:lnTo>
                  <a:pt x="2603435" y="49790"/>
                </a:lnTo>
                <a:lnTo>
                  <a:pt x="360195" y="1025184"/>
                </a:lnTo>
                <a:lnTo>
                  <a:pt x="315943" y="1046589"/>
                </a:lnTo>
                <a:lnTo>
                  <a:pt x="274236" y="1071106"/>
                </a:lnTo>
                <a:lnTo>
                  <a:pt x="235154" y="1098530"/>
                </a:lnTo>
                <a:lnTo>
                  <a:pt x="198777" y="1128660"/>
                </a:lnTo>
                <a:lnTo>
                  <a:pt x="165184" y="1161293"/>
                </a:lnTo>
                <a:lnTo>
                  <a:pt x="134457" y="1196225"/>
                </a:lnTo>
                <a:lnTo>
                  <a:pt x="106674" y="1233255"/>
                </a:lnTo>
                <a:lnTo>
                  <a:pt x="81915" y="1272178"/>
                </a:lnTo>
                <a:lnTo>
                  <a:pt x="60261" y="1312793"/>
                </a:lnTo>
                <a:lnTo>
                  <a:pt x="41791" y="1354897"/>
                </a:lnTo>
                <a:lnTo>
                  <a:pt x="26585" y="1398286"/>
                </a:lnTo>
                <a:lnTo>
                  <a:pt x="14723" y="1442758"/>
                </a:lnTo>
                <a:lnTo>
                  <a:pt x="6285" y="1488110"/>
                </a:lnTo>
                <a:lnTo>
                  <a:pt x="1350" y="1534139"/>
                </a:lnTo>
                <a:lnTo>
                  <a:pt x="0" y="1580643"/>
                </a:lnTo>
                <a:lnTo>
                  <a:pt x="2312" y="1627419"/>
                </a:lnTo>
                <a:lnTo>
                  <a:pt x="8368" y="1674263"/>
                </a:lnTo>
                <a:lnTo>
                  <a:pt x="18248" y="1720974"/>
                </a:lnTo>
                <a:lnTo>
                  <a:pt x="32030" y="1767347"/>
                </a:lnTo>
                <a:lnTo>
                  <a:pt x="49796" y="1813181"/>
                </a:lnTo>
                <a:lnTo>
                  <a:pt x="71201" y="1857433"/>
                </a:lnTo>
                <a:lnTo>
                  <a:pt x="95717" y="1899140"/>
                </a:lnTo>
                <a:lnTo>
                  <a:pt x="123142" y="1938222"/>
                </a:lnTo>
                <a:lnTo>
                  <a:pt x="153272" y="1974599"/>
                </a:lnTo>
                <a:lnTo>
                  <a:pt x="185905" y="2008192"/>
                </a:lnTo>
                <a:lnTo>
                  <a:pt x="220837" y="2038919"/>
                </a:lnTo>
                <a:lnTo>
                  <a:pt x="257866" y="2066703"/>
                </a:lnTo>
                <a:lnTo>
                  <a:pt x="296790" y="2091461"/>
                </a:lnTo>
                <a:lnTo>
                  <a:pt x="337405" y="2113116"/>
                </a:lnTo>
                <a:lnTo>
                  <a:pt x="379508" y="2131586"/>
                </a:lnTo>
                <a:lnTo>
                  <a:pt x="422897" y="2146793"/>
                </a:lnTo>
                <a:lnTo>
                  <a:pt x="467369" y="2158655"/>
                </a:lnTo>
                <a:lnTo>
                  <a:pt x="512722" y="2167094"/>
                </a:lnTo>
                <a:lnTo>
                  <a:pt x="558751" y="2172029"/>
                </a:lnTo>
                <a:lnTo>
                  <a:pt x="605255" y="2173381"/>
                </a:lnTo>
                <a:lnTo>
                  <a:pt x="652030" y="2171069"/>
                </a:lnTo>
                <a:lnTo>
                  <a:pt x="698875" y="2165014"/>
                </a:lnTo>
                <a:lnTo>
                  <a:pt x="745585" y="2155136"/>
                </a:lnTo>
                <a:lnTo>
                  <a:pt x="791959" y="2141354"/>
                </a:lnTo>
                <a:lnTo>
                  <a:pt x="837793" y="2123590"/>
                </a:lnTo>
                <a:lnTo>
                  <a:pt x="3081033" y="1148196"/>
                </a:lnTo>
                <a:lnTo>
                  <a:pt x="3125285" y="1126791"/>
                </a:lnTo>
                <a:lnTo>
                  <a:pt x="3166992" y="1102274"/>
                </a:lnTo>
                <a:lnTo>
                  <a:pt x="3206074" y="1074850"/>
                </a:lnTo>
                <a:lnTo>
                  <a:pt x="3242452" y="1044720"/>
                </a:lnTo>
                <a:lnTo>
                  <a:pt x="3276044" y="1012087"/>
                </a:lnTo>
                <a:lnTo>
                  <a:pt x="3306772" y="977155"/>
                </a:lnTo>
                <a:lnTo>
                  <a:pt x="3334555" y="940125"/>
                </a:lnTo>
                <a:lnTo>
                  <a:pt x="3359314" y="901202"/>
                </a:lnTo>
                <a:lnTo>
                  <a:pt x="3380968" y="860587"/>
                </a:lnTo>
                <a:lnTo>
                  <a:pt x="3399439" y="818484"/>
                </a:lnTo>
                <a:lnTo>
                  <a:pt x="3414645" y="775094"/>
                </a:lnTo>
                <a:lnTo>
                  <a:pt x="3426507" y="730622"/>
                </a:lnTo>
                <a:lnTo>
                  <a:pt x="3434946" y="685270"/>
                </a:lnTo>
                <a:lnTo>
                  <a:pt x="3439881" y="639241"/>
                </a:lnTo>
                <a:lnTo>
                  <a:pt x="3441233" y="592737"/>
                </a:lnTo>
                <a:lnTo>
                  <a:pt x="3438921" y="545961"/>
                </a:lnTo>
                <a:lnTo>
                  <a:pt x="3432866" y="499117"/>
                </a:lnTo>
                <a:lnTo>
                  <a:pt x="3422988" y="452407"/>
                </a:lnTo>
                <a:lnTo>
                  <a:pt x="3409207" y="406033"/>
                </a:lnTo>
                <a:lnTo>
                  <a:pt x="3391443" y="360199"/>
                </a:lnTo>
                <a:lnTo>
                  <a:pt x="3370036" y="315947"/>
                </a:lnTo>
                <a:lnTo>
                  <a:pt x="3345519" y="274240"/>
                </a:lnTo>
                <a:lnTo>
                  <a:pt x="3318093" y="235158"/>
                </a:lnTo>
                <a:lnTo>
                  <a:pt x="3287962" y="198781"/>
                </a:lnTo>
                <a:lnTo>
                  <a:pt x="3255329" y="165189"/>
                </a:lnTo>
                <a:lnTo>
                  <a:pt x="3220397" y="134461"/>
                </a:lnTo>
                <a:lnTo>
                  <a:pt x="3183367" y="106678"/>
                </a:lnTo>
                <a:lnTo>
                  <a:pt x="3144443" y="81919"/>
                </a:lnTo>
                <a:lnTo>
                  <a:pt x="3103828" y="60264"/>
                </a:lnTo>
                <a:lnTo>
                  <a:pt x="3061725" y="41794"/>
                </a:lnTo>
                <a:lnTo>
                  <a:pt x="3018336" y="26587"/>
                </a:lnTo>
                <a:lnTo>
                  <a:pt x="2973864" y="14725"/>
                </a:lnTo>
                <a:lnTo>
                  <a:pt x="2928511" y="6286"/>
                </a:lnTo>
                <a:lnTo>
                  <a:pt x="2882482" y="1351"/>
                </a:lnTo>
                <a:lnTo>
                  <a:pt x="283597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>
            <a:extLst>
              <a:ext uri="{FF2B5EF4-FFF2-40B4-BE49-F238E27FC236}">
                <a16:creationId xmlns:a16="http://schemas.microsoft.com/office/drawing/2014/main" id="{4CC9FF08-FFB1-47C2-97BA-B2E1B8FD3353}"/>
              </a:ext>
            </a:extLst>
          </p:cNvPr>
          <p:cNvSpPr txBox="1"/>
          <p:nvPr/>
        </p:nvSpPr>
        <p:spPr>
          <a:xfrm rot="20220000">
            <a:off x="10575081" y="4770806"/>
            <a:ext cx="2593042" cy="4744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690"/>
              </a:lnSpc>
            </a:pPr>
            <a:r>
              <a:rPr sz="3700" b="1" spc="-55" dirty="0">
                <a:latin typeface="Goethe FF Clan"/>
                <a:cs typeface="Goethe FF Clan"/>
              </a:rPr>
              <a:t>schreiben</a:t>
            </a:r>
            <a:endParaRPr sz="3700" dirty="0">
              <a:latin typeface="Goethe FF Clan"/>
              <a:cs typeface="Goethe FF Clan"/>
            </a:endParaRPr>
          </a:p>
        </p:txBody>
      </p:sp>
      <p:sp>
        <p:nvSpPr>
          <p:cNvPr id="27" name="object 27">
            <a:extLst>
              <a:ext uri="{FF2B5EF4-FFF2-40B4-BE49-F238E27FC236}">
                <a16:creationId xmlns:a16="http://schemas.microsoft.com/office/drawing/2014/main" id="{4E818DD6-3C50-4F86-8C76-17FAD6863455}"/>
              </a:ext>
            </a:extLst>
          </p:cNvPr>
          <p:cNvSpPr/>
          <p:nvPr/>
        </p:nvSpPr>
        <p:spPr>
          <a:xfrm>
            <a:off x="14679807" y="0"/>
            <a:ext cx="2747645" cy="2175510"/>
          </a:xfrm>
          <a:custGeom>
            <a:avLst/>
            <a:gdLst/>
            <a:ahLst/>
            <a:cxnLst/>
            <a:rect l="l" t="t" r="r" b="b"/>
            <a:pathLst>
              <a:path w="2747644" h="2175510">
                <a:moveTo>
                  <a:pt x="349214" y="603290"/>
                </a:moveTo>
                <a:lnTo>
                  <a:pt x="299749" y="604119"/>
                </a:lnTo>
                <a:lnTo>
                  <a:pt x="250093" y="606528"/>
                </a:lnTo>
                <a:lnTo>
                  <a:pt x="200277" y="610536"/>
                </a:lnTo>
                <a:lnTo>
                  <a:pt x="150330" y="616161"/>
                </a:lnTo>
                <a:lnTo>
                  <a:pt x="100282" y="623423"/>
                </a:lnTo>
                <a:lnTo>
                  <a:pt x="50162" y="632340"/>
                </a:lnTo>
                <a:lnTo>
                  <a:pt x="0" y="642930"/>
                </a:lnTo>
                <a:lnTo>
                  <a:pt x="348827" y="2174926"/>
                </a:lnTo>
                <a:lnTo>
                  <a:pt x="1880644" y="1825104"/>
                </a:lnTo>
                <a:lnTo>
                  <a:pt x="1868258" y="1774671"/>
                </a:lnTo>
                <a:lnTo>
                  <a:pt x="1854349" y="1725031"/>
                </a:lnTo>
                <a:lnTo>
                  <a:pt x="1838947" y="1676201"/>
                </a:lnTo>
                <a:lnTo>
                  <a:pt x="1822084" y="1628200"/>
                </a:lnTo>
                <a:lnTo>
                  <a:pt x="1803788" y="1581047"/>
                </a:lnTo>
                <a:lnTo>
                  <a:pt x="1784093" y="1534759"/>
                </a:lnTo>
                <a:lnTo>
                  <a:pt x="1763027" y="1489354"/>
                </a:lnTo>
                <a:lnTo>
                  <a:pt x="1740623" y="1444852"/>
                </a:lnTo>
                <a:lnTo>
                  <a:pt x="1716910" y="1401269"/>
                </a:lnTo>
                <a:lnTo>
                  <a:pt x="1691920" y="1358625"/>
                </a:lnTo>
                <a:lnTo>
                  <a:pt x="1665683" y="1316937"/>
                </a:lnTo>
                <a:lnTo>
                  <a:pt x="1638230" y="1276224"/>
                </a:lnTo>
                <a:lnTo>
                  <a:pt x="1609591" y="1236504"/>
                </a:lnTo>
                <a:lnTo>
                  <a:pt x="1579798" y="1197795"/>
                </a:lnTo>
                <a:lnTo>
                  <a:pt x="1548882" y="1160115"/>
                </a:lnTo>
                <a:lnTo>
                  <a:pt x="1516872" y="1123483"/>
                </a:lnTo>
                <a:lnTo>
                  <a:pt x="1483800" y="1087917"/>
                </a:lnTo>
                <a:lnTo>
                  <a:pt x="1449697" y="1053435"/>
                </a:lnTo>
                <a:lnTo>
                  <a:pt x="1414592" y="1020055"/>
                </a:lnTo>
                <a:lnTo>
                  <a:pt x="1378518" y="987795"/>
                </a:lnTo>
                <a:lnTo>
                  <a:pt x="1341504" y="956675"/>
                </a:lnTo>
                <a:lnTo>
                  <a:pt x="1303582" y="926711"/>
                </a:lnTo>
                <a:lnTo>
                  <a:pt x="1264782" y="897922"/>
                </a:lnTo>
                <a:lnTo>
                  <a:pt x="1225135" y="870327"/>
                </a:lnTo>
                <a:lnTo>
                  <a:pt x="1259366" y="862515"/>
                </a:lnTo>
                <a:lnTo>
                  <a:pt x="1213439" y="862515"/>
                </a:lnTo>
                <a:lnTo>
                  <a:pt x="1173226" y="836923"/>
                </a:lnTo>
                <a:lnTo>
                  <a:pt x="1132259" y="812552"/>
                </a:lnTo>
                <a:lnTo>
                  <a:pt x="1090567" y="789420"/>
                </a:lnTo>
                <a:lnTo>
                  <a:pt x="1048181" y="767547"/>
                </a:lnTo>
                <a:lnTo>
                  <a:pt x="1005130" y="746950"/>
                </a:lnTo>
                <a:lnTo>
                  <a:pt x="961444" y="727650"/>
                </a:lnTo>
                <a:lnTo>
                  <a:pt x="917153" y="709664"/>
                </a:lnTo>
                <a:lnTo>
                  <a:pt x="872285" y="693013"/>
                </a:lnTo>
                <a:lnTo>
                  <a:pt x="826871" y="677714"/>
                </a:lnTo>
                <a:lnTo>
                  <a:pt x="780941" y="663787"/>
                </a:lnTo>
                <a:lnTo>
                  <a:pt x="734523" y="651251"/>
                </a:lnTo>
                <a:lnTo>
                  <a:pt x="687649" y="640124"/>
                </a:lnTo>
                <a:lnTo>
                  <a:pt x="640346" y="630425"/>
                </a:lnTo>
                <a:lnTo>
                  <a:pt x="592646" y="622174"/>
                </a:lnTo>
                <a:lnTo>
                  <a:pt x="544578" y="615389"/>
                </a:lnTo>
                <a:lnTo>
                  <a:pt x="496171" y="610089"/>
                </a:lnTo>
                <a:lnTo>
                  <a:pt x="447454" y="606294"/>
                </a:lnTo>
                <a:lnTo>
                  <a:pt x="398459" y="604021"/>
                </a:lnTo>
                <a:lnTo>
                  <a:pt x="349214" y="603290"/>
                </a:lnTo>
                <a:close/>
              </a:path>
              <a:path w="2747644" h="2175510">
                <a:moveTo>
                  <a:pt x="2522331" y="0"/>
                </a:moveTo>
                <a:lnTo>
                  <a:pt x="1016289" y="0"/>
                </a:lnTo>
                <a:lnTo>
                  <a:pt x="1213439" y="862515"/>
                </a:lnTo>
                <a:lnTo>
                  <a:pt x="1259366" y="862515"/>
                </a:lnTo>
                <a:lnTo>
                  <a:pt x="2747319" y="522976"/>
                </a:lnTo>
                <a:lnTo>
                  <a:pt x="2735912" y="476310"/>
                </a:lnTo>
                <a:lnTo>
                  <a:pt x="2723195" y="430311"/>
                </a:lnTo>
                <a:lnTo>
                  <a:pt x="2709193" y="384996"/>
                </a:lnTo>
                <a:lnTo>
                  <a:pt x="2693931" y="340378"/>
                </a:lnTo>
                <a:lnTo>
                  <a:pt x="2677433" y="296475"/>
                </a:lnTo>
                <a:lnTo>
                  <a:pt x="2659723" y="253300"/>
                </a:lnTo>
                <a:lnTo>
                  <a:pt x="2640827" y="210870"/>
                </a:lnTo>
                <a:lnTo>
                  <a:pt x="2620768" y="169200"/>
                </a:lnTo>
                <a:lnTo>
                  <a:pt x="2599571" y="128306"/>
                </a:lnTo>
                <a:lnTo>
                  <a:pt x="2577261" y="88203"/>
                </a:lnTo>
                <a:lnTo>
                  <a:pt x="2553862" y="48905"/>
                </a:lnTo>
                <a:lnTo>
                  <a:pt x="2529399" y="10430"/>
                </a:lnTo>
                <a:lnTo>
                  <a:pt x="2522331" y="0"/>
                </a:lnTo>
                <a:close/>
              </a:path>
            </a:pathLst>
          </a:custGeom>
          <a:solidFill>
            <a:srgbClr val="5AC5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>
            <a:extLst>
              <a:ext uri="{FF2B5EF4-FFF2-40B4-BE49-F238E27FC236}">
                <a16:creationId xmlns:a16="http://schemas.microsoft.com/office/drawing/2014/main" id="{1BA0B4AD-0390-4EA1-8D59-D20D2BBE9904}"/>
              </a:ext>
            </a:extLst>
          </p:cNvPr>
          <p:cNvSpPr/>
          <p:nvPr/>
        </p:nvSpPr>
        <p:spPr>
          <a:xfrm>
            <a:off x="0" y="4474139"/>
            <a:ext cx="1355725" cy="3406775"/>
          </a:xfrm>
          <a:custGeom>
            <a:avLst/>
            <a:gdLst/>
            <a:ahLst/>
            <a:cxnLst/>
            <a:rect l="l" t="t" r="r" b="b"/>
            <a:pathLst>
              <a:path w="1355725" h="3406775">
                <a:moveTo>
                  <a:pt x="0" y="3406439"/>
                </a:moveTo>
                <a:lnTo>
                  <a:pt x="1006267" y="3136809"/>
                </a:lnTo>
                <a:lnTo>
                  <a:pt x="1052173" y="3121991"/>
                </a:lnTo>
                <a:lnTo>
                  <a:pt x="1095515" y="3102986"/>
                </a:lnTo>
                <a:lnTo>
                  <a:pt x="1136128" y="3080084"/>
                </a:lnTo>
                <a:lnTo>
                  <a:pt x="1173842" y="3053576"/>
                </a:lnTo>
                <a:lnTo>
                  <a:pt x="1208492" y="3023750"/>
                </a:lnTo>
                <a:lnTo>
                  <a:pt x="1239909" y="2990898"/>
                </a:lnTo>
                <a:lnTo>
                  <a:pt x="1267927" y="2955309"/>
                </a:lnTo>
                <a:lnTo>
                  <a:pt x="1292376" y="2917274"/>
                </a:lnTo>
                <a:lnTo>
                  <a:pt x="1313091" y="2877082"/>
                </a:lnTo>
                <a:lnTo>
                  <a:pt x="1329904" y="2835024"/>
                </a:lnTo>
                <a:lnTo>
                  <a:pt x="1342646" y="2791390"/>
                </a:lnTo>
                <a:lnTo>
                  <a:pt x="1351152" y="2746470"/>
                </a:lnTo>
                <a:lnTo>
                  <a:pt x="1355252" y="2700553"/>
                </a:lnTo>
                <a:lnTo>
                  <a:pt x="1354781" y="2653931"/>
                </a:lnTo>
                <a:lnTo>
                  <a:pt x="1349569" y="2606892"/>
                </a:lnTo>
                <a:lnTo>
                  <a:pt x="1339451" y="2559727"/>
                </a:lnTo>
                <a:lnTo>
                  <a:pt x="747081" y="348988"/>
                </a:lnTo>
                <a:lnTo>
                  <a:pt x="732263" y="303083"/>
                </a:lnTo>
                <a:lnTo>
                  <a:pt x="713258" y="259740"/>
                </a:lnTo>
                <a:lnTo>
                  <a:pt x="690356" y="219127"/>
                </a:lnTo>
                <a:lnTo>
                  <a:pt x="663846" y="181412"/>
                </a:lnTo>
                <a:lnTo>
                  <a:pt x="634020" y="146761"/>
                </a:lnTo>
                <a:lnTo>
                  <a:pt x="601167" y="115344"/>
                </a:lnTo>
                <a:lnTo>
                  <a:pt x="565578" y="87326"/>
                </a:lnTo>
                <a:lnTo>
                  <a:pt x="527542" y="62875"/>
                </a:lnTo>
                <a:lnTo>
                  <a:pt x="487350" y="42160"/>
                </a:lnTo>
                <a:lnTo>
                  <a:pt x="445292" y="25347"/>
                </a:lnTo>
                <a:lnTo>
                  <a:pt x="401658" y="12605"/>
                </a:lnTo>
                <a:lnTo>
                  <a:pt x="356738" y="4100"/>
                </a:lnTo>
                <a:lnTo>
                  <a:pt x="310821" y="0"/>
                </a:lnTo>
                <a:lnTo>
                  <a:pt x="264200" y="472"/>
                </a:lnTo>
                <a:lnTo>
                  <a:pt x="217162" y="5685"/>
                </a:lnTo>
                <a:lnTo>
                  <a:pt x="170000" y="15805"/>
                </a:lnTo>
                <a:lnTo>
                  <a:pt x="0" y="61356"/>
                </a:lnTo>
              </a:path>
            </a:pathLst>
          </a:custGeom>
          <a:ln w="62825">
            <a:solidFill>
              <a:srgbClr val="A2C51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908922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61B4700F-336F-49B4-BE92-E722F4A34F91}"/>
              </a:ext>
            </a:extLst>
          </p:cNvPr>
          <p:cNvSpPr txBox="1"/>
          <p:nvPr/>
        </p:nvSpPr>
        <p:spPr>
          <a:xfrm>
            <a:off x="773999" y="1497486"/>
            <a:ext cx="11487851" cy="77380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de-DE" sz="4949" b="1" spc="-55" dirty="0">
                <a:solidFill>
                  <a:srgbClr val="FFFFFF"/>
                </a:solidFill>
                <a:latin typeface="Goethe FF Clan"/>
                <a:cs typeface="Goethe FF Clan"/>
              </a:rPr>
              <a:t>Was haben wir in der Stunde gemacht?</a:t>
            </a:r>
            <a:endParaRPr lang="de-DE" sz="4949" i="1" dirty="0">
              <a:latin typeface="Goethe FF Clan"/>
              <a:cs typeface="Goethe FF Clan"/>
            </a:endParaRP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8476CC28-71ED-4EE4-88BE-EB22B01CF948}"/>
              </a:ext>
            </a:extLst>
          </p:cNvPr>
          <p:cNvSpPr/>
          <p:nvPr/>
        </p:nvSpPr>
        <p:spPr>
          <a:xfrm>
            <a:off x="6261643" y="3224459"/>
            <a:ext cx="9084945" cy="6899909"/>
          </a:xfrm>
          <a:custGeom>
            <a:avLst/>
            <a:gdLst/>
            <a:ahLst/>
            <a:cxnLst/>
            <a:rect l="l" t="t" r="r" b="b"/>
            <a:pathLst>
              <a:path w="9084944" h="6899909">
                <a:moveTo>
                  <a:pt x="445002" y="0"/>
                </a:moveTo>
                <a:lnTo>
                  <a:pt x="395744" y="2749"/>
                </a:lnTo>
                <a:lnTo>
                  <a:pt x="348608" y="12415"/>
                </a:lnTo>
                <a:lnTo>
                  <a:pt x="304117" y="28490"/>
                </a:lnTo>
                <a:lnTo>
                  <a:pt x="262795" y="50468"/>
                </a:lnTo>
                <a:lnTo>
                  <a:pt x="225165" y="77844"/>
                </a:lnTo>
                <a:lnTo>
                  <a:pt x="191752" y="110110"/>
                </a:lnTo>
                <a:lnTo>
                  <a:pt x="163081" y="146762"/>
                </a:lnTo>
                <a:lnTo>
                  <a:pt x="139673" y="187293"/>
                </a:lnTo>
                <a:lnTo>
                  <a:pt x="122055" y="231197"/>
                </a:lnTo>
                <a:lnTo>
                  <a:pt x="110749" y="277968"/>
                </a:lnTo>
                <a:lnTo>
                  <a:pt x="106279" y="327099"/>
                </a:lnTo>
                <a:lnTo>
                  <a:pt x="0" y="6416055"/>
                </a:lnTo>
                <a:lnTo>
                  <a:pt x="2749" y="6465315"/>
                </a:lnTo>
                <a:lnTo>
                  <a:pt x="12414" y="6512454"/>
                </a:lnTo>
                <a:lnTo>
                  <a:pt x="28488" y="6556946"/>
                </a:lnTo>
                <a:lnTo>
                  <a:pt x="50465" y="6598270"/>
                </a:lnTo>
                <a:lnTo>
                  <a:pt x="77840" y="6635900"/>
                </a:lnTo>
                <a:lnTo>
                  <a:pt x="110106" y="6669312"/>
                </a:lnTo>
                <a:lnTo>
                  <a:pt x="146758" y="6697984"/>
                </a:lnTo>
                <a:lnTo>
                  <a:pt x="187289" y="6721390"/>
                </a:lnTo>
                <a:lnTo>
                  <a:pt x="231193" y="6739007"/>
                </a:lnTo>
                <a:lnTo>
                  <a:pt x="277966" y="6750311"/>
                </a:lnTo>
                <a:lnTo>
                  <a:pt x="327099" y="6754778"/>
                </a:lnTo>
                <a:lnTo>
                  <a:pt x="8639736" y="6899884"/>
                </a:lnTo>
                <a:lnTo>
                  <a:pt x="8688996" y="6897131"/>
                </a:lnTo>
                <a:lnTo>
                  <a:pt x="8736135" y="6887465"/>
                </a:lnTo>
                <a:lnTo>
                  <a:pt x="8780627" y="6871389"/>
                </a:lnTo>
                <a:lnTo>
                  <a:pt x="8821951" y="6849411"/>
                </a:lnTo>
                <a:lnTo>
                  <a:pt x="8859581" y="6822035"/>
                </a:lnTo>
                <a:lnTo>
                  <a:pt x="8892993" y="6789769"/>
                </a:lnTo>
                <a:lnTo>
                  <a:pt x="8921665" y="6753118"/>
                </a:lnTo>
                <a:lnTo>
                  <a:pt x="8945071" y="6712588"/>
                </a:lnTo>
                <a:lnTo>
                  <a:pt x="8962688" y="6668685"/>
                </a:lnTo>
                <a:lnTo>
                  <a:pt x="8973992" y="6621915"/>
                </a:lnTo>
                <a:lnTo>
                  <a:pt x="8978459" y="6572784"/>
                </a:lnTo>
                <a:lnTo>
                  <a:pt x="9084749" y="483817"/>
                </a:lnTo>
                <a:lnTo>
                  <a:pt x="9081997" y="434560"/>
                </a:lnTo>
                <a:lnTo>
                  <a:pt x="9072330" y="387424"/>
                </a:lnTo>
                <a:lnTo>
                  <a:pt x="9056254" y="342932"/>
                </a:lnTo>
                <a:lnTo>
                  <a:pt x="9034276" y="301610"/>
                </a:lnTo>
                <a:lnTo>
                  <a:pt x="9006901" y="263981"/>
                </a:lnTo>
                <a:lnTo>
                  <a:pt x="8974635" y="230568"/>
                </a:lnTo>
                <a:lnTo>
                  <a:pt x="8937984" y="201896"/>
                </a:lnTo>
                <a:lnTo>
                  <a:pt x="8897454" y="178489"/>
                </a:lnTo>
                <a:lnTo>
                  <a:pt x="8853550" y="160870"/>
                </a:lnTo>
                <a:lnTo>
                  <a:pt x="8806780" y="149564"/>
                </a:lnTo>
                <a:lnTo>
                  <a:pt x="8757649" y="145095"/>
                </a:lnTo>
                <a:lnTo>
                  <a:pt x="445002" y="0"/>
                </a:lnTo>
                <a:close/>
              </a:path>
            </a:pathLst>
          </a:custGeom>
          <a:solidFill>
            <a:srgbClr val="FFFFFF"/>
          </a:solidFill>
          <a:effectLst>
            <a:outerShdw dist="317500" dir="19260000" algn="ctr" rotWithShape="0">
              <a:srgbClr val="A0C814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B7E426F2-C6CF-42A3-85D9-1A8A4EF4EEB2}"/>
              </a:ext>
            </a:extLst>
          </p:cNvPr>
          <p:cNvSpPr txBox="1"/>
          <p:nvPr/>
        </p:nvSpPr>
        <p:spPr>
          <a:xfrm>
            <a:off x="7099232" y="3750078"/>
            <a:ext cx="7753417" cy="5632450"/>
          </a:xfrm>
          <a:prstGeom prst="rect">
            <a:avLst/>
          </a:prstGeom>
        </p:spPr>
        <p:txBody>
          <a:bodyPr vert="horz" wrap="square" lIns="0" tIns="2355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55"/>
              </a:spcBef>
            </a:pPr>
            <a:r>
              <a:rPr sz="4350" b="1" dirty="0">
                <a:latin typeface="Goethe FF Clan"/>
                <a:cs typeface="Goethe FF Clan"/>
              </a:rPr>
              <a:t>partizip</a:t>
            </a:r>
            <a:r>
              <a:rPr sz="4350" b="1" spc="-35" dirty="0">
                <a:latin typeface="Goethe FF Clan"/>
                <a:cs typeface="Goethe FF Clan"/>
              </a:rPr>
              <a:t> </a:t>
            </a:r>
            <a:r>
              <a:rPr sz="4350" b="1" spc="-30" dirty="0">
                <a:latin typeface="Goethe FF Clan"/>
                <a:cs typeface="Goethe FF Clan"/>
              </a:rPr>
              <a:t>perfekt</a:t>
            </a:r>
            <a:endParaRPr sz="4350" dirty="0">
              <a:latin typeface="Goethe FF Clan"/>
              <a:cs typeface="Goethe FF Clan"/>
            </a:endParaRPr>
          </a:p>
          <a:p>
            <a:pPr marL="12700" marR="5080">
              <a:lnSpc>
                <a:spcPct val="102000"/>
              </a:lnSpc>
              <a:spcBef>
                <a:spcPts val="1655"/>
              </a:spcBef>
            </a:pPr>
            <a:r>
              <a:rPr sz="4350" b="1" spc="-25" dirty="0">
                <a:latin typeface="Goethe FF Clan"/>
                <a:cs typeface="Goethe FF Clan"/>
              </a:rPr>
              <a:t>gezeugt</a:t>
            </a:r>
            <a:r>
              <a:rPr sz="4350" b="1" spc="-35" dirty="0">
                <a:latin typeface="Goethe FF Clan"/>
                <a:cs typeface="Goethe FF Clan"/>
              </a:rPr>
              <a:t> </a:t>
            </a:r>
            <a:r>
              <a:rPr sz="4350" b="1" spc="-15" dirty="0">
                <a:latin typeface="Goethe FF Clan"/>
                <a:cs typeface="Goethe FF Clan"/>
              </a:rPr>
              <a:t>geboren</a:t>
            </a:r>
            <a:r>
              <a:rPr sz="4350" b="1" spc="-35" dirty="0">
                <a:latin typeface="Goethe FF Clan"/>
                <a:cs typeface="Goethe FF Clan"/>
              </a:rPr>
              <a:t> </a:t>
            </a:r>
            <a:r>
              <a:rPr sz="4350" b="1" spc="-10" dirty="0">
                <a:latin typeface="Goethe FF Clan"/>
                <a:cs typeface="Goethe FF Clan"/>
              </a:rPr>
              <a:t>gewimmert </a:t>
            </a:r>
            <a:r>
              <a:rPr sz="4350" b="1" spc="-1050" dirty="0">
                <a:latin typeface="Goethe FF Clan"/>
                <a:cs typeface="Goethe FF Clan"/>
              </a:rPr>
              <a:t> </a:t>
            </a:r>
            <a:r>
              <a:rPr sz="4350" b="1" spc="-25" dirty="0">
                <a:latin typeface="Goethe FF Clan"/>
                <a:cs typeface="Goethe FF Clan"/>
              </a:rPr>
              <a:t>getrunken</a:t>
            </a:r>
            <a:r>
              <a:rPr sz="4350" b="1" spc="-15" dirty="0">
                <a:latin typeface="Goethe FF Clan"/>
                <a:cs typeface="Goethe FF Clan"/>
              </a:rPr>
              <a:t> </a:t>
            </a:r>
            <a:r>
              <a:rPr sz="4350" b="1" spc="-5" dirty="0">
                <a:latin typeface="Goethe FF Clan"/>
                <a:cs typeface="Goethe FF Clan"/>
              </a:rPr>
              <a:t>gelallt</a:t>
            </a:r>
            <a:r>
              <a:rPr sz="4350" b="1" spc="-10" dirty="0">
                <a:latin typeface="Goethe FF Clan"/>
                <a:cs typeface="Goethe FF Clan"/>
              </a:rPr>
              <a:t> gespielt </a:t>
            </a:r>
            <a:r>
              <a:rPr sz="4350" b="1" spc="-5" dirty="0">
                <a:latin typeface="Goethe FF Clan"/>
                <a:cs typeface="Goethe FF Clan"/>
              </a:rPr>
              <a:t> </a:t>
            </a:r>
            <a:r>
              <a:rPr sz="4350" b="1" spc="-10" dirty="0">
                <a:latin typeface="Goethe FF Clan"/>
                <a:cs typeface="Goethe FF Clan"/>
              </a:rPr>
              <a:t>gelernt </a:t>
            </a:r>
            <a:r>
              <a:rPr sz="4350" b="1" spc="-30" dirty="0">
                <a:latin typeface="Goethe FF Clan"/>
                <a:cs typeface="Goethe FF Clan"/>
              </a:rPr>
              <a:t>gekuscht</a:t>
            </a:r>
            <a:r>
              <a:rPr sz="4350" b="1" spc="-10" dirty="0">
                <a:latin typeface="Goethe FF Clan"/>
                <a:cs typeface="Goethe FF Clan"/>
              </a:rPr>
              <a:t> </a:t>
            </a:r>
            <a:r>
              <a:rPr sz="4350" b="1" spc="-20" dirty="0">
                <a:latin typeface="Goethe FF Clan"/>
                <a:cs typeface="Goethe FF Clan"/>
              </a:rPr>
              <a:t>geschlagen </a:t>
            </a:r>
            <a:r>
              <a:rPr sz="4350" b="1" spc="-15" dirty="0">
                <a:latin typeface="Goethe FF Clan"/>
                <a:cs typeface="Goethe FF Clan"/>
              </a:rPr>
              <a:t> </a:t>
            </a:r>
            <a:r>
              <a:rPr sz="4350" b="1" spc="-10" dirty="0">
                <a:latin typeface="Goethe FF Clan"/>
                <a:cs typeface="Goethe FF Clan"/>
              </a:rPr>
              <a:t>geliebt</a:t>
            </a:r>
            <a:r>
              <a:rPr sz="4350" b="1" spc="-25" dirty="0">
                <a:latin typeface="Goethe FF Clan"/>
                <a:cs typeface="Goethe FF Clan"/>
              </a:rPr>
              <a:t> </a:t>
            </a:r>
            <a:r>
              <a:rPr sz="4350" b="1" spc="-30" dirty="0">
                <a:latin typeface="Goethe FF Clan"/>
                <a:cs typeface="Goethe FF Clan"/>
              </a:rPr>
              <a:t>geheiratet</a:t>
            </a:r>
            <a:r>
              <a:rPr sz="4350" b="1" spc="-20" dirty="0">
                <a:latin typeface="Goethe FF Clan"/>
                <a:cs typeface="Goethe FF Clan"/>
              </a:rPr>
              <a:t> </a:t>
            </a:r>
            <a:r>
              <a:rPr sz="4350" b="1" spc="-15" dirty="0">
                <a:latin typeface="Goethe FF Clan"/>
                <a:cs typeface="Goethe FF Clan"/>
              </a:rPr>
              <a:t>gemustert</a:t>
            </a:r>
            <a:endParaRPr sz="4350" dirty="0">
              <a:latin typeface="Goethe FF Clan"/>
              <a:cs typeface="Goethe FF Clan"/>
            </a:endParaRP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350" b="1" spc="-10" dirty="0">
                <a:latin typeface="Goethe FF Clan"/>
                <a:cs typeface="Goethe FF Clan"/>
              </a:rPr>
              <a:t>…</a:t>
            </a:r>
            <a:endParaRPr sz="4350" dirty="0">
              <a:latin typeface="Goethe FF Clan"/>
              <a:cs typeface="Goethe FF Clan"/>
            </a:endParaRPr>
          </a:p>
          <a:p>
            <a:pPr marL="12700">
              <a:lnSpc>
                <a:spcPct val="100000"/>
              </a:lnSpc>
              <a:spcBef>
                <a:spcPts val="3670"/>
              </a:spcBef>
            </a:pPr>
            <a:r>
              <a:rPr sz="4350" i="1" spc="-5" dirty="0">
                <a:latin typeface="Goethe FF Clan"/>
                <a:cs typeface="Goethe FF Clan"/>
              </a:rPr>
              <a:t>Rudolf</a:t>
            </a:r>
            <a:r>
              <a:rPr sz="4350" i="1" spc="-35" dirty="0">
                <a:latin typeface="Goethe FF Clan"/>
                <a:cs typeface="Goethe FF Clan"/>
              </a:rPr>
              <a:t> </a:t>
            </a:r>
            <a:r>
              <a:rPr sz="4350" i="1" spc="-5" dirty="0">
                <a:latin typeface="Goethe FF Clan"/>
                <a:cs typeface="Goethe FF Clan"/>
              </a:rPr>
              <a:t>Otto</a:t>
            </a:r>
            <a:r>
              <a:rPr sz="4350" i="1" spc="-35" dirty="0">
                <a:latin typeface="Goethe FF Clan"/>
                <a:cs typeface="Goethe FF Clan"/>
              </a:rPr>
              <a:t> </a:t>
            </a:r>
            <a:r>
              <a:rPr sz="4350" i="1" spc="-5">
                <a:latin typeface="Goethe FF Clan"/>
                <a:cs typeface="Goethe FF Clan"/>
              </a:rPr>
              <a:t>Wiemer</a:t>
            </a:r>
            <a:endParaRPr sz="4350" dirty="0">
              <a:latin typeface="Goethe FF Clan"/>
              <a:cs typeface="Goethe FF Clan"/>
            </a:endParaRPr>
          </a:p>
        </p:txBody>
      </p:sp>
      <p:grpSp>
        <p:nvGrpSpPr>
          <p:cNvPr id="7" name="object 7">
            <a:extLst>
              <a:ext uri="{FF2B5EF4-FFF2-40B4-BE49-F238E27FC236}">
                <a16:creationId xmlns:a16="http://schemas.microsoft.com/office/drawing/2014/main" id="{BC4A5BCE-83B5-4585-BDC6-BDCE2CB72DFD}"/>
              </a:ext>
            </a:extLst>
          </p:cNvPr>
          <p:cNvGrpSpPr/>
          <p:nvPr/>
        </p:nvGrpSpPr>
        <p:grpSpPr>
          <a:xfrm>
            <a:off x="997362" y="2423140"/>
            <a:ext cx="5599430" cy="7836534"/>
            <a:chOff x="997362" y="2423140"/>
            <a:chExt cx="5599430" cy="7836534"/>
          </a:xfrm>
        </p:grpSpPr>
        <p:sp>
          <p:nvSpPr>
            <p:cNvPr id="8" name="object 8">
              <a:extLst>
                <a:ext uri="{FF2B5EF4-FFF2-40B4-BE49-F238E27FC236}">
                  <a16:creationId xmlns:a16="http://schemas.microsoft.com/office/drawing/2014/main" id="{40DCE494-34E1-4F96-A3D3-181EA6176F30}"/>
                </a:ext>
              </a:extLst>
            </p:cNvPr>
            <p:cNvSpPr/>
            <p:nvPr/>
          </p:nvSpPr>
          <p:spPr>
            <a:xfrm>
              <a:off x="1087511" y="3569175"/>
              <a:ext cx="5509260" cy="5509260"/>
            </a:xfrm>
            <a:custGeom>
              <a:avLst/>
              <a:gdLst/>
              <a:ahLst/>
              <a:cxnLst/>
              <a:rect l="l" t="t" r="r" b="b"/>
              <a:pathLst>
                <a:path w="5509259" h="5509259">
                  <a:moveTo>
                    <a:pt x="3982423" y="0"/>
                  </a:moveTo>
                  <a:lnTo>
                    <a:pt x="3942077" y="30546"/>
                  </a:lnTo>
                  <a:lnTo>
                    <a:pt x="3901547" y="60808"/>
                  </a:lnTo>
                  <a:lnTo>
                    <a:pt x="3860833" y="90785"/>
                  </a:lnTo>
                  <a:lnTo>
                    <a:pt x="3819939" y="120477"/>
                  </a:lnTo>
                  <a:lnTo>
                    <a:pt x="3778864" y="149883"/>
                  </a:lnTo>
                  <a:lnTo>
                    <a:pt x="3737612" y="179003"/>
                  </a:lnTo>
                  <a:lnTo>
                    <a:pt x="3696183" y="207836"/>
                  </a:lnTo>
                  <a:lnTo>
                    <a:pt x="3654579" y="236380"/>
                  </a:lnTo>
                  <a:lnTo>
                    <a:pt x="3612802" y="264637"/>
                  </a:lnTo>
                  <a:lnTo>
                    <a:pt x="3570852" y="292604"/>
                  </a:lnTo>
                  <a:lnTo>
                    <a:pt x="3528733" y="320283"/>
                  </a:lnTo>
                  <a:lnTo>
                    <a:pt x="3486445" y="347670"/>
                  </a:lnTo>
                  <a:lnTo>
                    <a:pt x="3443989" y="374768"/>
                  </a:lnTo>
                  <a:lnTo>
                    <a:pt x="3401368" y="401574"/>
                  </a:lnTo>
                  <a:lnTo>
                    <a:pt x="3358584" y="428087"/>
                  </a:lnTo>
                  <a:lnTo>
                    <a:pt x="3315636" y="454309"/>
                  </a:lnTo>
                  <a:lnTo>
                    <a:pt x="3272528" y="480237"/>
                  </a:lnTo>
                  <a:lnTo>
                    <a:pt x="3229261" y="505871"/>
                  </a:lnTo>
                  <a:lnTo>
                    <a:pt x="3185837" y="531212"/>
                  </a:lnTo>
                  <a:lnTo>
                    <a:pt x="3142256" y="556257"/>
                  </a:lnTo>
                  <a:lnTo>
                    <a:pt x="3098520" y="581006"/>
                  </a:lnTo>
                  <a:lnTo>
                    <a:pt x="3054632" y="605459"/>
                  </a:lnTo>
                  <a:lnTo>
                    <a:pt x="3010593" y="629616"/>
                  </a:lnTo>
                  <a:lnTo>
                    <a:pt x="2966403" y="653475"/>
                  </a:lnTo>
                  <a:lnTo>
                    <a:pt x="2922066" y="677036"/>
                  </a:lnTo>
                  <a:lnTo>
                    <a:pt x="2877582" y="700299"/>
                  </a:lnTo>
                  <a:lnTo>
                    <a:pt x="2832953" y="723262"/>
                  </a:lnTo>
                  <a:lnTo>
                    <a:pt x="2788180" y="745926"/>
                  </a:lnTo>
                  <a:lnTo>
                    <a:pt x="2743266" y="768289"/>
                  </a:lnTo>
                  <a:lnTo>
                    <a:pt x="2698212" y="790351"/>
                  </a:lnTo>
                  <a:lnTo>
                    <a:pt x="2653018" y="812111"/>
                  </a:lnTo>
                  <a:lnTo>
                    <a:pt x="2607688" y="833570"/>
                  </a:lnTo>
                  <a:lnTo>
                    <a:pt x="2562222" y="854725"/>
                  </a:lnTo>
                  <a:lnTo>
                    <a:pt x="2516622" y="875577"/>
                  </a:lnTo>
                  <a:lnTo>
                    <a:pt x="2470890" y="896125"/>
                  </a:lnTo>
                  <a:lnTo>
                    <a:pt x="2425027" y="916368"/>
                  </a:lnTo>
                  <a:lnTo>
                    <a:pt x="2379035" y="936306"/>
                  </a:lnTo>
                  <a:lnTo>
                    <a:pt x="2332915" y="955938"/>
                  </a:lnTo>
                  <a:lnTo>
                    <a:pt x="2286669" y="975264"/>
                  </a:lnTo>
                  <a:lnTo>
                    <a:pt x="2240299" y="994283"/>
                  </a:lnTo>
                  <a:lnTo>
                    <a:pt x="2193805" y="1012993"/>
                  </a:lnTo>
                  <a:lnTo>
                    <a:pt x="2147191" y="1031396"/>
                  </a:lnTo>
                  <a:lnTo>
                    <a:pt x="2100456" y="1049490"/>
                  </a:lnTo>
                  <a:lnTo>
                    <a:pt x="2053604" y="1067274"/>
                  </a:lnTo>
                  <a:lnTo>
                    <a:pt x="2006635" y="1084748"/>
                  </a:lnTo>
                  <a:lnTo>
                    <a:pt x="1959551" y="1101912"/>
                  </a:lnTo>
                  <a:lnTo>
                    <a:pt x="1912353" y="1118764"/>
                  </a:lnTo>
                  <a:lnTo>
                    <a:pt x="1865044" y="1135304"/>
                  </a:lnTo>
                  <a:lnTo>
                    <a:pt x="1817624" y="1151532"/>
                  </a:lnTo>
                  <a:lnTo>
                    <a:pt x="1770096" y="1167446"/>
                  </a:lnTo>
                  <a:lnTo>
                    <a:pt x="1722460" y="1183047"/>
                  </a:lnTo>
                  <a:lnTo>
                    <a:pt x="1674719" y="1198334"/>
                  </a:lnTo>
                  <a:lnTo>
                    <a:pt x="1626874" y="1213305"/>
                  </a:lnTo>
                  <a:lnTo>
                    <a:pt x="1578927" y="1227961"/>
                  </a:lnTo>
                  <a:lnTo>
                    <a:pt x="1530878" y="1242301"/>
                  </a:lnTo>
                  <a:lnTo>
                    <a:pt x="1482731" y="1256324"/>
                  </a:lnTo>
                  <a:lnTo>
                    <a:pt x="1434486" y="1270030"/>
                  </a:lnTo>
                  <a:lnTo>
                    <a:pt x="1386145" y="1283418"/>
                  </a:lnTo>
                  <a:lnTo>
                    <a:pt x="1337709" y="1296487"/>
                  </a:lnTo>
                  <a:lnTo>
                    <a:pt x="1289181" y="1309237"/>
                  </a:lnTo>
                  <a:lnTo>
                    <a:pt x="1240561" y="1321668"/>
                  </a:lnTo>
                  <a:lnTo>
                    <a:pt x="1191851" y="1333777"/>
                  </a:lnTo>
                  <a:lnTo>
                    <a:pt x="1143054" y="1345566"/>
                  </a:lnTo>
                  <a:lnTo>
                    <a:pt x="1094169" y="1357034"/>
                  </a:lnTo>
                  <a:lnTo>
                    <a:pt x="1045200" y="1368179"/>
                  </a:lnTo>
                  <a:lnTo>
                    <a:pt x="996147" y="1379001"/>
                  </a:lnTo>
                  <a:lnTo>
                    <a:pt x="947012" y="1389500"/>
                  </a:lnTo>
                  <a:lnTo>
                    <a:pt x="897797" y="1399675"/>
                  </a:lnTo>
                  <a:lnTo>
                    <a:pt x="848504" y="1409525"/>
                  </a:lnTo>
                  <a:lnTo>
                    <a:pt x="799133" y="1419050"/>
                  </a:lnTo>
                  <a:lnTo>
                    <a:pt x="749687" y="1428250"/>
                  </a:lnTo>
                  <a:lnTo>
                    <a:pt x="700166" y="1437123"/>
                  </a:lnTo>
                  <a:lnTo>
                    <a:pt x="650574" y="1445668"/>
                  </a:lnTo>
                  <a:lnTo>
                    <a:pt x="600910" y="1453886"/>
                  </a:lnTo>
                  <a:lnTo>
                    <a:pt x="551177" y="1461776"/>
                  </a:lnTo>
                  <a:lnTo>
                    <a:pt x="501377" y="1469337"/>
                  </a:lnTo>
                  <a:lnTo>
                    <a:pt x="451510" y="1476569"/>
                  </a:lnTo>
                  <a:lnTo>
                    <a:pt x="401579" y="1483471"/>
                  </a:lnTo>
                  <a:lnTo>
                    <a:pt x="351586" y="1490041"/>
                  </a:lnTo>
                  <a:lnTo>
                    <a:pt x="301530" y="1496281"/>
                  </a:lnTo>
                  <a:lnTo>
                    <a:pt x="251415" y="1502189"/>
                  </a:lnTo>
                  <a:lnTo>
                    <a:pt x="201242" y="1507764"/>
                  </a:lnTo>
                  <a:lnTo>
                    <a:pt x="151013" y="1513006"/>
                  </a:lnTo>
                  <a:lnTo>
                    <a:pt x="100728" y="1517914"/>
                  </a:lnTo>
                  <a:lnTo>
                    <a:pt x="50390" y="1522489"/>
                  </a:lnTo>
                  <a:lnTo>
                    <a:pt x="0" y="1526728"/>
                  </a:lnTo>
                  <a:lnTo>
                    <a:pt x="30545" y="1567073"/>
                  </a:lnTo>
                  <a:lnTo>
                    <a:pt x="60806" y="1607602"/>
                  </a:lnTo>
                  <a:lnTo>
                    <a:pt x="90783" y="1648313"/>
                  </a:lnTo>
                  <a:lnTo>
                    <a:pt x="120473" y="1689204"/>
                  </a:lnTo>
                  <a:lnTo>
                    <a:pt x="149878" y="1730275"/>
                  </a:lnTo>
                  <a:lnTo>
                    <a:pt x="178996" y="1771523"/>
                  </a:lnTo>
                  <a:lnTo>
                    <a:pt x="207826" y="1812947"/>
                  </a:lnTo>
                  <a:lnTo>
                    <a:pt x="236369" y="1854545"/>
                  </a:lnTo>
                  <a:lnTo>
                    <a:pt x="264623" y="1896316"/>
                  </a:lnTo>
                  <a:lnTo>
                    <a:pt x="292587" y="1938258"/>
                  </a:lnTo>
                  <a:lnTo>
                    <a:pt x="320262" y="1980370"/>
                  </a:lnTo>
                  <a:lnTo>
                    <a:pt x="347647" y="2022651"/>
                  </a:lnTo>
                  <a:lnTo>
                    <a:pt x="374741" y="2065098"/>
                  </a:lnTo>
                  <a:lnTo>
                    <a:pt x="401543" y="2107710"/>
                  </a:lnTo>
                  <a:lnTo>
                    <a:pt x="428054" y="2150485"/>
                  </a:lnTo>
                  <a:lnTo>
                    <a:pt x="454271" y="2193423"/>
                  </a:lnTo>
                  <a:lnTo>
                    <a:pt x="480196" y="2236521"/>
                  </a:lnTo>
                  <a:lnTo>
                    <a:pt x="505826" y="2279777"/>
                  </a:lnTo>
                  <a:lnTo>
                    <a:pt x="531162" y="2323191"/>
                  </a:lnTo>
                  <a:lnTo>
                    <a:pt x="556203" y="2366761"/>
                  </a:lnTo>
                  <a:lnTo>
                    <a:pt x="580948" y="2410485"/>
                  </a:lnTo>
                  <a:lnTo>
                    <a:pt x="605397" y="2454362"/>
                  </a:lnTo>
                  <a:lnTo>
                    <a:pt x="629549" y="2498390"/>
                  </a:lnTo>
                  <a:lnTo>
                    <a:pt x="653403" y="2542568"/>
                  </a:lnTo>
                  <a:lnTo>
                    <a:pt x="676960" y="2586893"/>
                  </a:lnTo>
                  <a:lnTo>
                    <a:pt x="700218" y="2631365"/>
                  </a:lnTo>
                  <a:lnTo>
                    <a:pt x="723177" y="2675982"/>
                  </a:lnTo>
                  <a:lnTo>
                    <a:pt x="745835" y="2720742"/>
                  </a:lnTo>
                  <a:lnTo>
                    <a:pt x="768194" y="2765645"/>
                  </a:lnTo>
                  <a:lnTo>
                    <a:pt x="790251" y="2810687"/>
                  </a:lnTo>
                  <a:lnTo>
                    <a:pt x="812007" y="2855868"/>
                  </a:lnTo>
                  <a:lnTo>
                    <a:pt x="833461" y="2901186"/>
                  </a:lnTo>
                  <a:lnTo>
                    <a:pt x="854612" y="2946640"/>
                  </a:lnTo>
                  <a:lnTo>
                    <a:pt x="875459" y="2992229"/>
                  </a:lnTo>
                  <a:lnTo>
                    <a:pt x="896002" y="3037949"/>
                  </a:lnTo>
                  <a:lnTo>
                    <a:pt x="916241" y="3083801"/>
                  </a:lnTo>
                  <a:lnTo>
                    <a:pt x="936175" y="3129782"/>
                  </a:lnTo>
                  <a:lnTo>
                    <a:pt x="955803" y="3175891"/>
                  </a:lnTo>
                  <a:lnTo>
                    <a:pt x="975125" y="3222126"/>
                  </a:lnTo>
                  <a:lnTo>
                    <a:pt x="994139" y="3268486"/>
                  </a:lnTo>
                  <a:lnTo>
                    <a:pt x="1012846" y="3314969"/>
                  </a:lnTo>
                  <a:lnTo>
                    <a:pt x="1031245" y="3361574"/>
                  </a:lnTo>
                  <a:lnTo>
                    <a:pt x="1049335" y="3408299"/>
                  </a:lnTo>
                  <a:lnTo>
                    <a:pt x="1067116" y="3455142"/>
                  </a:lnTo>
                  <a:lnTo>
                    <a:pt x="1084587" y="3502103"/>
                  </a:lnTo>
                  <a:lnTo>
                    <a:pt x="1101748" y="3549179"/>
                  </a:lnTo>
                  <a:lnTo>
                    <a:pt x="1118597" y="3596369"/>
                  </a:lnTo>
                  <a:lnTo>
                    <a:pt x="1135134" y="3643672"/>
                  </a:lnTo>
                  <a:lnTo>
                    <a:pt x="1151360" y="3691085"/>
                  </a:lnTo>
                  <a:lnTo>
                    <a:pt x="1167272" y="3738608"/>
                  </a:lnTo>
                  <a:lnTo>
                    <a:pt x="1182871" y="3786238"/>
                  </a:lnTo>
                  <a:lnTo>
                    <a:pt x="1198156" y="3833974"/>
                  </a:lnTo>
                  <a:lnTo>
                    <a:pt x="1213126" y="3881816"/>
                  </a:lnTo>
                  <a:lnTo>
                    <a:pt x="1227781" y="3929760"/>
                  </a:lnTo>
                  <a:lnTo>
                    <a:pt x="1242120" y="3977806"/>
                  </a:lnTo>
                  <a:lnTo>
                    <a:pt x="1256142" y="4025951"/>
                  </a:lnTo>
                  <a:lnTo>
                    <a:pt x="1269848" y="4074195"/>
                  </a:lnTo>
                  <a:lnTo>
                    <a:pt x="1283236" y="4122537"/>
                  </a:lnTo>
                  <a:lnTo>
                    <a:pt x="1296305" y="4170973"/>
                  </a:lnTo>
                  <a:lnTo>
                    <a:pt x="1309056" y="4219503"/>
                  </a:lnTo>
                  <a:lnTo>
                    <a:pt x="1321487" y="4268126"/>
                  </a:lnTo>
                  <a:lnTo>
                    <a:pt x="1333599" y="4316839"/>
                  </a:lnTo>
                  <a:lnTo>
                    <a:pt x="1345389" y="4365641"/>
                  </a:lnTo>
                  <a:lnTo>
                    <a:pt x="1356859" y="4414531"/>
                  </a:lnTo>
                  <a:lnTo>
                    <a:pt x="1368006" y="4463507"/>
                  </a:lnTo>
                  <a:lnTo>
                    <a:pt x="1378832" y="4512567"/>
                  </a:lnTo>
                  <a:lnTo>
                    <a:pt x="1389334" y="4561710"/>
                  </a:lnTo>
                  <a:lnTo>
                    <a:pt x="1399513" y="4610935"/>
                  </a:lnTo>
                  <a:lnTo>
                    <a:pt x="1409367" y="4660239"/>
                  </a:lnTo>
                  <a:lnTo>
                    <a:pt x="1418897" y="4709622"/>
                  </a:lnTo>
                  <a:lnTo>
                    <a:pt x="1428101" y="4759082"/>
                  </a:lnTo>
                  <a:lnTo>
                    <a:pt x="1436980" y="4808617"/>
                  </a:lnTo>
                  <a:lnTo>
                    <a:pt x="1445531" y="4858225"/>
                  </a:lnTo>
                  <a:lnTo>
                    <a:pt x="1453756" y="4907905"/>
                  </a:lnTo>
                  <a:lnTo>
                    <a:pt x="1461653" y="4957656"/>
                  </a:lnTo>
                  <a:lnTo>
                    <a:pt x="1469221" y="5007476"/>
                  </a:lnTo>
                  <a:lnTo>
                    <a:pt x="1476461" y="5057364"/>
                  </a:lnTo>
                  <a:lnTo>
                    <a:pt x="1483371" y="5107317"/>
                  </a:lnTo>
                  <a:lnTo>
                    <a:pt x="1489951" y="5157335"/>
                  </a:lnTo>
                  <a:lnTo>
                    <a:pt x="1496200" y="5207415"/>
                  </a:lnTo>
                  <a:lnTo>
                    <a:pt x="1502118" y="5257557"/>
                  </a:lnTo>
                  <a:lnTo>
                    <a:pt x="1507704" y="5307759"/>
                  </a:lnTo>
                  <a:lnTo>
                    <a:pt x="1512958" y="5358018"/>
                  </a:lnTo>
                  <a:lnTo>
                    <a:pt x="1517878" y="5408334"/>
                  </a:lnTo>
                  <a:lnTo>
                    <a:pt x="1522465" y="5458705"/>
                  </a:lnTo>
                  <a:lnTo>
                    <a:pt x="1526717" y="5509130"/>
                  </a:lnTo>
                  <a:lnTo>
                    <a:pt x="1567063" y="5478585"/>
                  </a:lnTo>
                  <a:lnTo>
                    <a:pt x="1607592" y="5448323"/>
                  </a:lnTo>
                  <a:lnTo>
                    <a:pt x="1648303" y="5418347"/>
                  </a:lnTo>
                  <a:lnTo>
                    <a:pt x="1689195" y="5388656"/>
                  </a:lnTo>
                  <a:lnTo>
                    <a:pt x="1730266" y="5359252"/>
                  </a:lnTo>
                  <a:lnTo>
                    <a:pt x="1771515" y="5330134"/>
                  </a:lnTo>
                  <a:lnTo>
                    <a:pt x="1812939" y="5301304"/>
                  </a:lnTo>
                  <a:lnTo>
                    <a:pt x="1854538" y="5272761"/>
                  </a:lnTo>
                  <a:lnTo>
                    <a:pt x="1896310" y="5244507"/>
                  </a:lnTo>
                  <a:lnTo>
                    <a:pt x="1938253" y="5216542"/>
                  </a:lnTo>
                  <a:lnTo>
                    <a:pt x="1980365" y="5188867"/>
                  </a:lnTo>
                  <a:lnTo>
                    <a:pt x="2022646" y="5161482"/>
                  </a:lnTo>
                  <a:lnTo>
                    <a:pt x="2065094" y="5134389"/>
                  </a:lnTo>
                  <a:lnTo>
                    <a:pt x="2107706" y="5107586"/>
                  </a:lnTo>
                  <a:lnTo>
                    <a:pt x="2150482" y="5081076"/>
                  </a:lnTo>
                  <a:lnTo>
                    <a:pt x="2193421" y="5054858"/>
                  </a:lnTo>
                  <a:lnTo>
                    <a:pt x="2236519" y="5028934"/>
                  </a:lnTo>
                  <a:lnTo>
                    <a:pt x="2279777" y="5003304"/>
                  </a:lnTo>
                  <a:lnTo>
                    <a:pt x="2323191" y="4977968"/>
                  </a:lnTo>
                  <a:lnTo>
                    <a:pt x="2366762" y="4952927"/>
                  </a:lnTo>
                  <a:lnTo>
                    <a:pt x="2410487" y="4928182"/>
                  </a:lnTo>
                  <a:lnTo>
                    <a:pt x="2454364" y="4903733"/>
                  </a:lnTo>
                  <a:lnTo>
                    <a:pt x="2498393" y="4879581"/>
                  </a:lnTo>
                  <a:lnTo>
                    <a:pt x="2542571" y="4855726"/>
                  </a:lnTo>
                  <a:lnTo>
                    <a:pt x="2586897" y="4832170"/>
                  </a:lnTo>
                  <a:lnTo>
                    <a:pt x="2631370" y="4808912"/>
                  </a:lnTo>
                  <a:lnTo>
                    <a:pt x="2675988" y="4785953"/>
                  </a:lnTo>
                  <a:lnTo>
                    <a:pt x="2720749" y="4763294"/>
                  </a:lnTo>
                  <a:lnTo>
                    <a:pt x="2765652" y="4740936"/>
                  </a:lnTo>
                  <a:lnTo>
                    <a:pt x="2810695" y="4718878"/>
                  </a:lnTo>
                  <a:lnTo>
                    <a:pt x="2855877" y="4697123"/>
                  </a:lnTo>
                  <a:lnTo>
                    <a:pt x="2901196" y="4675669"/>
                  </a:lnTo>
                  <a:lnTo>
                    <a:pt x="2946651" y="4654518"/>
                  </a:lnTo>
                  <a:lnTo>
                    <a:pt x="2992239" y="4633671"/>
                  </a:lnTo>
                  <a:lnTo>
                    <a:pt x="3037961" y="4613127"/>
                  </a:lnTo>
                  <a:lnTo>
                    <a:pt x="3083813" y="4592888"/>
                  </a:lnTo>
                  <a:lnTo>
                    <a:pt x="3129795" y="4572955"/>
                  </a:lnTo>
                  <a:lnTo>
                    <a:pt x="3175904" y="4553327"/>
                  </a:lnTo>
                  <a:lnTo>
                    <a:pt x="3222140" y="4534005"/>
                  </a:lnTo>
                  <a:lnTo>
                    <a:pt x="3268501" y="4514991"/>
                  </a:lnTo>
                  <a:lnTo>
                    <a:pt x="3314985" y="4496283"/>
                  </a:lnTo>
                  <a:lnTo>
                    <a:pt x="3361590" y="4477885"/>
                  </a:lnTo>
                  <a:lnTo>
                    <a:pt x="3408316" y="4459794"/>
                  </a:lnTo>
                  <a:lnTo>
                    <a:pt x="3455160" y="4442013"/>
                  </a:lnTo>
                  <a:lnTo>
                    <a:pt x="3502121" y="4424543"/>
                  </a:lnTo>
                  <a:lnTo>
                    <a:pt x="3549198" y="4407382"/>
                  </a:lnTo>
                  <a:lnTo>
                    <a:pt x="3596389" y="4390533"/>
                  </a:lnTo>
                  <a:lnTo>
                    <a:pt x="3643692" y="4373995"/>
                  </a:lnTo>
                  <a:lnTo>
                    <a:pt x="3691106" y="4357770"/>
                  </a:lnTo>
                  <a:lnTo>
                    <a:pt x="3738629" y="4341858"/>
                  </a:lnTo>
                  <a:lnTo>
                    <a:pt x="3786260" y="4326259"/>
                  </a:lnTo>
                  <a:lnTo>
                    <a:pt x="3833997" y="4310974"/>
                  </a:lnTo>
                  <a:lnTo>
                    <a:pt x="3881838" y="4296004"/>
                  </a:lnTo>
                  <a:lnTo>
                    <a:pt x="3929783" y="4281349"/>
                  </a:lnTo>
                  <a:lnTo>
                    <a:pt x="3977829" y="4267010"/>
                  </a:lnTo>
                  <a:lnTo>
                    <a:pt x="4025975" y="4252987"/>
                  </a:lnTo>
                  <a:lnTo>
                    <a:pt x="4074220" y="4239282"/>
                  </a:lnTo>
                  <a:lnTo>
                    <a:pt x="4122561" y="4225894"/>
                  </a:lnTo>
                  <a:lnTo>
                    <a:pt x="4170998" y="4212824"/>
                  </a:lnTo>
                  <a:lnTo>
                    <a:pt x="4219528" y="4200074"/>
                  </a:lnTo>
                  <a:lnTo>
                    <a:pt x="4268151" y="4187642"/>
                  </a:lnTo>
                  <a:lnTo>
                    <a:pt x="4316864" y="4175531"/>
                  </a:lnTo>
                  <a:lnTo>
                    <a:pt x="4365667" y="4163740"/>
                  </a:lnTo>
                  <a:lnTo>
                    <a:pt x="4414557" y="4152271"/>
                  </a:lnTo>
                  <a:lnTo>
                    <a:pt x="4463533" y="4141123"/>
                  </a:lnTo>
                  <a:lnTo>
                    <a:pt x="4512593" y="4130298"/>
                  </a:lnTo>
                  <a:lnTo>
                    <a:pt x="4561737" y="4119796"/>
                  </a:lnTo>
                  <a:lnTo>
                    <a:pt x="4610962" y="4109617"/>
                  </a:lnTo>
                  <a:lnTo>
                    <a:pt x="4660266" y="4099763"/>
                  </a:lnTo>
                  <a:lnTo>
                    <a:pt x="4709649" y="4090233"/>
                  </a:lnTo>
                  <a:lnTo>
                    <a:pt x="4759109" y="4081029"/>
                  </a:lnTo>
                  <a:lnTo>
                    <a:pt x="4808643" y="4072150"/>
                  </a:lnTo>
                  <a:lnTo>
                    <a:pt x="4858251" y="4063598"/>
                  </a:lnTo>
                  <a:lnTo>
                    <a:pt x="4907932" y="4055374"/>
                  </a:lnTo>
                  <a:lnTo>
                    <a:pt x="4957683" y="4047477"/>
                  </a:lnTo>
                  <a:lnTo>
                    <a:pt x="5007502" y="4039908"/>
                  </a:lnTo>
                  <a:lnTo>
                    <a:pt x="5057390" y="4032669"/>
                  </a:lnTo>
                  <a:lnTo>
                    <a:pt x="5107343" y="4025759"/>
                  </a:lnTo>
                  <a:lnTo>
                    <a:pt x="5157360" y="4019179"/>
                  </a:lnTo>
                  <a:lnTo>
                    <a:pt x="5207440" y="4012929"/>
                  </a:lnTo>
                  <a:lnTo>
                    <a:pt x="5257581" y="4007011"/>
                  </a:lnTo>
                  <a:lnTo>
                    <a:pt x="5307782" y="4001425"/>
                  </a:lnTo>
                  <a:lnTo>
                    <a:pt x="5358041" y="3996172"/>
                  </a:lnTo>
                  <a:lnTo>
                    <a:pt x="5408357" y="3991251"/>
                  </a:lnTo>
                  <a:lnTo>
                    <a:pt x="5458727" y="3986665"/>
                  </a:lnTo>
                  <a:lnTo>
                    <a:pt x="5509151" y="3982412"/>
                  </a:lnTo>
                  <a:lnTo>
                    <a:pt x="5478606" y="3942067"/>
                  </a:lnTo>
                  <a:lnTo>
                    <a:pt x="5448345" y="3901538"/>
                  </a:lnTo>
                  <a:lnTo>
                    <a:pt x="5418369" y="3860826"/>
                  </a:lnTo>
                  <a:lnTo>
                    <a:pt x="5388679" y="3819935"/>
                  </a:lnTo>
                  <a:lnTo>
                    <a:pt x="5359274" y="3778864"/>
                  </a:lnTo>
                  <a:lnTo>
                    <a:pt x="5330157" y="3737616"/>
                  </a:lnTo>
                  <a:lnTo>
                    <a:pt x="5301327" y="3696191"/>
                  </a:lnTo>
                  <a:lnTo>
                    <a:pt x="5272784" y="3654593"/>
                  </a:lnTo>
                  <a:lnTo>
                    <a:pt x="5244531" y="3612822"/>
                  </a:lnTo>
                  <a:lnTo>
                    <a:pt x="5216566" y="3570879"/>
                  </a:lnTo>
                  <a:lnTo>
                    <a:pt x="5188891" y="3528767"/>
                  </a:lnTo>
                  <a:lnTo>
                    <a:pt x="5161507" y="3486486"/>
                  </a:lnTo>
                  <a:lnTo>
                    <a:pt x="5134413" y="3444039"/>
                  </a:lnTo>
                  <a:lnTo>
                    <a:pt x="5107611" y="3401427"/>
                  </a:lnTo>
                  <a:lnTo>
                    <a:pt x="5081101" y="3358651"/>
                  </a:lnTo>
                  <a:lnTo>
                    <a:pt x="5054883" y="3315714"/>
                  </a:lnTo>
                  <a:lnTo>
                    <a:pt x="5028959" y="3272616"/>
                  </a:lnTo>
                  <a:lnTo>
                    <a:pt x="5003329" y="3229359"/>
                  </a:lnTo>
                  <a:lnTo>
                    <a:pt x="4977993" y="3185944"/>
                  </a:lnTo>
                  <a:lnTo>
                    <a:pt x="4952952" y="3142374"/>
                  </a:lnTo>
                  <a:lnTo>
                    <a:pt x="4928207" y="3098650"/>
                  </a:lnTo>
                  <a:lnTo>
                    <a:pt x="4903758" y="3054773"/>
                  </a:lnTo>
                  <a:lnTo>
                    <a:pt x="4879606" y="3010745"/>
                  </a:lnTo>
                  <a:lnTo>
                    <a:pt x="4855752" y="2966568"/>
                  </a:lnTo>
                  <a:lnTo>
                    <a:pt x="4832195" y="2922242"/>
                  </a:lnTo>
                  <a:lnTo>
                    <a:pt x="4808937" y="2877770"/>
                  </a:lnTo>
                  <a:lnTo>
                    <a:pt x="4785978" y="2833153"/>
                  </a:lnTo>
                  <a:lnTo>
                    <a:pt x="4763319" y="2788393"/>
                  </a:lnTo>
                  <a:lnTo>
                    <a:pt x="4740961" y="2743491"/>
                  </a:lnTo>
                  <a:lnTo>
                    <a:pt x="4718904" y="2698448"/>
                  </a:lnTo>
                  <a:lnTo>
                    <a:pt x="4697148" y="2653267"/>
                  </a:lnTo>
                  <a:lnTo>
                    <a:pt x="4675694" y="2607949"/>
                  </a:lnTo>
                  <a:lnTo>
                    <a:pt x="4654543" y="2562495"/>
                  </a:lnTo>
                  <a:lnTo>
                    <a:pt x="4633696" y="2516906"/>
                  </a:lnTo>
                  <a:lnTo>
                    <a:pt x="4613152" y="2471186"/>
                  </a:lnTo>
                  <a:lnTo>
                    <a:pt x="4592913" y="2425334"/>
                  </a:lnTo>
                  <a:lnTo>
                    <a:pt x="4572979" y="2379353"/>
                  </a:lnTo>
                  <a:lnTo>
                    <a:pt x="4553351" y="2333244"/>
                  </a:lnTo>
                  <a:lnTo>
                    <a:pt x="4534029" y="2287009"/>
                  </a:lnTo>
                  <a:lnTo>
                    <a:pt x="4515015" y="2240649"/>
                  </a:lnTo>
                  <a:lnTo>
                    <a:pt x="4496307" y="2194166"/>
                  </a:lnTo>
                  <a:lnTo>
                    <a:pt x="4477908" y="2147561"/>
                  </a:lnTo>
                  <a:lnTo>
                    <a:pt x="4459818" y="2100836"/>
                  </a:lnTo>
                  <a:lnTo>
                    <a:pt x="4442037" y="2053992"/>
                  </a:lnTo>
                  <a:lnTo>
                    <a:pt x="4424566" y="2007032"/>
                  </a:lnTo>
                  <a:lnTo>
                    <a:pt x="4407405" y="1959956"/>
                  </a:lnTo>
                  <a:lnTo>
                    <a:pt x="4390556" y="1912766"/>
                  </a:lnTo>
                  <a:lnTo>
                    <a:pt x="4374018" y="1865463"/>
                  </a:lnTo>
                  <a:lnTo>
                    <a:pt x="4357792" y="1818050"/>
                  </a:lnTo>
                  <a:lnTo>
                    <a:pt x="4341880" y="1770527"/>
                  </a:lnTo>
                  <a:lnTo>
                    <a:pt x="4326281" y="1722897"/>
                  </a:lnTo>
                  <a:lnTo>
                    <a:pt x="4310995" y="1675160"/>
                  </a:lnTo>
                  <a:lnTo>
                    <a:pt x="4296025" y="1627319"/>
                  </a:lnTo>
                  <a:lnTo>
                    <a:pt x="4281370" y="1579375"/>
                  </a:lnTo>
                  <a:lnTo>
                    <a:pt x="4267031" y="1531329"/>
                  </a:lnTo>
                  <a:lnTo>
                    <a:pt x="4253008" y="1483183"/>
                  </a:lnTo>
                  <a:lnTo>
                    <a:pt x="4239302" y="1434939"/>
                  </a:lnTo>
                  <a:lnTo>
                    <a:pt x="4225914" y="1386598"/>
                  </a:lnTo>
                  <a:lnTo>
                    <a:pt x="4212844" y="1338162"/>
                  </a:lnTo>
                  <a:lnTo>
                    <a:pt x="4200093" y="1289631"/>
                  </a:lnTo>
                  <a:lnTo>
                    <a:pt x="4187661" y="1241009"/>
                  </a:lnTo>
                  <a:lnTo>
                    <a:pt x="4175550" y="1192296"/>
                  </a:lnTo>
                  <a:lnTo>
                    <a:pt x="4163759" y="1143494"/>
                  </a:lnTo>
                  <a:lnTo>
                    <a:pt x="4152289" y="1094604"/>
                  </a:lnTo>
                  <a:lnTo>
                    <a:pt x="4141141" y="1045628"/>
                  </a:lnTo>
                  <a:lnTo>
                    <a:pt x="4130315" y="996567"/>
                  </a:lnTo>
                  <a:lnTo>
                    <a:pt x="4119813" y="947424"/>
                  </a:lnTo>
                  <a:lnTo>
                    <a:pt x="4109634" y="898199"/>
                  </a:lnTo>
                  <a:lnTo>
                    <a:pt x="4099779" y="848894"/>
                  </a:lnTo>
                  <a:lnTo>
                    <a:pt x="4090249" y="799511"/>
                  </a:lnTo>
                  <a:lnTo>
                    <a:pt x="4081044" y="750052"/>
                  </a:lnTo>
                  <a:lnTo>
                    <a:pt x="4072166" y="700517"/>
                  </a:lnTo>
                  <a:lnTo>
                    <a:pt x="4063613" y="650908"/>
                  </a:lnTo>
                  <a:lnTo>
                    <a:pt x="4055389" y="601227"/>
                  </a:lnTo>
                  <a:lnTo>
                    <a:pt x="4047491" y="551476"/>
                  </a:lnTo>
                  <a:lnTo>
                    <a:pt x="4039922" y="501656"/>
                  </a:lnTo>
                  <a:lnTo>
                    <a:pt x="4032682" y="451768"/>
                  </a:lnTo>
                  <a:lnTo>
                    <a:pt x="4025772" y="401815"/>
                  </a:lnTo>
                  <a:lnTo>
                    <a:pt x="4019192" y="351797"/>
                  </a:lnTo>
                  <a:lnTo>
                    <a:pt x="4012942" y="301716"/>
                  </a:lnTo>
                  <a:lnTo>
                    <a:pt x="4007024" y="251574"/>
                  </a:lnTo>
                  <a:lnTo>
                    <a:pt x="4001437" y="201372"/>
                  </a:lnTo>
                  <a:lnTo>
                    <a:pt x="3996183" y="151113"/>
                  </a:lnTo>
                  <a:lnTo>
                    <a:pt x="3991263" y="100796"/>
                  </a:lnTo>
                  <a:lnTo>
                    <a:pt x="3986676" y="50425"/>
                  </a:lnTo>
                  <a:lnTo>
                    <a:pt x="3982423" y="0"/>
                  </a:lnTo>
                  <a:close/>
                </a:path>
              </a:pathLst>
            </a:custGeom>
            <a:solidFill>
              <a:srgbClr val="5AC5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>
              <a:extLst>
                <a:ext uri="{FF2B5EF4-FFF2-40B4-BE49-F238E27FC236}">
                  <a16:creationId xmlns:a16="http://schemas.microsoft.com/office/drawing/2014/main" id="{4F8AE088-5878-42FD-9570-A9DEA2694C5D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97362" y="2858939"/>
              <a:ext cx="5180470" cy="7400361"/>
            </a:xfrm>
            <a:prstGeom prst="rect">
              <a:avLst/>
            </a:prstGeom>
          </p:spPr>
        </p:pic>
        <p:pic>
          <p:nvPicPr>
            <p:cNvPr id="10" name="object 10">
              <a:extLst>
                <a:ext uri="{FF2B5EF4-FFF2-40B4-BE49-F238E27FC236}">
                  <a16:creationId xmlns:a16="http://schemas.microsoft.com/office/drawing/2014/main" id="{4CCB3AAF-CBC9-4C7A-BDD8-780695F54B5C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01309" y="3312495"/>
              <a:ext cx="1530560" cy="1515259"/>
            </a:xfrm>
            <a:prstGeom prst="rect">
              <a:avLst/>
            </a:prstGeom>
          </p:spPr>
        </p:pic>
        <p:pic>
          <p:nvPicPr>
            <p:cNvPr id="11" name="object 11">
              <a:extLst>
                <a:ext uri="{FF2B5EF4-FFF2-40B4-BE49-F238E27FC236}">
                  <a16:creationId xmlns:a16="http://schemas.microsoft.com/office/drawing/2014/main" id="{7BC3C9B9-C33E-4D4A-B410-50A226E41962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502480" y="2423140"/>
              <a:ext cx="1989468" cy="1989468"/>
            </a:xfrm>
            <a:prstGeom prst="rect">
              <a:avLst/>
            </a:prstGeom>
          </p:spPr>
        </p:pic>
      </p:grpSp>
      <p:sp>
        <p:nvSpPr>
          <p:cNvPr id="13" name="object 13">
            <a:extLst>
              <a:ext uri="{FF2B5EF4-FFF2-40B4-BE49-F238E27FC236}">
                <a16:creationId xmlns:a16="http://schemas.microsoft.com/office/drawing/2014/main" id="{854873F7-D914-4E94-BE51-82C18479EB29}"/>
              </a:ext>
            </a:extLst>
          </p:cNvPr>
          <p:cNvSpPr/>
          <p:nvPr/>
        </p:nvSpPr>
        <p:spPr>
          <a:xfrm>
            <a:off x="16350079" y="6824066"/>
            <a:ext cx="3754120" cy="4485005"/>
          </a:xfrm>
          <a:custGeom>
            <a:avLst/>
            <a:gdLst/>
            <a:ahLst/>
            <a:cxnLst/>
            <a:rect l="l" t="t" r="r" b="b"/>
            <a:pathLst>
              <a:path w="3754119" h="4485005">
                <a:moveTo>
                  <a:pt x="3754020" y="75227"/>
                </a:moveTo>
                <a:lnTo>
                  <a:pt x="3690175" y="61373"/>
                </a:lnTo>
                <a:lnTo>
                  <a:pt x="3644589" y="52424"/>
                </a:lnTo>
                <a:lnTo>
                  <a:pt x="3598766" y="44160"/>
                </a:lnTo>
                <a:lnTo>
                  <a:pt x="3552713" y="36586"/>
                </a:lnTo>
                <a:lnTo>
                  <a:pt x="3506435" y="29708"/>
                </a:lnTo>
                <a:lnTo>
                  <a:pt x="3459937" y="23531"/>
                </a:lnTo>
                <a:lnTo>
                  <a:pt x="3413224" y="18060"/>
                </a:lnTo>
                <a:lnTo>
                  <a:pt x="3366301" y="13301"/>
                </a:lnTo>
                <a:lnTo>
                  <a:pt x="3319175" y="9259"/>
                </a:lnTo>
                <a:lnTo>
                  <a:pt x="3271850" y="5940"/>
                </a:lnTo>
                <a:lnTo>
                  <a:pt x="3224332" y="3349"/>
                </a:lnTo>
                <a:lnTo>
                  <a:pt x="3176625" y="1492"/>
                </a:lnTo>
                <a:lnTo>
                  <a:pt x="3128736" y="374"/>
                </a:lnTo>
                <a:lnTo>
                  <a:pt x="3080670" y="0"/>
                </a:lnTo>
                <a:lnTo>
                  <a:pt x="3032604" y="374"/>
                </a:lnTo>
                <a:lnTo>
                  <a:pt x="2984715" y="1492"/>
                </a:lnTo>
                <a:lnTo>
                  <a:pt x="2937009" y="3349"/>
                </a:lnTo>
                <a:lnTo>
                  <a:pt x="2889490" y="5940"/>
                </a:lnTo>
                <a:lnTo>
                  <a:pt x="2842165" y="9259"/>
                </a:lnTo>
                <a:lnTo>
                  <a:pt x="2795039" y="13301"/>
                </a:lnTo>
                <a:lnTo>
                  <a:pt x="2748117" y="18060"/>
                </a:lnTo>
                <a:lnTo>
                  <a:pt x="2701404" y="23531"/>
                </a:lnTo>
                <a:lnTo>
                  <a:pt x="2654905" y="29708"/>
                </a:lnTo>
                <a:lnTo>
                  <a:pt x="2608627" y="36586"/>
                </a:lnTo>
                <a:lnTo>
                  <a:pt x="2562574" y="44160"/>
                </a:lnTo>
                <a:lnTo>
                  <a:pt x="2516751" y="52424"/>
                </a:lnTo>
                <a:lnTo>
                  <a:pt x="2471165" y="61373"/>
                </a:lnTo>
                <a:lnTo>
                  <a:pt x="2425819" y="71001"/>
                </a:lnTo>
                <a:lnTo>
                  <a:pt x="2380721" y="81304"/>
                </a:lnTo>
                <a:lnTo>
                  <a:pt x="2335874" y="92274"/>
                </a:lnTo>
                <a:lnTo>
                  <a:pt x="2291284" y="103908"/>
                </a:lnTo>
                <a:lnTo>
                  <a:pt x="2246957" y="116199"/>
                </a:lnTo>
                <a:lnTo>
                  <a:pt x="2202898" y="129143"/>
                </a:lnTo>
                <a:lnTo>
                  <a:pt x="2159112" y="142733"/>
                </a:lnTo>
                <a:lnTo>
                  <a:pt x="2115605" y="156965"/>
                </a:lnTo>
                <a:lnTo>
                  <a:pt x="2072381" y="171832"/>
                </a:lnTo>
                <a:lnTo>
                  <a:pt x="2029447" y="187330"/>
                </a:lnTo>
                <a:lnTo>
                  <a:pt x="1986807" y="203454"/>
                </a:lnTo>
                <a:lnTo>
                  <a:pt x="1944467" y="220197"/>
                </a:lnTo>
                <a:lnTo>
                  <a:pt x="1902433" y="237554"/>
                </a:lnTo>
                <a:lnTo>
                  <a:pt x="1860708" y="255520"/>
                </a:lnTo>
                <a:lnTo>
                  <a:pt x="1819300" y="274090"/>
                </a:lnTo>
                <a:lnTo>
                  <a:pt x="1778212" y="293257"/>
                </a:lnTo>
                <a:lnTo>
                  <a:pt x="1737451" y="313017"/>
                </a:lnTo>
                <a:lnTo>
                  <a:pt x="1697022" y="333365"/>
                </a:lnTo>
                <a:lnTo>
                  <a:pt x="1656930" y="354294"/>
                </a:lnTo>
                <a:lnTo>
                  <a:pt x="1617181" y="375799"/>
                </a:lnTo>
                <a:lnTo>
                  <a:pt x="1577779" y="397875"/>
                </a:lnTo>
                <a:lnTo>
                  <a:pt x="1538730" y="420517"/>
                </a:lnTo>
                <a:lnTo>
                  <a:pt x="1500040" y="443719"/>
                </a:lnTo>
                <a:lnTo>
                  <a:pt x="1461714" y="467475"/>
                </a:lnTo>
                <a:lnTo>
                  <a:pt x="1423756" y="491781"/>
                </a:lnTo>
                <a:lnTo>
                  <a:pt x="1386173" y="516630"/>
                </a:lnTo>
                <a:lnTo>
                  <a:pt x="1348970" y="542018"/>
                </a:lnTo>
                <a:lnTo>
                  <a:pt x="1312152" y="567939"/>
                </a:lnTo>
                <a:lnTo>
                  <a:pt x="1275724" y="594387"/>
                </a:lnTo>
                <a:lnTo>
                  <a:pt x="1239692" y="621357"/>
                </a:lnTo>
                <a:lnTo>
                  <a:pt x="1204060" y="648844"/>
                </a:lnTo>
                <a:lnTo>
                  <a:pt x="1168836" y="676843"/>
                </a:lnTo>
                <a:lnTo>
                  <a:pt x="1134022" y="705347"/>
                </a:lnTo>
                <a:lnTo>
                  <a:pt x="1099626" y="734351"/>
                </a:lnTo>
                <a:lnTo>
                  <a:pt x="1065652" y="763851"/>
                </a:lnTo>
                <a:lnTo>
                  <a:pt x="1032106" y="793840"/>
                </a:lnTo>
                <a:lnTo>
                  <a:pt x="998993" y="824313"/>
                </a:lnTo>
                <a:lnTo>
                  <a:pt x="966318" y="855266"/>
                </a:lnTo>
                <a:lnTo>
                  <a:pt x="934087" y="886691"/>
                </a:lnTo>
                <a:lnTo>
                  <a:pt x="902304" y="918584"/>
                </a:lnTo>
                <a:lnTo>
                  <a:pt x="870976" y="950940"/>
                </a:lnTo>
                <a:lnTo>
                  <a:pt x="840108" y="983753"/>
                </a:lnTo>
                <a:lnTo>
                  <a:pt x="809704" y="1017017"/>
                </a:lnTo>
                <a:lnTo>
                  <a:pt x="779771" y="1050727"/>
                </a:lnTo>
                <a:lnTo>
                  <a:pt x="750313" y="1084879"/>
                </a:lnTo>
                <a:lnTo>
                  <a:pt x="721337" y="1119466"/>
                </a:lnTo>
                <a:lnTo>
                  <a:pt x="692846" y="1154482"/>
                </a:lnTo>
                <a:lnTo>
                  <a:pt x="664847" y="1189923"/>
                </a:lnTo>
                <a:lnTo>
                  <a:pt x="637345" y="1225784"/>
                </a:lnTo>
                <a:lnTo>
                  <a:pt x="610345" y="1262058"/>
                </a:lnTo>
                <a:lnTo>
                  <a:pt x="583853" y="1298740"/>
                </a:lnTo>
                <a:lnTo>
                  <a:pt x="557873" y="1335825"/>
                </a:lnTo>
                <a:lnTo>
                  <a:pt x="532412" y="1373307"/>
                </a:lnTo>
                <a:lnTo>
                  <a:pt x="507474" y="1411182"/>
                </a:lnTo>
                <a:lnTo>
                  <a:pt x="483065" y="1449443"/>
                </a:lnTo>
                <a:lnTo>
                  <a:pt x="459190" y="1488085"/>
                </a:lnTo>
                <a:lnTo>
                  <a:pt x="435854" y="1527102"/>
                </a:lnTo>
                <a:lnTo>
                  <a:pt x="413064" y="1566491"/>
                </a:lnTo>
                <a:lnTo>
                  <a:pt x="390823" y="1606244"/>
                </a:lnTo>
                <a:lnTo>
                  <a:pt x="369138" y="1646356"/>
                </a:lnTo>
                <a:lnTo>
                  <a:pt x="348014" y="1686823"/>
                </a:lnTo>
                <a:lnTo>
                  <a:pt x="327456" y="1727638"/>
                </a:lnTo>
                <a:lnTo>
                  <a:pt x="307469" y="1768796"/>
                </a:lnTo>
                <a:lnTo>
                  <a:pt x="288059" y="1810292"/>
                </a:lnTo>
                <a:lnTo>
                  <a:pt x="269232" y="1852121"/>
                </a:lnTo>
                <a:lnTo>
                  <a:pt x="250991" y="1894276"/>
                </a:lnTo>
                <a:lnTo>
                  <a:pt x="233343" y="1936753"/>
                </a:lnTo>
                <a:lnTo>
                  <a:pt x="216294" y="1979546"/>
                </a:lnTo>
                <a:lnTo>
                  <a:pt x="199848" y="2022649"/>
                </a:lnTo>
                <a:lnTo>
                  <a:pt x="184010" y="2066058"/>
                </a:lnTo>
                <a:lnTo>
                  <a:pt x="168787" y="2109767"/>
                </a:lnTo>
                <a:lnTo>
                  <a:pt x="154182" y="2153770"/>
                </a:lnTo>
                <a:lnTo>
                  <a:pt x="140203" y="2198062"/>
                </a:lnTo>
                <a:lnTo>
                  <a:pt x="126854" y="2242638"/>
                </a:lnTo>
                <a:lnTo>
                  <a:pt x="114139" y="2287491"/>
                </a:lnTo>
                <a:lnTo>
                  <a:pt x="102066" y="2332618"/>
                </a:lnTo>
                <a:lnTo>
                  <a:pt x="90639" y="2378012"/>
                </a:lnTo>
                <a:lnTo>
                  <a:pt x="79862" y="2423667"/>
                </a:lnTo>
                <a:lnTo>
                  <a:pt x="69743" y="2469579"/>
                </a:lnTo>
                <a:lnTo>
                  <a:pt x="60285" y="2515742"/>
                </a:lnTo>
                <a:lnTo>
                  <a:pt x="51495" y="2562151"/>
                </a:lnTo>
                <a:lnTo>
                  <a:pt x="43378" y="2608800"/>
                </a:lnTo>
                <a:lnTo>
                  <a:pt x="35938" y="2655684"/>
                </a:lnTo>
                <a:lnTo>
                  <a:pt x="29182" y="2702797"/>
                </a:lnTo>
                <a:lnTo>
                  <a:pt x="23114" y="2750133"/>
                </a:lnTo>
                <a:lnTo>
                  <a:pt x="17740" y="2797689"/>
                </a:lnTo>
                <a:lnTo>
                  <a:pt x="13065" y="2845457"/>
                </a:lnTo>
                <a:lnTo>
                  <a:pt x="9095" y="2893433"/>
                </a:lnTo>
                <a:lnTo>
                  <a:pt x="5835" y="2941612"/>
                </a:lnTo>
                <a:lnTo>
                  <a:pt x="3290" y="2989987"/>
                </a:lnTo>
                <a:lnTo>
                  <a:pt x="1465" y="3038554"/>
                </a:lnTo>
                <a:lnTo>
                  <a:pt x="367" y="3087306"/>
                </a:lnTo>
                <a:lnTo>
                  <a:pt x="0" y="3136239"/>
                </a:lnTo>
                <a:lnTo>
                  <a:pt x="367" y="3185172"/>
                </a:lnTo>
                <a:lnTo>
                  <a:pt x="1465" y="3233925"/>
                </a:lnTo>
                <a:lnTo>
                  <a:pt x="3290" y="3282491"/>
                </a:lnTo>
                <a:lnTo>
                  <a:pt x="5835" y="3330866"/>
                </a:lnTo>
                <a:lnTo>
                  <a:pt x="9095" y="3379045"/>
                </a:lnTo>
                <a:lnTo>
                  <a:pt x="13065" y="3427021"/>
                </a:lnTo>
                <a:lnTo>
                  <a:pt x="17740" y="3474789"/>
                </a:lnTo>
                <a:lnTo>
                  <a:pt x="23114" y="3522345"/>
                </a:lnTo>
                <a:lnTo>
                  <a:pt x="29182" y="3569682"/>
                </a:lnTo>
                <a:lnTo>
                  <a:pt x="35938" y="3616795"/>
                </a:lnTo>
                <a:lnTo>
                  <a:pt x="43378" y="3663678"/>
                </a:lnTo>
                <a:lnTo>
                  <a:pt x="51495" y="3710327"/>
                </a:lnTo>
                <a:lnTo>
                  <a:pt x="60285" y="3756736"/>
                </a:lnTo>
                <a:lnTo>
                  <a:pt x="69743" y="3802899"/>
                </a:lnTo>
                <a:lnTo>
                  <a:pt x="79862" y="3848811"/>
                </a:lnTo>
                <a:lnTo>
                  <a:pt x="90639" y="3894467"/>
                </a:lnTo>
                <a:lnTo>
                  <a:pt x="102066" y="3939860"/>
                </a:lnTo>
                <a:lnTo>
                  <a:pt x="114139" y="3984987"/>
                </a:lnTo>
                <a:lnTo>
                  <a:pt x="126854" y="4029840"/>
                </a:lnTo>
                <a:lnTo>
                  <a:pt x="140203" y="4074416"/>
                </a:lnTo>
                <a:lnTo>
                  <a:pt x="154182" y="4118708"/>
                </a:lnTo>
                <a:lnTo>
                  <a:pt x="168787" y="4162711"/>
                </a:lnTo>
                <a:lnTo>
                  <a:pt x="184010" y="4206420"/>
                </a:lnTo>
                <a:lnTo>
                  <a:pt x="199848" y="4249829"/>
                </a:lnTo>
                <a:lnTo>
                  <a:pt x="216294" y="4292932"/>
                </a:lnTo>
                <a:lnTo>
                  <a:pt x="233343" y="4335725"/>
                </a:lnTo>
                <a:lnTo>
                  <a:pt x="250991" y="4378202"/>
                </a:lnTo>
                <a:lnTo>
                  <a:pt x="269232" y="4420358"/>
                </a:lnTo>
                <a:lnTo>
                  <a:pt x="288059" y="4462186"/>
                </a:lnTo>
                <a:lnTo>
                  <a:pt x="298492" y="4484489"/>
                </a:lnTo>
              </a:path>
            </a:pathLst>
          </a:custGeom>
          <a:ln w="72877">
            <a:solidFill>
              <a:srgbClr val="5AC5F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Полилиния: фигура 17">
            <a:extLst>
              <a:ext uri="{FF2B5EF4-FFF2-40B4-BE49-F238E27FC236}">
                <a16:creationId xmlns:a16="http://schemas.microsoft.com/office/drawing/2014/main" id="{931611E1-8072-4B09-A722-32967C959227}"/>
              </a:ext>
            </a:extLst>
          </p:cNvPr>
          <p:cNvSpPr/>
          <p:nvPr/>
        </p:nvSpPr>
        <p:spPr>
          <a:xfrm rot="256828">
            <a:off x="17302340" y="1346879"/>
            <a:ext cx="2768507" cy="2685684"/>
          </a:xfrm>
          <a:custGeom>
            <a:avLst/>
            <a:gdLst>
              <a:gd name="connsiteX0" fmla="*/ 1311558 w 2768507"/>
              <a:gd name="connsiteY0" fmla="*/ 0 h 2685684"/>
              <a:gd name="connsiteX1" fmla="*/ 2722094 w 2768507"/>
              <a:gd name="connsiteY1" fmla="*/ 225477 h 2685684"/>
              <a:gd name="connsiteX2" fmla="*/ 2768507 w 2768507"/>
              <a:gd name="connsiteY2" fmla="*/ 845573 h 2685684"/>
              <a:gd name="connsiteX3" fmla="*/ 2615128 w 2768507"/>
              <a:gd name="connsiteY3" fmla="*/ 1800905 h 2685684"/>
              <a:gd name="connsiteX4" fmla="*/ 1571145 w 2768507"/>
              <a:gd name="connsiteY4" fmla="*/ 1143133 h 2685684"/>
              <a:gd name="connsiteX5" fmla="*/ 1324591 w 2768507"/>
              <a:gd name="connsiteY5" fmla="*/ 2685684 h 2685684"/>
              <a:gd name="connsiteX6" fmla="*/ 19875 w 2768507"/>
              <a:gd name="connsiteY6" fmla="*/ 884955 h 2685684"/>
              <a:gd name="connsiteX7" fmla="*/ 1562868 w 2768507"/>
              <a:gd name="connsiteY7" fmla="*/ 1131509 h 2685684"/>
              <a:gd name="connsiteX8" fmla="*/ 1311558 w 2768507"/>
              <a:gd name="connsiteY8" fmla="*/ 0 h 2685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68507" h="2685684">
                <a:moveTo>
                  <a:pt x="1311558" y="0"/>
                </a:moveTo>
                <a:lnTo>
                  <a:pt x="2722094" y="225477"/>
                </a:lnTo>
                <a:lnTo>
                  <a:pt x="2768507" y="845573"/>
                </a:lnTo>
                <a:lnTo>
                  <a:pt x="2615128" y="1800905"/>
                </a:lnTo>
                <a:cubicBezTo>
                  <a:pt x="2191891" y="1733455"/>
                  <a:pt x="1814679" y="1495785"/>
                  <a:pt x="1571145" y="1143133"/>
                </a:cubicBezTo>
                <a:lnTo>
                  <a:pt x="1324591" y="2685684"/>
                </a:lnTo>
                <a:cubicBezTo>
                  <a:pt x="467128" y="2548582"/>
                  <a:pt x="-116943" y="1742463"/>
                  <a:pt x="19875" y="884955"/>
                </a:cubicBezTo>
                <a:lnTo>
                  <a:pt x="1562868" y="1131509"/>
                </a:lnTo>
                <a:cubicBezTo>
                  <a:pt x="1337762" y="800235"/>
                  <a:pt x="1247850" y="395421"/>
                  <a:pt x="1311558" y="0"/>
                </a:cubicBezTo>
                <a:close/>
              </a:path>
            </a:pathLst>
          </a:custGeom>
          <a:solidFill>
            <a:srgbClr val="EB6400"/>
          </a:solidFill>
          <a:ln w="8792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79534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</TotalTime>
  <Words>116</Words>
  <Application>Microsoft Office PowerPoint</Application>
  <PresentationFormat>Произвольный</PresentationFormat>
  <Paragraphs>39</Paragraphs>
  <Slides>5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8" baseType="lpstr">
      <vt:lpstr>Calibri</vt:lpstr>
      <vt:lpstr>Goethe FF Clan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kann motivieren</dc:title>
  <dc:creator>Татьяна Будаева</dc:creator>
  <cp:lastModifiedBy>Татьяна Бондарчук</cp:lastModifiedBy>
  <cp:revision>30</cp:revision>
  <dcterms:created xsi:type="dcterms:W3CDTF">2024-10-01T13:32:13Z</dcterms:created>
  <dcterms:modified xsi:type="dcterms:W3CDTF">2024-11-06T07:56:17Z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2024-09-26T00:00:00Z</vt:filetime>
  </property>
  <property fmtid="{D5CDD505-2E9C-101B-9397-08002B2CF9AE}" pid="3" name="Creator">
    <vt:lpwstr>Adobe InDesign 15.0 (Windows)</vt:lpwstr>
  </property>
  <property fmtid="{D5CDD505-2E9C-101B-9397-08002B2CF9AE}" pid="4" name="LastSaved">
    <vt:filetime>2024-10-01T00:00:00Z</vt:filetime>
  </property>
</Properties>
</file>