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Default Extension="svg" ContentType="image/sv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70" r:id="rId7"/>
  </p:sldIdLst>
  <p:sldSz cx="20104100" cy="11309350"/>
  <p:notesSz cx="20104100" cy="113093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AC8F5"/>
    <a:srgbClr val="A0C814"/>
    <a:srgbClr val="EB6400"/>
    <a:srgbClr val="82055F"/>
    <a:srgbClr val="00396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2" d="100"/>
          <a:sy n="42" d="100"/>
        </p:scale>
        <p:origin x="-762" y="-102"/>
      </p:cViewPr>
      <p:guideLst>
        <p:guide orient="horz" pos="2880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288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5651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11387138" y="0"/>
            <a:ext cx="8712200" cy="5651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146F31-CC23-4E0C-8E44-F710CAD15D20}" type="datetimeFigureOut">
              <a:rPr lang="de-DE" smtClean="0"/>
              <a:t>13.11.2024</a:t>
            </a:fld>
            <a:endParaRPr lang="de-DE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281738" y="847725"/>
            <a:ext cx="7540625" cy="42418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2009775" y="5372100"/>
            <a:ext cx="16084550" cy="50895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de-DE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10742613"/>
            <a:ext cx="8712200" cy="5651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11387138" y="10742613"/>
            <a:ext cx="8712200" cy="5651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7039CD-366A-4523-9790-7BCD79FCACD9}" type="slidenum">
              <a:rPr lang="de-DE" smtClean="0"/>
              <a:t>‹#›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Beim Klick auf</a:t>
            </a:r>
            <a:r>
              <a:rPr lang="de-DE" baseline="0" dirty="0" smtClean="0"/>
              <a:t> die Tasten links erscheinen Bilder, die KI generiert hat</a:t>
            </a:r>
            <a:r>
              <a:rPr lang="ru-RU" baseline="0" dirty="0" smtClean="0"/>
              <a:t> (</a:t>
            </a:r>
            <a:r>
              <a:rPr lang="de-DE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Bilder sind mit </a:t>
            </a:r>
            <a:r>
              <a:rPr lang="de-DE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fobizz</a:t>
            </a:r>
            <a:r>
              <a:rPr lang="de-DE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KI-Assistenz für Bilder erstellt</a:t>
            </a:r>
            <a:r>
              <a:rPr lang="ru-RU" baseline="0" dirty="0" smtClean="0"/>
              <a:t>)</a:t>
            </a:r>
            <a:r>
              <a:rPr lang="de-DE" baseline="0" dirty="0" smtClean="0"/>
              <a:t>. Beim zweiten Klick auf dieselbe Taste verschwindet das Bild. Beim Klick auf die Tasten rechts erscheinen echte Fotos. Beim zweiten Klick auf dieselbe Taste verschwindet das Foto. </a:t>
            </a:r>
          </a:p>
          <a:p>
            <a:r>
              <a:rPr lang="de-DE" baseline="0" dirty="0" smtClean="0"/>
              <a:t>Tasten 1 – französisches Frühstück, Tasten 2 – russisches Frühstück, Tasten 3 – japanisches Frühstück, Tasten 4 – deutsches Frühstück, Tasten 5 – englisches </a:t>
            </a:r>
            <a:r>
              <a:rPr lang="de-DE" baseline="0" smtClean="0"/>
              <a:t>Frühstück.</a:t>
            </a:r>
            <a:endParaRPr lang="de-DE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7039CD-366A-4523-9790-7BCD79FCACD9}" type="slidenum">
              <a:rPr lang="de-DE" smtClean="0"/>
              <a:t>5</a:t>
            </a:fld>
            <a:endParaRPr lang="de-DE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rgbClr val="0039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507807" y="3505898"/>
            <a:ext cx="17088486" cy="237496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3015615" y="6333236"/>
            <a:ext cx="14072870" cy="28273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9B8435CA-6EA3-4B20-9133-AA657223CF3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828000" y="468000"/>
            <a:ext cx="1643063" cy="571500"/>
          </a:xfrm>
          <a:prstGeom prst="rect">
            <a:avLst/>
          </a:prstGeom>
        </p:spPr>
      </p:pic>
      <p:sp>
        <p:nvSpPr>
          <p:cNvPr id="8" name="Holder 4">
            <a:extLst>
              <a:ext uri="{FF2B5EF4-FFF2-40B4-BE49-F238E27FC236}">
                <a16:creationId xmlns:a16="http://schemas.microsoft.com/office/drawing/2014/main" xmlns="" id="{1FD4CAC9-C50B-47CB-9AB6-B5F6BDD1EF8A}"/>
              </a:ext>
            </a:extLst>
          </p:cNvPr>
          <p:cNvSpPr txBox="1">
            <a:spLocks/>
          </p:cNvSpPr>
          <p:nvPr userDrawn="1"/>
        </p:nvSpPr>
        <p:spPr>
          <a:xfrm>
            <a:off x="831850" y="10836275"/>
            <a:ext cx="2971800" cy="1461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marL="0" algn="l" defTabSz="914330" rtl="0" eaLnBrk="1" latinLnBrk="0" hangingPunct="1">
              <a:defRPr sz="950" b="0" i="0" kern="1200">
                <a:solidFill>
                  <a:srgbClr val="5AC5F2"/>
                </a:solidFill>
                <a:latin typeface="Goethe FF Clan" panose="020B0506030101020104" pitchFamily="34" charset="0"/>
                <a:ea typeface="+mn-ea"/>
                <a:cs typeface="Goethe FF Clan" panose="020B0506030101020104" pitchFamily="34" charset="0"/>
              </a:defRPr>
            </a:lvl1pPr>
            <a:lvl2pPr marL="457166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0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5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59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25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89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55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18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>
              <a:spcBef>
                <a:spcPts val="125"/>
              </a:spcBef>
            </a:pPr>
            <a:r>
              <a:rPr lang="en-US" b="1" spc="35" dirty="0"/>
              <a:t>www.goethe.de/rus/deutschinshorts</a:t>
            </a:r>
          </a:p>
        </p:txBody>
      </p:sp>
      <p:sp>
        <p:nvSpPr>
          <p:cNvPr id="9" name="Holder 4">
            <a:extLst>
              <a:ext uri="{FF2B5EF4-FFF2-40B4-BE49-F238E27FC236}">
                <a16:creationId xmlns:a16="http://schemas.microsoft.com/office/drawing/2014/main" xmlns="" id="{8D2E700C-0321-45D1-B348-872EA7A87B69}"/>
              </a:ext>
            </a:extLst>
          </p:cNvPr>
          <p:cNvSpPr txBox="1">
            <a:spLocks/>
          </p:cNvSpPr>
          <p:nvPr userDrawn="1"/>
        </p:nvSpPr>
        <p:spPr>
          <a:xfrm>
            <a:off x="16300450" y="10836275"/>
            <a:ext cx="2971800" cy="1461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marL="0" algn="l" defTabSz="914330" rtl="0" eaLnBrk="1" latinLnBrk="0" hangingPunct="1">
              <a:defRPr sz="950" b="0" i="0" kern="1200">
                <a:solidFill>
                  <a:srgbClr val="5AC5F2"/>
                </a:solidFill>
                <a:latin typeface="Goethe FF Clan" panose="020B0506030101020104" pitchFamily="34" charset="0"/>
                <a:ea typeface="+mn-ea"/>
                <a:cs typeface="Goethe FF Clan" panose="020B0506030101020104" pitchFamily="34" charset="0"/>
              </a:defRPr>
            </a:lvl1pPr>
            <a:lvl2pPr marL="457166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0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5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59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25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89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55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18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 algn="r">
              <a:spcBef>
                <a:spcPts val="125"/>
              </a:spcBef>
            </a:pPr>
            <a:r>
              <a:rPr lang="en-US" b="0" spc="35" dirty="0"/>
              <a:t>© 2024 Goethe-</a:t>
            </a:r>
            <a:r>
              <a:rPr lang="en-US" b="0" spc="35" dirty="0" err="1"/>
              <a:t>Institut</a:t>
            </a:r>
            <a:r>
              <a:rPr lang="en-US" b="0" spc="35" dirty="0"/>
              <a:t> </a:t>
            </a:r>
            <a:r>
              <a:rPr lang="en-US" b="0" spc="35" dirty="0" err="1"/>
              <a:t>Moskau</a:t>
            </a:r>
            <a:endParaRPr lang="en-US" b="0" spc="35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bg>
      <p:bgPr>
        <a:solidFill>
          <a:srgbClr val="0039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154712" y="1823379"/>
            <a:ext cx="11794675" cy="1797685"/>
          </a:xfrm>
          <a:prstGeom prst="rect">
            <a:avLst/>
          </a:prstGeom>
        </p:spPr>
        <p:txBody>
          <a:bodyPr lIns="0" tIns="0" rIns="0" bIns="0"/>
          <a:lstStyle>
            <a:lvl1pPr>
              <a:defRPr sz="4950" b="1" i="0">
                <a:solidFill>
                  <a:schemeClr val="tx1"/>
                </a:solidFill>
                <a:latin typeface="Goethe FF Clan"/>
                <a:cs typeface="Goethe FF Cl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05205" y="2601150"/>
            <a:ext cx="18093690" cy="7464171"/>
          </a:xfrm>
          <a:prstGeom prst="rect">
            <a:avLst/>
          </a:prstGeom>
        </p:spPr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EB948F60-1883-48D1-80B1-7E279D72A5F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828000" y="468000"/>
            <a:ext cx="1643063" cy="571500"/>
          </a:xfrm>
          <a:prstGeom prst="rect">
            <a:avLst/>
          </a:prstGeom>
        </p:spPr>
      </p:pic>
      <p:sp>
        <p:nvSpPr>
          <p:cNvPr id="8" name="Holder 4">
            <a:extLst>
              <a:ext uri="{FF2B5EF4-FFF2-40B4-BE49-F238E27FC236}">
                <a16:creationId xmlns:a16="http://schemas.microsoft.com/office/drawing/2014/main" xmlns="" id="{64E6A352-FC56-47FF-894F-7DE85485898F}"/>
              </a:ext>
            </a:extLst>
          </p:cNvPr>
          <p:cNvSpPr txBox="1">
            <a:spLocks/>
          </p:cNvSpPr>
          <p:nvPr userDrawn="1"/>
        </p:nvSpPr>
        <p:spPr>
          <a:xfrm>
            <a:off x="831850" y="10836275"/>
            <a:ext cx="2971800" cy="1461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marL="0" algn="l" defTabSz="914330" rtl="0" eaLnBrk="1" latinLnBrk="0" hangingPunct="1">
              <a:defRPr sz="950" b="0" i="0" kern="1200">
                <a:solidFill>
                  <a:srgbClr val="5AC5F2"/>
                </a:solidFill>
                <a:latin typeface="Goethe FF Clan" panose="020B0506030101020104" pitchFamily="34" charset="0"/>
                <a:ea typeface="+mn-ea"/>
                <a:cs typeface="Goethe FF Clan" panose="020B0506030101020104" pitchFamily="34" charset="0"/>
              </a:defRPr>
            </a:lvl1pPr>
            <a:lvl2pPr marL="457166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0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5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59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25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89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55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18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>
              <a:spcBef>
                <a:spcPts val="125"/>
              </a:spcBef>
            </a:pPr>
            <a:r>
              <a:rPr lang="en-US" b="1" spc="35" dirty="0"/>
              <a:t>www.goethe.de/rus/deutschinshorts</a:t>
            </a:r>
          </a:p>
        </p:txBody>
      </p:sp>
      <p:sp>
        <p:nvSpPr>
          <p:cNvPr id="9" name="Holder 4">
            <a:extLst>
              <a:ext uri="{FF2B5EF4-FFF2-40B4-BE49-F238E27FC236}">
                <a16:creationId xmlns:a16="http://schemas.microsoft.com/office/drawing/2014/main" xmlns="" id="{A9B22742-E104-4E15-9D4A-169CE486818B}"/>
              </a:ext>
            </a:extLst>
          </p:cNvPr>
          <p:cNvSpPr txBox="1">
            <a:spLocks/>
          </p:cNvSpPr>
          <p:nvPr userDrawn="1"/>
        </p:nvSpPr>
        <p:spPr>
          <a:xfrm>
            <a:off x="16300450" y="10836275"/>
            <a:ext cx="2971800" cy="1461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marL="0" algn="l" defTabSz="914330" rtl="0" eaLnBrk="1" latinLnBrk="0" hangingPunct="1">
              <a:defRPr sz="950" b="0" i="0" kern="1200">
                <a:solidFill>
                  <a:srgbClr val="5AC5F2"/>
                </a:solidFill>
                <a:latin typeface="Goethe FF Clan" panose="020B0506030101020104" pitchFamily="34" charset="0"/>
                <a:ea typeface="+mn-ea"/>
                <a:cs typeface="Goethe FF Clan" panose="020B0506030101020104" pitchFamily="34" charset="0"/>
              </a:defRPr>
            </a:lvl1pPr>
            <a:lvl2pPr marL="457166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0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5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59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25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89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55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18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 algn="r">
              <a:spcBef>
                <a:spcPts val="125"/>
              </a:spcBef>
            </a:pPr>
            <a:r>
              <a:rPr lang="en-US" b="0" spc="35" dirty="0"/>
              <a:t>© 2024 Goethe-</a:t>
            </a:r>
            <a:r>
              <a:rPr lang="en-US" b="0" spc="35" dirty="0" err="1"/>
              <a:t>Institut</a:t>
            </a:r>
            <a:r>
              <a:rPr lang="en-US" b="0" spc="35" dirty="0"/>
              <a:t> </a:t>
            </a:r>
            <a:r>
              <a:rPr lang="en-US" b="0" spc="35" dirty="0" err="1"/>
              <a:t>Moskau</a:t>
            </a:r>
            <a:endParaRPr lang="en-US" b="0" spc="35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rgbClr val="0039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154712" y="1823379"/>
            <a:ext cx="11794675" cy="1797685"/>
          </a:xfrm>
          <a:prstGeom prst="rect">
            <a:avLst/>
          </a:prstGeom>
        </p:spPr>
        <p:txBody>
          <a:bodyPr lIns="0" tIns="0" rIns="0" bIns="0"/>
          <a:lstStyle>
            <a:lvl1pPr>
              <a:defRPr sz="4950" b="1" i="0">
                <a:solidFill>
                  <a:schemeClr val="tx1"/>
                </a:solidFill>
                <a:latin typeface="Goethe FF Clan"/>
                <a:cs typeface="Goethe FF Cl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005205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10353611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718BDD21-C99E-42B2-991A-61383B9D8D3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828000" y="468000"/>
            <a:ext cx="1643063" cy="571500"/>
          </a:xfrm>
          <a:prstGeom prst="rect">
            <a:avLst/>
          </a:prstGeom>
        </p:spPr>
      </p:pic>
      <p:sp>
        <p:nvSpPr>
          <p:cNvPr id="9" name="Holder 4">
            <a:extLst>
              <a:ext uri="{FF2B5EF4-FFF2-40B4-BE49-F238E27FC236}">
                <a16:creationId xmlns:a16="http://schemas.microsoft.com/office/drawing/2014/main" xmlns="" id="{895F4BC0-C8F9-439A-9E23-08F751207890}"/>
              </a:ext>
            </a:extLst>
          </p:cNvPr>
          <p:cNvSpPr txBox="1">
            <a:spLocks/>
          </p:cNvSpPr>
          <p:nvPr userDrawn="1"/>
        </p:nvSpPr>
        <p:spPr>
          <a:xfrm>
            <a:off x="831850" y="10836275"/>
            <a:ext cx="2971800" cy="1461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marL="0" algn="l" defTabSz="914330" rtl="0" eaLnBrk="1" latinLnBrk="0" hangingPunct="1">
              <a:defRPr sz="950" b="0" i="0" kern="1200">
                <a:solidFill>
                  <a:srgbClr val="5AC5F2"/>
                </a:solidFill>
                <a:latin typeface="Goethe FF Clan" panose="020B0506030101020104" pitchFamily="34" charset="0"/>
                <a:ea typeface="+mn-ea"/>
                <a:cs typeface="Goethe FF Clan" panose="020B0506030101020104" pitchFamily="34" charset="0"/>
              </a:defRPr>
            </a:lvl1pPr>
            <a:lvl2pPr marL="457166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0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5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59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25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89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55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18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>
              <a:spcBef>
                <a:spcPts val="125"/>
              </a:spcBef>
            </a:pPr>
            <a:r>
              <a:rPr lang="en-US" b="1" spc="35" dirty="0"/>
              <a:t>www.goethe.de/rus/deutschinshorts</a:t>
            </a:r>
          </a:p>
        </p:txBody>
      </p:sp>
      <p:sp>
        <p:nvSpPr>
          <p:cNvPr id="10" name="Holder 4">
            <a:extLst>
              <a:ext uri="{FF2B5EF4-FFF2-40B4-BE49-F238E27FC236}">
                <a16:creationId xmlns:a16="http://schemas.microsoft.com/office/drawing/2014/main" xmlns="" id="{DE524498-DC06-4115-9787-1D2295FBC480}"/>
              </a:ext>
            </a:extLst>
          </p:cNvPr>
          <p:cNvSpPr txBox="1">
            <a:spLocks/>
          </p:cNvSpPr>
          <p:nvPr userDrawn="1"/>
        </p:nvSpPr>
        <p:spPr>
          <a:xfrm>
            <a:off x="16300450" y="10836275"/>
            <a:ext cx="2971800" cy="1461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marL="0" algn="l" defTabSz="914330" rtl="0" eaLnBrk="1" latinLnBrk="0" hangingPunct="1">
              <a:defRPr sz="950" b="0" i="0" kern="1200">
                <a:solidFill>
                  <a:srgbClr val="5AC5F2"/>
                </a:solidFill>
                <a:latin typeface="Goethe FF Clan" panose="020B0506030101020104" pitchFamily="34" charset="0"/>
                <a:ea typeface="+mn-ea"/>
                <a:cs typeface="Goethe FF Clan" panose="020B0506030101020104" pitchFamily="34" charset="0"/>
              </a:defRPr>
            </a:lvl1pPr>
            <a:lvl2pPr marL="457166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0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5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59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25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89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55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18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 algn="r">
              <a:spcBef>
                <a:spcPts val="125"/>
              </a:spcBef>
            </a:pPr>
            <a:r>
              <a:rPr lang="en-US" b="0" spc="35" dirty="0"/>
              <a:t>© 2024 Goethe-</a:t>
            </a:r>
            <a:r>
              <a:rPr lang="en-US" b="0" spc="35" dirty="0" err="1"/>
              <a:t>Institut</a:t>
            </a:r>
            <a:r>
              <a:rPr lang="en-US" b="0" spc="35" dirty="0"/>
              <a:t> </a:t>
            </a:r>
            <a:r>
              <a:rPr lang="en-US" b="0" spc="35" dirty="0" err="1"/>
              <a:t>Moskau</a:t>
            </a:r>
            <a:endParaRPr lang="en-US" b="0" spc="35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nly">
    <p:bg>
      <p:bgPr>
        <a:solidFill>
          <a:srgbClr val="0039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9254B18B-79FD-4F47-9F00-9A28BE122B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828000" y="468000"/>
            <a:ext cx="1643063" cy="571500"/>
          </a:xfrm>
          <a:prstGeom prst="rect">
            <a:avLst/>
          </a:prstGeom>
        </p:spPr>
      </p:pic>
      <p:sp>
        <p:nvSpPr>
          <p:cNvPr id="7" name="Holder 4">
            <a:extLst>
              <a:ext uri="{FF2B5EF4-FFF2-40B4-BE49-F238E27FC236}">
                <a16:creationId xmlns:a16="http://schemas.microsoft.com/office/drawing/2014/main" xmlns="" id="{3F6120AE-76B6-48F6-B93F-7D87BE72575B}"/>
              </a:ext>
            </a:extLst>
          </p:cNvPr>
          <p:cNvSpPr txBox="1">
            <a:spLocks/>
          </p:cNvSpPr>
          <p:nvPr userDrawn="1"/>
        </p:nvSpPr>
        <p:spPr>
          <a:xfrm>
            <a:off x="831850" y="10836275"/>
            <a:ext cx="2971800" cy="1461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marL="0" algn="l" defTabSz="914330" rtl="0" eaLnBrk="1" latinLnBrk="0" hangingPunct="1">
              <a:defRPr sz="950" b="0" i="0" kern="1200">
                <a:solidFill>
                  <a:srgbClr val="5AC5F2"/>
                </a:solidFill>
                <a:latin typeface="Goethe FF Clan" panose="020B0506030101020104" pitchFamily="34" charset="0"/>
                <a:ea typeface="+mn-ea"/>
                <a:cs typeface="Goethe FF Clan" panose="020B0506030101020104" pitchFamily="34" charset="0"/>
              </a:defRPr>
            </a:lvl1pPr>
            <a:lvl2pPr marL="457166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0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5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59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25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89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55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18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>
              <a:spcBef>
                <a:spcPts val="125"/>
              </a:spcBef>
            </a:pPr>
            <a:r>
              <a:rPr lang="en-US" b="1" spc="35" dirty="0"/>
              <a:t>www.goethe.de/rus/deutschinshorts</a:t>
            </a:r>
          </a:p>
        </p:txBody>
      </p:sp>
      <p:sp>
        <p:nvSpPr>
          <p:cNvPr id="8" name="Holder 4">
            <a:extLst>
              <a:ext uri="{FF2B5EF4-FFF2-40B4-BE49-F238E27FC236}">
                <a16:creationId xmlns:a16="http://schemas.microsoft.com/office/drawing/2014/main" xmlns="" id="{647FCD2E-EE2E-4E7F-82A6-E40929BAFB32}"/>
              </a:ext>
            </a:extLst>
          </p:cNvPr>
          <p:cNvSpPr txBox="1">
            <a:spLocks/>
          </p:cNvSpPr>
          <p:nvPr userDrawn="1"/>
        </p:nvSpPr>
        <p:spPr>
          <a:xfrm>
            <a:off x="16300450" y="10836275"/>
            <a:ext cx="2971800" cy="1461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marL="0" algn="l" defTabSz="914330" rtl="0" eaLnBrk="1" latinLnBrk="0" hangingPunct="1">
              <a:defRPr sz="950" b="0" i="0" kern="1200">
                <a:solidFill>
                  <a:srgbClr val="5AC5F2"/>
                </a:solidFill>
                <a:latin typeface="Goethe FF Clan" panose="020B0506030101020104" pitchFamily="34" charset="0"/>
                <a:ea typeface="+mn-ea"/>
                <a:cs typeface="Goethe FF Clan" panose="020B0506030101020104" pitchFamily="34" charset="0"/>
              </a:defRPr>
            </a:lvl1pPr>
            <a:lvl2pPr marL="457166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0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5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59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25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89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55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18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 algn="r">
              <a:spcBef>
                <a:spcPts val="125"/>
              </a:spcBef>
            </a:pPr>
            <a:r>
              <a:rPr lang="en-US" b="0" spc="35" dirty="0"/>
              <a:t>© 2024 Goethe-</a:t>
            </a:r>
            <a:r>
              <a:rPr lang="en-US" b="0" spc="35" dirty="0" err="1"/>
              <a:t>Institut</a:t>
            </a:r>
            <a:r>
              <a:rPr lang="en-US" b="0" spc="35" dirty="0"/>
              <a:t> </a:t>
            </a:r>
            <a:r>
              <a:rPr lang="en-US" b="0" spc="35" dirty="0" err="1"/>
              <a:t>Moskau</a:t>
            </a:r>
            <a:endParaRPr lang="en-US" b="0" spc="35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rgbClr val="0039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8E6DD19F-7546-406A-BE4C-BE34F507E67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828000" y="468000"/>
            <a:ext cx="1643063" cy="571500"/>
          </a:xfrm>
          <a:prstGeom prst="rect">
            <a:avLst/>
          </a:prstGeom>
        </p:spPr>
      </p:pic>
      <p:sp>
        <p:nvSpPr>
          <p:cNvPr id="6" name="Holder 4">
            <a:extLst>
              <a:ext uri="{FF2B5EF4-FFF2-40B4-BE49-F238E27FC236}">
                <a16:creationId xmlns:a16="http://schemas.microsoft.com/office/drawing/2014/main" xmlns="" id="{427E931B-2028-4DC8-80A9-4A94A92308F1}"/>
              </a:ext>
            </a:extLst>
          </p:cNvPr>
          <p:cNvSpPr txBox="1">
            <a:spLocks/>
          </p:cNvSpPr>
          <p:nvPr userDrawn="1"/>
        </p:nvSpPr>
        <p:spPr>
          <a:xfrm>
            <a:off x="831850" y="10836275"/>
            <a:ext cx="2971800" cy="1461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marL="0" algn="l" defTabSz="914330" rtl="0" eaLnBrk="1" latinLnBrk="0" hangingPunct="1">
              <a:defRPr sz="950" b="0" i="0" kern="1200">
                <a:solidFill>
                  <a:srgbClr val="5AC5F2"/>
                </a:solidFill>
                <a:latin typeface="Goethe FF Clan" panose="020B0506030101020104" pitchFamily="34" charset="0"/>
                <a:ea typeface="+mn-ea"/>
                <a:cs typeface="Goethe FF Clan" panose="020B0506030101020104" pitchFamily="34" charset="0"/>
              </a:defRPr>
            </a:lvl1pPr>
            <a:lvl2pPr marL="457166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0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5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59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25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89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55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18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>
              <a:spcBef>
                <a:spcPts val="125"/>
              </a:spcBef>
            </a:pPr>
            <a:r>
              <a:rPr lang="en-US" b="1" spc="35" dirty="0"/>
              <a:t>www.goethe.de/rus/deutschinshorts</a:t>
            </a:r>
          </a:p>
        </p:txBody>
      </p:sp>
      <p:sp>
        <p:nvSpPr>
          <p:cNvPr id="7" name="Holder 4">
            <a:extLst>
              <a:ext uri="{FF2B5EF4-FFF2-40B4-BE49-F238E27FC236}">
                <a16:creationId xmlns:a16="http://schemas.microsoft.com/office/drawing/2014/main" xmlns="" id="{430F7A82-BAC3-49C4-A276-727C0FAD8308}"/>
              </a:ext>
            </a:extLst>
          </p:cNvPr>
          <p:cNvSpPr txBox="1">
            <a:spLocks/>
          </p:cNvSpPr>
          <p:nvPr userDrawn="1"/>
        </p:nvSpPr>
        <p:spPr>
          <a:xfrm>
            <a:off x="16300450" y="10836275"/>
            <a:ext cx="2971800" cy="1461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marL="0" algn="l" defTabSz="914330" rtl="0" eaLnBrk="1" latinLnBrk="0" hangingPunct="1">
              <a:defRPr sz="950" b="0" i="0" kern="1200">
                <a:solidFill>
                  <a:srgbClr val="5AC5F2"/>
                </a:solidFill>
                <a:latin typeface="Goethe FF Clan" panose="020B0506030101020104" pitchFamily="34" charset="0"/>
                <a:ea typeface="+mn-ea"/>
                <a:cs typeface="Goethe FF Clan" panose="020B0506030101020104" pitchFamily="34" charset="0"/>
              </a:defRPr>
            </a:lvl1pPr>
            <a:lvl2pPr marL="457166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0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5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59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25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89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55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18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 algn="r">
              <a:spcBef>
                <a:spcPts val="125"/>
              </a:spcBef>
            </a:pPr>
            <a:r>
              <a:rPr lang="en-US" b="0" spc="35" dirty="0"/>
              <a:t>© 2024 Goethe-</a:t>
            </a:r>
            <a:r>
              <a:rPr lang="en-US" b="0" spc="35" dirty="0" err="1"/>
              <a:t>Institut</a:t>
            </a:r>
            <a:r>
              <a:rPr lang="en-US" b="0" spc="35" dirty="0"/>
              <a:t> </a:t>
            </a:r>
            <a:r>
              <a:rPr lang="en-US" b="0" spc="35" dirty="0" err="1"/>
              <a:t>Moskau</a:t>
            </a:r>
            <a:endParaRPr lang="en-US" b="0" spc="35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sv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9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154712" y="1823379"/>
            <a:ext cx="11794675" cy="17976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950" b="1" i="0">
                <a:solidFill>
                  <a:schemeClr val="tx1"/>
                </a:solidFill>
                <a:latin typeface="Goethe FF Clan"/>
                <a:cs typeface="Goethe FF Clan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05205" y="2601150"/>
            <a:ext cx="18093690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 dirty="0"/>
          </a:p>
        </p:txBody>
      </p:sp>
      <p:pic>
        <p:nvPicPr>
          <p:cNvPr id="25" name="Рисунок 24">
            <a:extLst>
              <a:ext uri="{FF2B5EF4-FFF2-40B4-BE49-F238E27FC236}">
                <a16:creationId xmlns:a16="http://schemas.microsoft.com/office/drawing/2014/main" xmlns="" id="{09A21B81-3999-4A6A-9A1E-44F53B84A2AF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828000" y="468000"/>
            <a:ext cx="1643063" cy="571500"/>
          </a:xfrm>
          <a:prstGeom prst="rect">
            <a:avLst/>
          </a:prstGeom>
        </p:spPr>
      </p:pic>
      <p:sp>
        <p:nvSpPr>
          <p:cNvPr id="26" name="Holder 4">
            <a:extLst>
              <a:ext uri="{FF2B5EF4-FFF2-40B4-BE49-F238E27FC236}">
                <a16:creationId xmlns:a16="http://schemas.microsoft.com/office/drawing/2014/main" xmlns="" id="{195025E8-3D18-4566-8EBA-434ECF62A0E9}"/>
              </a:ext>
            </a:extLst>
          </p:cNvPr>
          <p:cNvSpPr txBox="1">
            <a:spLocks/>
          </p:cNvSpPr>
          <p:nvPr userDrawn="1"/>
        </p:nvSpPr>
        <p:spPr>
          <a:xfrm>
            <a:off x="831850" y="10836275"/>
            <a:ext cx="2971800" cy="1461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marL="0" algn="l" defTabSz="914330" rtl="0" eaLnBrk="1" latinLnBrk="0" hangingPunct="1">
              <a:defRPr sz="950" b="0" i="0" kern="1200">
                <a:solidFill>
                  <a:srgbClr val="5AC5F2"/>
                </a:solidFill>
                <a:latin typeface="Goethe FF Clan" panose="020B0506030101020104" pitchFamily="34" charset="0"/>
                <a:ea typeface="+mn-ea"/>
                <a:cs typeface="Goethe FF Clan" panose="020B0506030101020104" pitchFamily="34" charset="0"/>
              </a:defRPr>
            </a:lvl1pPr>
            <a:lvl2pPr marL="457166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0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5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59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25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89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55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18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>
              <a:spcBef>
                <a:spcPts val="125"/>
              </a:spcBef>
            </a:pPr>
            <a:r>
              <a:rPr lang="en-US" b="1" spc="35" dirty="0"/>
              <a:t>www.goethe.de/rus/deutschinshorts</a:t>
            </a:r>
          </a:p>
        </p:txBody>
      </p:sp>
      <p:sp>
        <p:nvSpPr>
          <p:cNvPr id="27" name="Holder 4">
            <a:extLst>
              <a:ext uri="{FF2B5EF4-FFF2-40B4-BE49-F238E27FC236}">
                <a16:creationId xmlns:a16="http://schemas.microsoft.com/office/drawing/2014/main" xmlns="" id="{31D58355-2C63-45E9-9228-AFC25C0272AB}"/>
              </a:ext>
            </a:extLst>
          </p:cNvPr>
          <p:cNvSpPr txBox="1">
            <a:spLocks/>
          </p:cNvSpPr>
          <p:nvPr userDrawn="1"/>
        </p:nvSpPr>
        <p:spPr>
          <a:xfrm>
            <a:off x="16300450" y="10836275"/>
            <a:ext cx="2971800" cy="1461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marL="0" algn="l" defTabSz="914330" rtl="0" eaLnBrk="1" latinLnBrk="0" hangingPunct="1">
              <a:defRPr sz="950" b="0" i="0" kern="1200">
                <a:solidFill>
                  <a:srgbClr val="5AC5F2"/>
                </a:solidFill>
                <a:latin typeface="Goethe FF Clan" panose="020B0506030101020104" pitchFamily="34" charset="0"/>
                <a:ea typeface="+mn-ea"/>
                <a:cs typeface="Goethe FF Clan" panose="020B0506030101020104" pitchFamily="34" charset="0"/>
              </a:defRPr>
            </a:lvl1pPr>
            <a:lvl2pPr marL="457166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0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5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59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25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89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55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18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 algn="r">
              <a:spcBef>
                <a:spcPts val="125"/>
              </a:spcBef>
            </a:pPr>
            <a:r>
              <a:rPr lang="en-US" b="0" spc="35" dirty="0"/>
              <a:t>© 2024 Goethe-</a:t>
            </a:r>
            <a:r>
              <a:rPr lang="en-US" b="0" spc="35" dirty="0" err="1"/>
              <a:t>Institut</a:t>
            </a:r>
            <a:r>
              <a:rPr lang="en-US" b="0" spc="35" dirty="0"/>
              <a:t> </a:t>
            </a:r>
            <a:r>
              <a:rPr lang="en-US" b="0" spc="35" dirty="0" err="1"/>
              <a:t>Moskau</a:t>
            </a:r>
            <a:endParaRPr lang="en-US" b="0" spc="35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1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Полилиния: фигура 23">
            <a:extLst>
              <a:ext uri="{FF2B5EF4-FFF2-40B4-BE49-F238E27FC236}">
                <a16:creationId xmlns:a16="http://schemas.microsoft.com/office/drawing/2014/main" xmlns="" id="{A92F8A01-5446-44CB-8F30-31FD528407F7}"/>
              </a:ext>
            </a:extLst>
          </p:cNvPr>
          <p:cNvSpPr/>
          <p:nvPr/>
        </p:nvSpPr>
        <p:spPr>
          <a:xfrm>
            <a:off x="0" y="5381990"/>
            <a:ext cx="2257412" cy="4137183"/>
          </a:xfrm>
          <a:custGeom>
            <a:avLst/>
            <a:gdLst>
              <a:gd name="connsiteX0" fmla="*/ 1795507 w 2257412"/>
              <a:gd name="connsiteY0" fmla="*/ 0 h 4137183"/>
              <a:gd name="connsiteX1" fmla="*/ 1877941 w 2257412"/>
              <a:gd name="connsiteY1" fmla="*/ 4763 h 4137183"/>
              <a:gd name="connsiteX2" fmla="*/ 1953396 w 2257412"/>
              <a:gd name="connsiteY2" fmla="*/ 17212 h 4137183"/>
              <a:gd name="connsiteX3" fmla="*/ 2021495 w 2257412"/>
              <a:gd name="connsiteY3" fmla="*/ 37480 h 4137183"/>
              <a:gd name="connsiteX4" fmla="*/ 2081866 w 2257412"/>
              <a:gd name="connsiteY4" fmla="*/ 65707 h 4137183"/>
              <a:gd name="connsiteX5" fmla="*/ 2109037 w 2257412"/>
              <a:gd name="connsiteY5" fmla="*/ 82847 h 4137183"/>
              <a:gd name="connsiteX6" fmla="*/ 2134135 w 2257412"/>
              <a:gd name="connsiteY6" fmla="*/ 102028 h 4137183"/>
              <a:gd name="connsiteX7" fmla="*/ 2177926 w 2257412"/>
              <a:gd name="connsiteY7" fmla="*/ 146583 h 4137183"/>
              <a:gd name="connsiteX8" fmla="*/ 2212358 w 2257412"/>
              <a:gd name="connsiteY8" fmla="*/ 198667 h 4137183"/>
              <a:gd name="connsiteX9" fmla="*/ 2236941 w 2257412"/>
              <a:gd name="connsiteY9" fmla="*/ 257272 h 4137183"/>
              <a:gd name="connsiteX10" fmla="*/ 2251888 w 2257412"/>
              <a:gd name="connsiteY10" fmla="*/ 322061 h 4137183"/>
              <a:gd name="connsiteX11" fmla="*/ 2257412 w 2257412"/>
              <a:gd name="connsiteY11" fmla="*/ 392704 h 4137183"/>
              <a:gd name="connsiteX12" fmla="*/ 2253728 w 2257412"/>
              <a:gd name="connsiteY12" fmla="*/ 468864 h 4137183"/>
              <a:gd name="connsiteX13" fmla="*/ 2241050 w 2257412"/>
              <a:gd name="connsiteY13" fmla="*/ 550209 h 4137183"/>
              <a:gd name="connsiteX14" fmla="*/ 2219592 w 2257412"/>
              <a:gd name="connsiteY14" fmla="*/ 636406 h 4137183"/>
              <a:gd name="connsiteX15" fmla="*/ 2205639 w 2257412"/>
              <a:gd name="connsiteY15" fmla="*/ 681221 h 4137183"/>
              <a:gd name="connsiteX16" fmla="*/ 2189568 w 2257412"/>
              <a:gd name="connsiteY16" fmla="*/ 727124 h 4137183"/>
              <a:gd name="connsiteX17" fmla="*/ 2171411 w 2257412"/>
              <a:gd name="connsiteY17" fmla="*/ 774071 h 4137183"/>
              <a:gd name="connsiteX18" fmla="*/ 2151193 w 2257412"/>
              <a:gd name="connsiteY18" fmla="*/ 822025 h 4137183"/>
              <a:gd name="connsiteX19" fmla="*/ 2128940 w 2257412"/>
              <a:gd name="connsiteY19" fmla="*/ 870941 h 4137183"/>
              <a:gd name="connsiteX20" fmla="*/ 2104680 w 2257412"/>
              <a:gd name="connsiteY20" fmla="*/ 920778 h 4137183"/>
              <a:gd name="connsiteX21" fmla="*/ 2078438 w 2257412"/>
              <a:gd name="connsiteY21" fmla="*/ 971495 h 4137183"/>
              <a:gd name="connsiteX22" fmla="*/ 2050241 w 2257412"/>
              <a:gd name="connsiteY22" fmla="*/ 1023050 h 4137183"/>
              <a:gd name="connsiteX23" fmla="*/ 2020118 w 2257412"/>
              <a:gd name="connsiteY23" fmla="*/ 1075402 h 4137183"/>
              <a:gd name="connsiteX24" fmla="*/ 1988092 w 2257412"/>
              <a:gd name="connsiteY24" fmla="*/ 1128508 h 4137183"/>
              <a:gd name="connsiteX25" fmla="*/ 1954194 w 2257412"/>
              <a:gd name="connsiteY25" fmla="*/ 1182327 h 4137183"/>
              <a:gd name="connsiteX26" fmla="*/ 1918448 w 2257412"/>
              <a:gd name="connsiteY26" fmla="*/ 1236817 h 4137183"/>
              <a:gd name="connsiteX27" fmla="*/ 1880882 w 2257412"/>
              <a:gd name="connsiteY27" fmla="*/ 1291937 h 4137183"/>
              <a:gd name="connsiteX28" fmla="*/ 1841521 w 2257412"/>
              <a:gd name="connsiteY28" fmla="*/ 1347645 h 4137183"/>
              <a:gd name="connsiteX29" fmla="*/ 1800394 w 2257412"/>
              <a:gd name="connsiteY29" fmla="*/ 1403899 h 4137183"/>
              <a:gd name="connsiteX30" fmla="*/ 1757526 w 2257412"/>
              <a:gd name="connsiteY30" fmla="*/ 1460658 h 4137183"/>
              <a:gd name="connsiteX31" fmla="*/ 1712945 w 2257412"/>
              <a:gd name="connsiteY31" fmla="*/ 1517879 h 4137183"/>
              <a:gd name="connsiteX32" fmla="*/ 1666676 w 2257412"/>
              <a:gd name="connsiteY32" fmla="*/ 1575522 h 4137183"/>
              <a:gd name="connsiteX33" fmla="*/ 1618749 w 2257412"/>
              <a:gd name="connsiteY33" fmla="*/ 1633545 h 4137183"/>
              <a:gd name="connsiteX34" fmla="*/ 1569187 w 2257412"/>
              <a:gd name="connsiteY34" fmla="*/ 1691905 h 4137183"/>
              <a:gd name="connsiteX35" fmla="*/ 1518019 w 2257412"/>
              <a:gd name="connsiteY35" fmla="*/ 1750562 h 4137183"/>
              <a:gd name="connsiteX36" fmla="*/ 1465271 w 2257412"/>
              <a:gd name="connsiteY36" fmla="*/ 1809473 h 4137183"/>
              <a:gd name="connsiteX37" fmla="*/ 1410969 w 2257412"/>
              <a:gd name="connsiteY37" fmla="*/ 1868598 h 4137183"/>
              <a:gd name="connsiteX38" fmla="*/ 1355142 w 2257412"/>
              <a:gd name="connsiteY38" fmla="*/ 1927892 h 4137183"/>
              <a:gd name="connsiteX39" fmla="*/ 1297816 w 2257412"/>
              <a:gd name="connsiteY39" fmla="*/ 1987319 h 4137183"/>
              <a:gd name="connsiteX40" fmla="*/ 1239015 w 2257412"/>
              <a:gd name="connsiteY40" fmla="*/ 2046831 h 4137183"/>
              <a:gd name="connsiteX41" fmla="*/ 1283605 w 2257412"/>
              <a:gd name="connsiteY41" fmla="*/ 2117844 h 4137183"/>
              <a:gd name="connsiteX42" fmla="*/ 1326728 w 2257412"/>
              <a:gd name="connsiteY42" fmla="*/ 2188427 h 4137183"/>
              <a:gd name="connsiteX43" fmla="*/ 1368370 w 2257412"/>
              <a:gd name="connsiteY43" fmla="*/ 2258530 h 4137183"/>
              <a:gd name="connsiteX44" fmla="*/ 1408511 w 2257412"/>
              <a:gd name="connsiteY44" fmla="*/ 2328106 h 4137183"/>
              <a:gd name="connsiteX45" fmla="*/ 1447134 w 2257412"/>
              <a:gd name="connsiteY45" fmla="*/ 2397105 h 4137183"/>
              <a:gd name="connsiteX46" fmla="*/ 1484221 w 2257412"/>
              <a:gd name="connsiteY46" fmla="*/ 2465483 h 4137183"/>
              <a:gd name="connsiteX47" fmla="*/ 1519755 w 2257412"/>
              <a:gd name="connsiteY47" fmla="*/ 2533190 h 4137183"/>
              <a:gd name="connsiteX48" fmla="*/ 1553718 w 2257412"/>
              <a:gd name="connsiteY48" fmla="*/ 2600177 h 4137183"/>
              <a:gd name="connsiteX49" fmla="*/ 1586091 w 2257412"/>
              <a:gd name="connsiteY49" fmla="*/ 2666398 h 4137183"/>
              <a:gd name="connsiteX50" fmla="*/ 1616857 w 2257412"/>
              <a:gd name="connsiteY50" fmla="*/ 2731804 h 4137183"/>
              <a:gd name="connsiteX51" fmla="*/ 1645998 w 2257412"/>
              <a:gd name="connsiteY51" fmla="*/ 2796349 h 4137183"/>
              <a:gd name="connsiteX52" fmla="*/ 1673498 w 2257412"/>
              <a:gd name="connsiteY52" fmla="*/ 2859983 h 4137183"/>
              <a:gd name="connsiteX53" fmla="*/ 1699336 w 2257412"/>
              <a:gd name="connsiteY53" fmla="*/ 2922658 h 4137183"/>
              <a:gd name="connsiteX54" fmla="*/ 1723498 w 2257412"/>
              <a:gd name="connsiteY54" fmla="*/ 2984327 h 4137183"/>
              <a:gd name="connsiteX55" fmla="*/ 1745964 w 2257412"/>
              <a:gd name="connsiteY55" fmla="*/ 3044943 h 4137183"/>
              <a:gd name="connsiteX56" fmla="*/ 1766715 w 2257412"/>
              <a:gd name="connsiteY56" fmla="*/ 3104456 h 4137183"/>
              <a:gd name="connsiteX57" fmla="*/ 1785736 w 2257412"/>
              <a:gd name="connsiteY57" fmla="*/ 3162821 h 4137183"/>
              <a:gd name="connsiteX58" fmla="*/ 1803007 w 2257412"/>
              <a:gd name="connsiteY58" fmla="*/ 3219987 h 4137183"/>
              <a:gd name="connsiteX59" fmla="*/ 1818512 w 2257412"/>
              <a:gd name="connsiteY59" fmla="*/ 3275908 h 4137183"/>
              <a:gd name="connsiteX60" fmla="*/ 1832232 w 2257412"/>
              <a:gd name="connsiteY60" fmla="*/ 3330536 h 4137183"/>
              <a:gd name="connsiteX61" fmla="*/ 1844150 w 2257412"/>
              <a:gd name="connsiteY61" fmla="*/ 3383823 h 4137183"/>
              <a:gd name="connsiteX62" fmla="*/ 1854249 w 2257412"/>
              <a:gd name="connsiteY62" fmla="*/ 3435721 h 4137183"/>
              <a:gd name="connsiteX63" fmla="*/ 1862508 w 2257412"/>
              <a:gd name="connsiteY63" fmla="*/ 3486181 h 4137183"/>
              <a:gd name="connsiteX64" fmla="*/ 1868912 w 2257412"/>
              <a:gd name="connsiteY64" fmla="*/ 3535158 h 4137183"/>
              <a:gd name="connsiteX65" fmla="*/ 1873444 w 2257412"/>
              <a:gd name="connsiteY65" fmla="*/ 3582601 h 4137183"/>
              <a:gd name="connsiteX66" fmla="*/ 1876084 w 2257412"/>
              <a:gd name="connsiteY66" fmla="*/ 3628463 h 4137183"/>
              <a:gd name="connsiteX67" fmla="*/ 1875620 w 2257412"/>
              <a:gd name="connsiteY67" fmla="*/ 3715255 h 4137183"/>
              <a:gd name="connsiteX68" fmla="*/ 1867378 w 2257412"/>
              <a:gd name="connsiteY68" fmla="*/ 3795151 h 4137183"/>
              <a:gd name="connsiteX69" fmla="*/ 1851216 w 2257412"/>
              <a:gd name="connsiteY69" fmla="*/ 3867767 h 4137183"/>
              <a:gd name="connsiteX70" fmla="*/ 1826993 w 2257412"/>
              <a:gd name="connsiteY70" fmla="*/ 3932720 h 4137183"/>
              <a:gd name="connsiteX71" fmla="*/ 1811813 w 2257412"/>
              <a:gd name="connsiteY71" fmla="*/ 3962203 h 4137183"/>
              <a:gd name="connsiteX72" fmla="*/ 1794565 w 2257412"/>
              <a:gd name="connsiteY72" fmla="*/ 3989628 h 4137183"/>
              <a:gd name="connsiteX73" fmla="*/ 1753790 w 2257412"/>
              <a:gd name="connsiteY73" fmla="*/ 4038106 h 4137183"/>
              <a:gd name="connsiteX74" fmla="*/ 1704626 w 2257412"/>
              <a:gd name="connsiteY74" fmla="*/ 4077700 h 4137183"/>
              <a:gd name="connsiteX75" fmla="*/ 1648293 w 2257412"/>
              <a:gd name="connsiteY75" fmla="*/ 4107337 h 4137183"/>
              <a:gd name="connsiteX76" fmla="*/ 1585418 w 2257412"/>
              <a:gd name="connsiteY76" fmla="*/ 4126981 h 4137183"/>
              <a:gd name="connsiteX77" fmla="*/ 1516351 w 2257412"/>
              <a:gd name="connsiteY77" fmla="*/ 4136856 h 4137183"/>
              <a:gd name="connsiteX78" fmla="*/ 1441441 w 2257412"/>
              <a:gd name="connsiteY78" fmla="*/ 4137183 h 4137183"/>
              <a:gd name="connsiteX79" fmla="*/ 1361040 w 2257412"/>
              <a:gd name="connsiteY79" fmla="*/ 4128182 h 4137183"/>
              <a:gd name="connsiteX80" fmla="*/ 1275495 w 2257412"/>
              <a:gd name="connsiteY80" fmla="*/ 4110076 h 4137183"/>
              <a:gd name="connsiteX81" fmla="*/ 1230903 w 2257412"/>
              <a:gd name="connsiteY81" fmla="*/ 4097677 h 4137183"/>
              <a:gd name="connsiteX82" fmla="*/ 1185158 w 2257412"/>
              <a:gd name="connsiteY82" fmla="*/ 4083087 h 4137183"/>
              <a:gd name="connsiteX83" fmla="*/ 1138303 w 2257412"/>
              <a:gd name="connsiteY83" fmla="*/ 4066330 h 4137183"/>
              <a:gd name="connsiteX84" fmla="*/ 1090378 w 2257412"/>
              <a:gd name="connsiteY84" fmla="*/ 4047435 h 4137183"/>
              <a:gd name="connsiteX85" fmla="*/ 1041432 w 2257412"/>
              <a:gd name="connsiteY85" fmla="*/ 4026431 h 4137183"/>
              <a:gd name="connsiteX86" fmla="*/ 991506 w 2257412"/>
              <a:gd name="connsiteY86" fmla="*/ 4003344 h 4137183"/>
              <a:gd name="connsiteX87" fmla="*/ 940646 w 2257412"/>
              <a:gd name="connsiteY87" fmla="*/ 3978202 h 4137183"/>
              <a:gd name="connsiteX88" fmla="*/ 888892 w 2257412"/>
              <a:gd name="connsiteY88" fmla="*/ 3951034 h 4137183"/>
              <a:gd name="connsiteX89" fmla="*/ 836290 w 2257412"/>
              <a:gd name="connsiteY89" fmla="*/ 3921868 h 4137183"/>
              <a:gd name="connsiteX90" fmla="*/ 782885 w 2257412"/>
              <a:gd name="connsiteY90" fmla="*/ 3890729 h 4137183"/>
              <a:gd name="connsiteX91" fmla="*/ 728718 w 2257412"/>
              <a:gd name="connsiteY91" fmla="*/ 3857646 h 4137183"/>
              <a:gd name="connsiteX92" fmla="*/ 673835 w 2257412"/>
              <a:gd name="connsiteY92" fmla="*/ 3822647 h 4137183"/>
              <a:gd name="connsiteX93" fmla="*/ 618278 w 2257412"/>
              <a:gd name="connsiteY93" fmla="*/ 3785761 h 4137183"/>
              <a:gd name="connsiteX94" fmla="*/ 562093 w 2257412"/>
              <a:gd name="connsiteY94" fmla="*/ 3747013 h 4137183"/>
              <a:gd name="connsiteX95" fmla="*/ 505321 w 2257412"/>
              <a:gd name="connsiteY95" fmla="*/ 3706434 h 4137183"/>
              <a:gd name="connsiteX96" fmla="*/ 448008 w 2257412"/>
              <a:gd name="connsiteY96" fmla="*/ 3664048 h 4137183"/>
              <a:gd name="connsiteX97" fmla="*/ 390196 w 2257412"/>
              <a:gd name="connsiteY97" fmla="*/ 3619885 h 4137183"/>
              <a:gd name="connsiteX98" fmla="*/ 331930 w 2257412"/>
              <a:gd name="connsiteY98" fmla="*/ 3573972 h 4137183"/>
              <a:gd name="connsiteX99" fmla="*/ 273252 w 2257412"/>
              <a:gd name="connsiteY99" fmla="*/ 3526338 h 4137183"/>
              <a:gd name="connsiteX100" fmla="*/ 214209 w 2257412"/>
              <a:gd name="connsiteY100" fmla="*/ 3477009 h 4137183"/>
              <a:gd name="connsiteX101" fmla="*/ 154841 w 2257412"/>
              <a:gd name="connsiteY101" fmla="*/ 3426014 h 4137183"/>
              <a:gd name="connsiteX102" fmla="*/ 95195 w 2257412"/>
              <a:gd name="connsiteY102" fmla="*/ 3373379 h 4137183"/>
              <a:gd name="connsiteX103" fmla="*/ 35312 w 2257412"/>
              <a:gd name="connsiteY103" fmla="*/ 3319133 h 4137183"/>
              <a:gd name="connsiteX104" fmla="*/ 0 w 2257412"/>
              <a:gd name="connsiteY104" fmla="*/ 3286316 h 4137183"/>
              <a:gd name="connsiteX105" fmla="*/ 0 w 2257412"/>
              <a:gd name="connsiteY105" fmla="*/ 550349 h 4137183"/>
              <a:gd name="connsiteX106" fmla="*/ 58123 w 2257412"/>
              <a:gd name="connsiteY106" fmla="*/ 605191 h 4137183"/>
              <a:gd name="connsiteX107" fmla="*/ 118087 w 2257412"/>
              <a:gd name="connsiteY107" fmla="*/ 663163 h 4137183"/>
              <a:gd name="connsiteX108" fmla="*/ 188711 w 2257412"/>
              <a:gd name="connsiteY108" fmla="*/ 618258 h 4137183"/>
              <a:gd name="connsiteX109" fmla="*/ 258946 w 2257412"/>
              <a:gd name="connsiteY109" fmla="*/ 574778 h 4137183"/>
              <a:gd name="connsiteX110" fmla="*/ 328748 w 2257412"/>
              <a:gd name="connsiteY110" fmla="*/ 532736 h 4137183"/>
              <a:gd name="connsiteX111" fmla="*/ 398065 w 2257412"/>
              <a:gd name="connsiteY111" fmla="*/ 492152 h 4137183"/>
              <a:gd name="connsiteX112" fmla="*/ 466856 w 2257412"/>
              <a:gd name="connsiteY112" fmla="*/ 453043 h 4137183"/>
              <a:gd name="connsiteX113" fmla="*/ 535070 w 2257412"/>
              <a:gd name="connsiteY113" fmla="*/ 415426 h 4137183"/>
              <a:gd name="connsiteX114" fmla="*/ 602662 w 2257412"/>
              <a:gd name="connsiteY114" fmla="*/ 379317 h 4137183"/>
              <a:gd name="connsiteX115" fmla="*/ 669586 w 2257412"/>
              <a:gd name="connsiteY115" fmla="*/ 344735 h 4137183"/>
              <a:gd name="connsiteX116" fmla="*/ 735793 w 2257412"/>
              <a:gd name="connsiteY116" fmla="*/ 311696 h 4137183"/>
              <a:gd name="connsiteX117" fmla="*/ 801239 w 2257412"/>
              <a:gd name="connsiteY117" fmla="*/ 280217 h 4137183"/>
              <a:gd name="connsiteX118" fmla="*/ 865874 w 2257412"/>
              <a:gd name="connsiteY118" fmla="*/ 250316 h 4137183"/>
              <a:gd name="connsiteX119" fmla="*/ 929653 w 2257412"/>
              <a:gd name="connsiteY119" fmla="*/ 222010 h 4137183"/>
              <a:gd name="connsiteX120" fmla="*/ 992529 w 2257412"/>
              <a:gd name="connsiteY120" fmla="*/ 195316 h 4137183"/>
              <a:gd name="connsiteX121" fmla="*/ 1054456 w 2257412"/>
              <a:gd name="connsiteY121" fmla="*/ 170250 h 4137183"/>
              <a:gd name="connsiteX122" fmla="*/ 1115386 w 2257412"/>
              <a:gd name="connsiteY122" fmla="*/ 146831 h 4137183"/>
              <a:gd name="connsiteX123" fmla="*/ 1175272 w 2257412"/>
              <a:gd name="connsiteY123" fmla="*/ 125075 h 4137183"/>
              <a:gd name="connsiteX124" fmla="*/ 1234069 w 2257412"/>
              <a:gd name="connsiteY124" fmla="*/ 105000 h 4137183"/>
              <a:gd name="connsiteX125" fmla="*/ 1291729 w 2257412"/>
              <a:gd name="connsiteY125" fmla="*/ 86623 h 4137183"/>
              <a:gd name="connsiteX126" fmla="*/ 1348205 w 2257412"/>
              <a:gd name="connsiteY126" fmla="*/ 69961 h 4137183"/>
              <a:gd name="connsiteX127" fmla="*/ 1403451 w 2257412"/>
              <a:gd name="connsiteY127" fmla="*/ 55030 h 4137183"/>
              <a:gd name="connsiteX128" fmla="*/ 1457419 w 2257412"/>
              <a:gd name="connsiteY128" fmla="*/ 41849 h 4137183"/>
              <a:gd name="connsiteX129" fmla="*/ 1510064 w 2257412"/>
              <a:gd name="connsiteY129" fmla="*/ 30434 h 4137183"/>
              <a:gd name="connsiteX130" fmla="*/ 1561337 w 2257412"/>
              <a:gd name="connsiteY130" fmla="*/ 20803 h 4137183"/>
              <a:gd name="connsiteX131" fmla="*/ 1611194 w 2257412"/>
              <a:gd name="connsiteY131" fmla="*/ 12972 h 4137183"/>
              <a:gd name="connsiteX132" fmla="*/ 1659585 w 2257412"/>
              <a:gd name="connsiteY132" fmla="*/ 6959 h 4137183"/>
              <a:gd name="connsiteX133" fmla="*/ 1706466 w 2257412"/>
              <a:gd name="connsiteY133" fmla="*/ 2781 h 4137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</a:cxnLst>
            <a:rect l="l" t="t" r="r" b="b"/>
            <a:pathLst>
              <a:path w="2257412" h="4137183">
                <a:moveTo>
                  <a:pt x="1795507" y="0"/>
                </a:moveTo>
                <a:lnTo>
                  <a:pt x="1877941" y="4763"/>
                </a:lnTo>
                <a:lnTo>
                  <a:pt x="1953396" y="17212"/>
                </a:lnTo>
                <a:lnTo>
                  <a:pt x="2021495" y="37480"/>
                </a:lnTo>
                <a:lnTo>
                  <a:pt x="2081866" y="65707"/>
                </a:lnTo>
                <a:lnTo>
                  <a:pt x="2109037" y="82847"/>
                </a:lnTo>
                <a:lnTo>
                  <a:pt x="2134135" y="102028"/>
                </a:lnTo>
                <a:lnTo>
                  <a:pt x="2177926" y="146583"/>
                </a:lnTo>
                <a:lnTo>
                  <a:pt x="2212358" y="198667"/>
                </a:lnTo>
                <a:lnTo>
                  <a:pt x="2236941" y="257272"/>
                </a:lnTo>
                <a:lnTo>
                  <a:pt x="2251888" y="322061"/>
                </a:lnTo>
                <a:lnTo>
                  <a:pt x="2257412" y="392704"/>
                </a:lnTo>
                <a:lnTo>
                  <a:pt x="2253728" y="468864"/>
                </a:lnTo>
                <a:lnTo>
                  <a:pt x="2241050" y="550209"/>
                </a:lnTo>
                <a:lnTo>
                  <a:pt x="2219592" y="636406"/>
                </a:lnTo>
                <a:lnTo>
                  <a:pt x="2205639" y="681221"/>
                </a:lnTo>
                <a:lnTo>
                  <a:pt x="2189568" y="727124"/>
                </a:lnTo>
                <a:lnTo>
                  <a:pt x="2171411" y="774071"/>
                </a:lnTo>
                <a:lnTo>
                  <a:pt x="2151193" y="822025"/>
                </a:lnTo>
                <a:lnTo>
                  <a:pt x="2128940" y="870941"/>
                </a:lnTo>
                <a:lnTo>
                  <a:pt x="2104680" y="920778"/>
                </a:lnTo>
                <a:lnTo>
                  <a:pt x="2078438" y="971495"/>
                </a:lnTo>
                <a:lnTo>
                  <a:pt x="2050241" y="1023050"/>
                </a:lnTo>
                <a:lnTo>
                  <a:pt x="2020118" y="1075402"/>
                </a:lnTo>
                <a:lnTo>
                  <a:pt x="1988092" y="1128508"/>
                </a:lnTo>
                <a:lnTo>
                  <a:pt x="1954194" y="1182327"/>
                </a:lnTo>
                <a:lnTo>
                  <a:pt x="1918448" y="1236817"/>
                </a:lnTo>
                <a:lnTo>
                  <a:pt x="1880882" y="1291937"/>
                </a:lnTo>
                <a:lnTo>
                  <a:pt x="1841521" y="1347645"/>
                </a:lnTo>
                <a:lnTo>
                  <a:pt x="1800394" y="1403899"/>
                </a:lnTo>
                <a:lnTo>
                  <a:pt x="1757526" y="1460658"/>
                </a:lnTo>
                <a:lnTo>
                  <a:pt x="1712945" y="1517879"/>
                </a:lnTo>
                <a:lnTo>
                  <a:pt x="1666676" y="1575522"/>
                </a:lnTo>
                <a:lnTo>
                  <a:pt x="1618749" y="1633545"/>
                </a:lnTo>
                <a:lnTo>
                  <a:pt x="1569187" y="1691905"/>
                </a:lnTo>
                <a:lnTo>
                  <a:pt x="1518019" y="1750562"/>
                </a:lnTo>
                <a:lnTo>
                  <a:pt x="1465271" y="1809473"/>
                </a:lnTo>
                <a:lnTo>
                  <a:pt x="1410969" y="1868598"/>
                </a:lnTo>
                <a:lnTo>
                  <a:pt x="1355142" y="1927892"/>
                </a:lnTo>
                <a:lnTo>
                  <a:pt x="1297816" y="1987319"/>
                </a:lnTo>
                <a:lnTo>
                  <a:pt x="1239015" y="2046831"/>
                </a:lnTo>
                <a:lnTo>
                  <a:pt x="1283605" y="2117844"/>
                </a:lnTo>
                <a:lnTo>
                  <a:pt x="1326728" y="2188427"/>
                </a:lnTo>
                <a:lnTo>
                  <a:pt x="1368370" y="2258530"/>
                </a:lnTo>
                <a:lnTo>
                  <a:pt x="1408511" y="2328106"/>
                </a:lnTo>
                <a:lnTo>
                  <a:pt x="1447134" y="2397105"/>
                </a:lnTo>
                <a:lnTo>
                  <a:pt x="1484221" y="2465483"/>
                </a:lnTo>
                <a:lnTo>
                  <a:pt x="1519755" y="2533190"/>
                </a:lnTo>
                <a:lnTo>
                  <a:pt x="1553718" y="2600177"/>
                </a:lnTo>
                <a:lnTo>
                  <a:pt x="1586091" y="2666398"/>
                </a:lnTo>
                <a:lnTo>
                  <a:pt x="1616857" y="2731804"/>
                </a:lnTo>
                <a:lnTo>
                  <a:pt x="1645998" y="2796349"/>
                </a:lnTo>
                <a:lnTo>
                  <a:pt x="1673498" y="2859983"/>
                </a:lnTo>
                <a:lnTo>
                  <a:pt x="1699336" y="2922658"/>
                </a:lnTo>
                <a:lnTo>
                  <a:pt x="1723498" y="2984327"/>
                </a:lnTo>
                <a:lnTo>
                  <a:pt x="1745964" y="3044943"/>
                </a:lnTo>
                <a:lnTo>
                  <a:pt x="1766715" y="3104456"/>
                </a:lnTo>
                <a:lnTo>
                  <a:pt x="1785736" y="3162821"/>
                </a:lnTo>
                <a:lnTo>
                  <a:pt x="1803007" y="3219987"/>
                </a:lnTo>
                <a:lnTo>
                  <a:pt x="1818512" y="3275908"/>
                </a:lnTo>
                <a:lnTo>
                  <a:pt x="1832232" y="3330536"/>
                </a:lnTo>
                <a:lnTo>
                  <a:pt x="1844150" y="3383823"/>
                </a:lnTo>
                <a:lnTo>
                  <a:pt x="1854249" y="3435721"/>
                </a:lnTo>
                <a:lnTo>
                  <a:pt x="1862508" y="3486181"/>
                </a:lnTo>
                <a:lnTo>
                  <a:pt x="1868912" y="3535158"/>
                </a:lnTo>
                <a:lnTo>
                  <a:pt x="1873444" y="3582601"/>
                </a:lnTo>
                <a:lnTo>
                  <a:pt x="1876084" y="3628463"/>
                </a:lnTo>
                <a:lnTo>
                  <a:pt x="1875620" y="3715255"/>
                </a:lnTo>
                <a:lnTo>
                  <a:pt x="1867378" y="3795151"/>
                </a:lnTo>
                <a:lnTo>
                  <a:pt x="1851216" y="3867767"/>
                </a:lnTo>
                <a:lnTo>
                  <a:pt x="1826993" y="3932720"/>
                </a:lnTo>
                <a:lnTo>
                  <a:pt x="1811813" y="3962203"/>
                </a:lnTo>
                <a:lnTo>
                  <a:pt x="1794565" y="3989628"/>
                </a:lnTo>
                <a:lnTo>
                  <a:pt x="1753790" y="4038106"/>
                </a:lnTo>
                <a:lnTo>
                  <a:pt x="1704626" y="4077700"/>
                </a:lnTo>
                <a:lnTo>
                  <a:pt x="1648293" y="4107337"/>
                </a:lnTo>
                <a:lnTo>
                  <a:pt x="1585418" y="4126981"/>
                </a:lnTo>
                <a:lnTo>
                  <a:pt x="1516351" y="4136856"/>
                </a:lnTo>
                <a:lnTo>
                  <a:pt x="1441441" y="4137183"/>
                </a:lnTo>
                <a:lnTo>
                  <a:pt x="1361040" y="4128182"/>
                </a:lnTo>
                <a:lnTo>
                  <a:pt x="1275495" y="4110076"/>
                </a:lnTo>
                <a:lnTo>
                  <a:pt x="1230903" y="4097677"/>
                </a:lnTo>
                <a:lnTo>
                  <a:pt x="1185158" y="4083087"/>
                </a:lnTo>
                <a:lnTo>
                  <a:pt x="1138303" y="4066330"/>
                </a:lnTo>
                <a:lnTo>
                  <a:pt x="1090378" y="4047435"/>
                </a:lnTo>
                <a:lnTo>
                  <a:pt x="1041432" y="4026431"/>
                </a:lnTo>
                <a:lnTo>
                  <a:pt x="991506" y="4003344"/>
                </a:lnTo>
                <a:lnTo>
                  <a:pt x="940646" y="3978202"/>
                </a:lnTo>
                <a:lnTo>
                  <a:pt x="888892" y="3951034"/>
                </a:lnTo>
                <a:lnTo>
                  <a:pt x="836290" y="3921868"/>
                </a:lnTo>
                <a:lnTo>
                  <a:pt x="782885" y="3890729"/>
                </a:lnTo>
                <a:lnTo>
                  <a:pt x="728718" y="3857646"/>
                </a:lnTo>
                <a:lnTo>
                  <a:pt x="673835" y="3822647"/>
                </a:lnTo>
                <a:lnTo>
                  <a:pt x="618278" y="3785761"/>
                </a:lnTo>
                <a:lnTo>
                  <a:pt x="562093" y="3747013"/>
                </a:lnTo>
                <a:lnTo>
                  <a:pt x="505321" y="3706434"/>
                </a:lnTo>
                <a:lnTo>
                  <a:pt x="448008" y="3664048"/>
                </a:lnTo>
                <a:lnTo>
                  <a:pt x="390196" y="3619885"/>
                </a:lnTo>
                <a:lnTo>
                  <a:pt x="331930" y="3573972"/>
                </a:lnTo>
                <a:lnTo>
                  <a:pt x="273252" y="3526338"/>
                </a:lnTo>
                <a:lnTo>
                  <a:pt x="214209" y="3477009"/>
                </a:lnTo>
                <a:lnTo>
                  <a:pt x="154841" y="3426014"/>
                </a:lnTo>
                <a:lnTo>
                  <a:pt x="95195" y="3373379"/>
                </a:lnTo>
                <a:lnTo>
                  <a:pt x="35312" y="3319133"/>
                </a:lnTo>
                <a:lnTo>
                  <a:pt x="0" y="3286316"/>
                </a:lnTo>
                <a:lnTo>
                  <a:pt x="0" y="550349"/>
                </a:lnTo>
                <a:lnTo>
                  <a:pt x="58123" y="605191"/>
                </a:lnTo>
                <a:lnTo>
                  <a:pt x="118087" y="663163"/>
                </a:lnTo>
                <a:lnTo>
                  <a:pt x="188711" y="618258"/>
                </a:lnTo>
                <a:lnTo>
                  <a:pt x="258946" y="574778"/>
                </a:lnTo>
                <a:lnTo>
                  <a:pt x="328748" y="532736"/>
                </a:lnTo>
                <a:lnTo>
                  <a:pt x="398065" y="492152"/>
                </a:lnTo>
                <a:lnTo>
                  <a:pt x="466856" y="453043"/>
                </a:lnTo>
                <a:lnTo>
                  <a:pt x="535070" y="415426"/>
                </a:lnTo>
                <a:lnTo>
                  <a:pt x="602662" y="379317"/>
                </a:lnTo>
                <a:lnTo>
                  <a:pt x="669586" y="344735"/>
                </a:lnTo>
                <a:lnTo>
                  <a:pt x="735793" y="311696"/>
                </a:lnTo>
                <a:lnTo>
                  <a:pt x="801239" y="280217"/>
                </a:lnTo>
                <a:lnTo>
                  <a:pt x="865874" y="250316"/>
                </a:lnTo>
                <a:lnTo>
                  <a:pt x="929653" y="222010"/>
                </a:lnTo>
                <a:lnTo>
                  <a:pt x="992529" y="195316"/>
                </a:lnTo>
                <a:lnTo>
                  <a:pt x="1054456" y="170250"/>
                </a:lnTo>
                <a:lnTo>
                  <a:pt x="1115386" y="146831"/>
                </a:lnTo>
                <a:lnTo>
                  <a:pt x="1175272" y="125075"/>
                </a:lnTo>
                <a:lnTo>
                  <a:pt x="1234069" y="105000"/>
                </a:lnTo>
                <a:lnTo>
                  <a:pt x="1291729" y="86623"/>
                </a:lnTo>
                <a:lnTo>
                  <a:pt x="1348205" y="69961"/>
                </a:lnTo>
                <a:lnTo>
                  <a:pt x="1403451" y="55030"/>
                </a:lnTo>
                <a:lnTo>
                  <a:pt x="1457419" y="41849"/>
                </a:lnTo>
                <a:lnTo>
                  <a:pt x="1510064" y="30434"/>
                </a:lnTo>
                <a:lnTo>
                  <a:pt x="1561337" y="20803"/>
                </a:lnTo>
                <a:lnTo>
                  <a:pt x="1611194" y="12972"/>
                </a:lnTo>
                <a:lnTo>
                  <a:pt x="1659585" y="6959"/>
                </a:lnTo>
                <a:lnTo>
                  <a:pt x="1706466" y="2781"/>
                </a:lnTo>
                <a:close/>
              </a:path>
            </a:pathLst>
          </a:custGeom>
          <a:solidFill>
            <a:srgbClr val="EB6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5" name="object 5"/>
          <p:cNvSpPr/>
          <p:nvPr/>
        </p:nvSpPr>
        <p:spPr>
          <a:xfrm>
            <a:off x="981822" y="3418924"/>
            <a:ext cx="5402580" cy="5154930"/>
          </a:xfrm>
          <a:custGeom>
            <a:avLst/>
            <a:gdLst/>
            <a:ahLst/>
            <a:cxnLst/>
            <a:rect l="l" t="t" r="r" b="b"/>
            <a:pathLst>
              <a:path w="5402580" h="5154930">
                <a:moveTo>
                  <a:pt x="334492" y="0"/>
                </a:moveTo>
                <a:lnTo>
                  <a:pt x="289771" y="3334"/>
                </a:lnTo>
                <a:lnTo>
                  <a:pt x="247258" y="13813"/>
                </a:lnTo>
                <a:lnTo>
                  <a:pt x="207528" y="30851"/>
                </a:lnTo>
                <a:lnTo>
                  <a:pt x="171153" y="53862"/>
                </a:lnTo>
                <a:lnTo>
                  <a:pt x="138710" y="82260"/>
                </a:lnTo>
                <a:lnTo>
                  <a:pt x="110772" y="115460"/>
                </a:lnTo>
                <a:lnTo>
                  <a:pt x="87913" y="152875"/>
                </a:lnTo>
                <a:lnTo>
                  <a:pt x="70708" y="193920"/>
                </a:lnTo>
                <a:lnTo>
                  <a:pt x="59732" y="238009"/>
                </a:lnTo>
                <a:lnTo>
                  <a:pt x="55558" y="284556"/>
                </a:lnTo>
                <a:lnTo>
                  <a:pt x="0" y="4819046"/>
                </a:lnTo>
                <a:lnTo>
                  <a:pt x="3035" y="4865662"/>
                </a:lnTo>
                <a:lnTo>
                  <a:pt x="12930" y="4909950"/>
                </a:lnTo>
                <a:lnTo>
                  <a:pt x="29126" y="4951312"/>
                </a:lnTo>
                <a:lnTo>
                  <a:pt x="51063" y="4989153"/>
                </a:lnTo>
                <a:lnTo>
                  <a:pt x="78180" y="5022877"/>
                </a:lnTo>
                <a:lnTo>
                  <a:pt x="109919" y="5051885"/>
                </a:lnTo>
                <a:lnTo>
                  <a:pt x="145720" y="5075582"/>
                </a:lnTo>
                <a:lnTo>
                  <a:pt x="185023" y="5093371"/>
                </a:lnTo>
                <a:lnTo>
                  <a:pt x="227269" y="5104656"/>
                </a:lnTo>
                <a:lnTo>
                  <a:pt x="271897" y="5108839"/>
                </a:lnTo>
                <a:lnTo>
                  <a:pt x="5067562" y="5154439"/>
                </a:lnTo>
                <a:lnTo>
                  <a:pt x="5112283" y="5151108"/>
                </a:lnTo>
                <a:lnTo>
                  <a:pt x="5154796" y="5140631"/>
                </a:lnTo>
                <a:lnTo>
                  <a:pt x="5194527" y="5123595"/>
                </a:lnTo>
                <a:lnTo>
                  <a:pt x="5230901" y="5100585"/>
                </a:lnTo>
                <a:lnTo>
                  <a:pt x="5263344" y="5072188"/>
                </a:lnTo>
                <a:lnTo>
                  <a:pt x="5291283" y="5038989"/>
                </a:lnTo>
                <a:lnTo>
                  <a:pt x="5314141" y="5001574"/>
                </a:lnTo>
                <a:lnTo>
                  <a:pt x="5331346" y="4960529"/>
                </a:lnTo>
                <a:lnTo>
                  <a:pt x="5342323" y="4916440"/>
                </a:lnTo>
                <a:lnTo>
                  <a:pt x="5346496" y="4869893"/>
                </a:lnTo>
                <a:lnTo>
                  <a:pt x="5402055" y="335392"/>
                </a:lnTo>
                <a:lnTo>
                  <a:pt x="5399022" y="288777"/>
                </a:lnTo>
                <a:lnTo>
                  <a:pt x="5389128" y="244489"/>
                </a:lnTo>
                <a:lnTo>
                  <a:pt x="5372933" y="203127"/>
                </a:lnTo>
                <a:lnTo>
                  <a:pt x="5350996" y="165285"/>
                </a:lnTo>
                <a:lnTo>
                  <a:pt x="5323878" y="131562"/>
                </a:lnTo>
                <a:lnTo>
                  <a:pt x="5292138" y="102554"/>
                </a:lnTo>
                <a:lnTo>
                  <a:pt x="5256336" y="78857"/>
                </a:lnTo>
                <a:lnTo>
                  <a:pt x="5217032" y="61068"/>
                </a:lnTo>
                <a:lnTo>
                  <a:pt x="5174786" y="49783"/>
                </a:lnTo>
                <a:lnTo>
                  <a:pt x="5130157" y="45600"/>
                </a:lnTo>
                <a:lnTo>
                  <a:pt x="334492" y="0"/>
                </a:lnTo>
                <a:close/>
              </a:path>
            </a:pathLst>
          </a:custGeom>
          <a:solidFill>
            <a:srgbClr val="355287"/>
          </a:solidFill>
          <a:effectLst>
            <a:outerShdw dist="317500" dir="8280000" algn="ctr" rotWithShape="0">
              <a:srgbClr val="A0C814"/>
            </a:outerShdw>
          </a:effectLst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476030" y="3727069"/>
            <a:ext cx="1884654" cy="1884717"/>
          </a:xfrm>
          <a:prstGeom prst="rect">
            <a:avLst/>
          </a:prstGeom>
        </p:spPr>
      </p:pic>
      <p:sp>
        <p:nvSpPr>
          <p:cNvPr id="7" name="object 7"/>
          <p:cNvSpPr txBox="1">
            <a:spLocks noGrp="1"/>
          </p:cNvSpPr>
          <p:nvPr>
            <p:ph type="title" idx="4294967295"/>
          </p:nvPr>
        </p:nvSpPr>
        <p:spPr>
          <a:xfrm>
            <a:off x="824970" y="1497485"/>
            <a:ext cx="9989080" cy="7797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20" dirty="0">
                <a:solidFill>
                  <a:srgbClr val="FFFFFF"/>
                </a:solidFill>
              </a:rPr>
              <a:t>Was</a:t>
            </a:r>
            <a:r>
              <a:rPr spc="-114" dirty="0">
                <a:solidFill>
                  <a:srgbClr val="FFFFFF"/>
                </a:solidFill>
              </a:rPr>
              <a:t> </a:t>
            </a:r>
            <a:r>
              <a:rPr spc="-45" dirty="0">
                <a:solidFill>
                  <a:srgbClr val="FFFFFF"/>
                </a:solidFill>
              </a:rPr>
              <a:t>machen</a:t>
            </a:r>
            <a:r>
              <a:rPr spc="-114" dirty="0">
                <a:solidFill>
                  <a:srgbClr val="FFFFFF"/>
                </a:solidFill>
              </a:rPr>
              <a:t> </a:t>
            </a:r>
            <a:r>
              <a:rPr spc="-65" dirty="0">
                <a:solidFill>
                  <a:srgbClr val="FFFFFF"/>
                </a:solidFill>
              </a:rPr>
              <a:t>diese</a:t>
            </a:r>
            <a:r>
              <a:rPr spc="-114" dirty="0">
                <a:solidFill>
                  <a:srgbClr val="FFFFFF"/>
                </a:solidFill>
              </a:rPr>
              <a:t> </a:t>
            </a:r>
            <a:r>
              <a:rPr spc="-95" dirty="0">
                <a:solidFill>
                  <a:srgbClr val="FFFFFF"/>
                </a:solidFill>
              </a:rPr>
              <a:t>Menschen?</a:t>
            </a:r>
          </a:p>
        </p:txBody>
      </p:sp>
      <p:sp>
        <p:nvSpPr>
          <p:cNvPr id="10" name="object 10"/>
          <p:cNvSpPr/>
          <p:nvPr/>
        </p:nvSpPr>
        <p:spPr>
          <a:xfrm>
            <a:off x="13235323" y="3727824"/>
            <a:ext cx="5757545" cy="4879975"/>
          </a:xfrm>
          <a:custGeom>
            <a:avLst/>
            <a:gdLst/>
            <a:ahLst/>
            <a:cxnLst/>
            <a:rect l="l" t="t" r="r" b="b"/>
            <a:pathLst>
              <a:path w="5757544" h="4879975">
                <a:moveTo>
                  <a:pt x="5328466" y="0"/>
                </a:moveTo>
                <a:lnTo>
                  <a:pt x="281583" y="171408"/>
                </a:lnTo>
                <a:lnTo>
                  <a:pt x="229615" y="177441"/>
                </a:lnTo>
                <a:lnTo>
                  <a:pt x="180962" y="191400"/>
                </a:lnTo>
                <a:lnTo>
                  <a:pt x="136419" y="212510"/>
                </a:lnTo>
                <a:lnTo>
                  <a:pt x="96781" y="239996"/>
                </a:lnTo>
                <a:lnTo>
                  <a:pt x="62843" y="273081"/>
                </a:lnTo>
                <a:lnTo>
                  <a:pt x="35400" y="310991"/>
                </a:lnTo>
                <a:lnTo>
                  <a:pt x="15249" y="352950"/>
                </a:lnTo>
                <a:lnTo>
                  <a:pt x="3184" y="398182"/>
                </a:lnTo>
                <a:lnTo>
                  <a:pt x="0" y="445913"/>
                </a:lnTo>
                <a:lnTo>
                  <a:pt x="130393" y="4625000"/>
                </a:lnTo>
                <a:lnTo>
                  <a:pt x="136546" y="4672416"/>
                </a:lnTo>
                <a:lnTo>
                  <a:pt x="151406" y="4716736"/>
                </a:lnTo>
                <a:lnTo>
                  <a:pt x="174131" y="4757241"/>
                </a:lnTo>
                <a:lnTo>
                  <a:pt x="203880" y="4793209"/>
                </a:lnTo>
                <a:lnTo>
                  <a:pt x="239810" y="4823923"/>
                </a:lnTo>
                <a:lnTo>
                  <a:pt x="281079" y="4848661"/>
                </a:lnTo>
                <a:lnTo>
                  <a:pt x="326845" y="4866705"/>
                </a:lnTo>
                <a:lnTo>
                  <a:pt x="376266" y="4877335"/>
                </a:lnTo>
                <a:lnTo>
                  <a:pt x="428500" y="4879830"/>
                </a:lnTo>
                <a:lnTo>
                  <a:pt x="5475383" y="4708411"/>
                </a:lnTo>
                <a:lnTo>
                  <a:pt x="5527347" y="4702378"/>
                </a:lnTo>
                <a:lnTo>
                  <a:pt x="5575999" y="4688420"/>
                </a:lnTo>
                <a:lnTo>
                  <a:pt x="5620542" y="4667311"/>
                </a:lnTo>
                <a:lnTo>
                  <a:pt x="5660180" y="4639827"/>
                </a:lnTo>
                <a:lnTo>
                  <a:pt x="5694119" y="4606742"/>
                </a:lnTo>
                <a:lnTo>
                  <a:pt x="5721562" y="4568833"/>
                </a:lnTo>
                <a:lnTo>
                  <a:pt x="5741715" y="4526873"/>
                </a:lnTo>
                <a:lnTo>
                  <a:pt x="5753781" y="4481640"/>
                </a:lnTo>
                <a:lnTo>
                  <a:pt x="5756966" y="4433906"/>
                </a:lnTo>
                <a:lnTo>
                  <a:pt x="5626572" y="254819"/>
                </a:lnTo>
                <a:lnTo>
                  <a:pt x="5620416" y="207403"/>
                </a:lnTo>
                <a:lnTo>
                  <a:pt x="5605555" y="163084"/>
                </a:lnTo>
                <a:lnTo>
                  <a:pt x="5582829" y="122581"/>
                </a:lnTo>
                <a:lnTo>
                  <a:pt x="5553081" y="86614"/>
                </a:lnTo>
                <a:lnTo>
                  <a:pt x="5517152" y="55902"/>
                </a:lnTo>
                <a:lnTo>
                  <a:pt x="5475884" y="31166"/>
                </a:lnTo>
                <a:lnTo>
                  <a:pt x="5430119" y="13123"/>
                </a:lnTo>
                <a:lnTo>
                  <a:pt x="5380699" y="2495"/>
                </a:lnTo>
                <a:lnTo>
                  <a:pt x="5328466" y="0"/>
                </a:lnTo>
                <a:close/>
              </a:path>
            </a:pathLst>
          </a:custGeom>
          <a:solidFill>
            <a:srgbClr val="355287"/>
          </a:solidFill>
          <a:effectLst>
            <a:outerShdw dist="317500" dir="18900000" algn="ctr" rotWithShape="0">
              <a:srgbClr val="EB6400"/>
            </a:outerShdw>
          </a:effectLst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1" name="object 11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5167625" y="4563546"/>
            <a:ext cx="1842596" cy="1842747"/>
          </a:xfrm>
          <a:prstGeom prst="rect">
            <a:avLst/>
          </a:prstGeom>
        </p:spPr>
      </p:pic>
      <p:sp>
        <p:nvSpPr>
          <p:cNvPr id="14" name="object 14"/>
          <p:cNvSpPr/>
          <p:nvPr/>
        </p:nvSpPr>
        <p:spPr>
          <a:xfrm>
            <a:off x="7080926" y="3015685"/>
            <a:ext cx="5274945" cy="6737984"/>
          </a:xfrm>
          <a:custGeom>
            <a:avLst/>
            <a:gdLst/>
            <a:ahLst/>
            <a:cxnLst/>
            <a:rect l="l" t="t" r="r" b="b"/>
            <a:pathLst>
              <a:path w="5274945" h="6737984">
                <a:moveTo>
                  <a:pt x="4866124" y="0"/>
                </a:moveTo>
                <a:lnTo>
                  <a:pt x="256191" y="119347"/>
                </a:lnTo>
                <a:lnTo>
                  <a:pt x="217161" y="124394"/>
                </a:lnTo>
                <a:lnTo>
                  <a:pt x="180090" y="137079"/>
                </a:lnTo>
                <a:lnTo>
                  <a:pt x="145374" y="156814"/>
                </a:lnTo>
                <a:lnTo>
                  <a:pt x="113410" y="183014"/>
                </a:lnTo>
                <a:lnTo>
                  <a:pt x="84593" y="215094"/>
                </a:lnTo>
                <a:lnTo>
                  <a:pt x="59321" y="252466"/>
                </a:lnTo>
                <a:lnTo>
                  <a:pt x="37990" y="294545"/>
                </a:lnTo>
                <a:lnTo>
                  <a:pt x="20996" y="340746"/>
                </a:lnTo>
                <a:lnTo>
                  <a:pt x="8735" y="390482"/>
                </a:lnTo>
                <a:lnTo>
                  <a:pt x="1604" y="443167"/>
                </a:lnTo>
                <a:lnTo>
                  <a:pt x="0" y="498215"/>
                </a:lnTo>
                <a:lnTo>
                  <a:pt x="135137" y="6372392"/>
                </a:lnTo>
                <a:lnTo>
                  <a:pt x="139274" y="6427292"/>
                </a:lnTo>
                <a:lnTo>
                  <a:pt x="148820" y="6479546"/>
                </a:lnTo>
                <a:lnTo>
                  <a:pt x="163355" y="6528589"/>
                </a:lnTo>
                <a:lnTo>
                  <a:pt x="182454" y="6573856"/>
                </a:lnTo>
                <a:lnTo>
                  <a:pt x="205695" y="6614782"/>
                </a:lnTo>
                <a:lnTo>
                  <a:pt x="232655" y="6650804"/>
                </a:lnTo>
                <a:lnTo>
                  <a:pt x="262911" y="6681354"/>
                </a:lnTo>
                <a:lnTo>
                  <a:pt x="296042" y="6705869"/>
                </a:lnTo>
                <a:lnTo>
                  <a:pt x="331623" y="6723784"/>
                </a:lnTo>
                <a:lnTo>
                  <a:pt x="369233" y="6734534"/>
                </a:lnTo>
                <a:lnTo>
                  <a:pt x="408448" y="6737554"/>
                </a:lnTo>
                <a:lnTo>
                  <a:pt x="5018381" y="6618206"/>
                </a:lnTo>
                <a:lnTo>
                  <a:pt x="5057413" y="6613159"/>
                </a:lnTo>
                <a:lnTo>
                  <a:pt x="5094485" y="6600474"/>
                </a:lnTo>
                <a:lnTo>
                  <a:pt x="5129202" y="6580737"/>
                </a:lnTo>
                <a:lnTo>
                  <a:pt x="5161167" y="6554536"/>
                </a:lnTo>
                <a:lnTo>
                  <a:pt x="5189983" y="6522455"/>
                </a:lnTo>
                <a:lnTo>
                  <a:pt x="5215255" y="6485081"/>
                </a:lnTo>
                <a:lnTo>
                  <a:pt x="5236587" y="6443000"/>
                </a:lnTo>
                <a:lnTo>
                  <a:pt x="5253582" y="6396799"/>
                </a:lnTo>
                <a:lnTo>
                  <a:pt x="5265843" y="6347062"/>
                </a:lnTo>
                <a:lnTo>
                  <a:pt x="5272975" y="6294376"/>
                </a:lnTo>
                <a:lnTo>
                  <a:pt x="5274582" y="6239328"/>
                </a:lnTo>
                <a:lnTo>
                  <a:pt x="5139435" y="365161"/>
                </a:lnTo>
                <a:lnTo>
                  <a:pt x="5135300" y="310261"/>
                </a:lnTo>
                <a:lnTo>
                  <a:pt x="5125755" y="258007"/>
                </a:lnTo>
                <a:lnTo>
                  <a:pt x="5111221" y="208964"/>
                </a:lnTo>
                <a:lnTo>
                  <a:pt x="5092122" y="163697"/>
                </a:lnTo>
                <a:lnTo>
                  <a:pt x="5068881" y="122771"/>
                </a:lnTo>
                <a:lnTo>
                  <a:pt x="5041920" y="86749"/>
                </a:lnTo>
                <a:lnTo>
                  <a:pt x="5011663" y="56199"/>
                </a:lnTo>
                <a:lnTo>
                  <a:pt x="4978531" y="31684"/>
                </a:lnTo>
                <a:lnTo>
                  <a:pt x="4942949" y="13769"/>
                </a:lnTo>
                <a:lnTo>
                  <a:pt x="4905339" y="3019"/>
                </a:lnTo>
                <a:lnTo>
                  <a:pt x="4866124" y="0"/>
                </a:lnTo>
                <a:close/>
              </a:path>
            </a:pathLst>
          </a:custGeom>
          <a:solidFill>
            <a:srgbClr val="355287"/>
          </a:solidFill>
          <a:effectLst>
            <a:outerShdw dist="317500" dir="2880000" algn="ctr" rotWithShape="0">
              <a:srgbClr val="5AC8F5"/>
            </a:outerShdw>
          </a:effectLst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5" name="object 1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005390" y="3149987"/>
            <a:ext cx="2130280" cy="2130668"/>
          </a:xfrm>
          <a:prstGeom prst="rect">
            <a:avLst/>
          </a:prstGeom>
        </p:spPr>
      </p:pic>
      <p:sp>
        <p:nvSpPr>
          <p:cNvPr id="16" name="object 16"/>
          <p:cNvSpPr/>
          <p:nvPr/>
        </p:nvSpPr>
        <p:spPr>
          <a:xfrm>
            <a:off x="13084694" y="9974224"/>
            <a:ext cx="3660775" cy="1334770"/>
          </a:xfrm>
          <a:custGeom>
            <a:avLst/>
            <a:gdLst/>
            <a:ahLst/>
            <a:cxnLst/>
            <a:rect l="l" t="t" r="r" b="b"/>
            <a:pathLst>
              <a:path w="3660775" h="1334770">
                <a:moveTo>
                  <a:pt x="1033412" y="34377"/>
                </a:moveTo>
                <a:lnTo>
                  <a:pt x="987833" y="18584"/>
                </a:lnTo>
                <a:lnTo>
                  <a:pt x="941780" y="7677"/>
                </a:lnTo>
                <a:lnTo>
                  <a:pt x="895562" y="1526"/>
                </a:lnTo>
                <a:lnTo>
                  <a:pt x="849488" y="0"/>
                </a:lnTo>
                <a:lnTo>
                  <a:pt x="803865" y="2967"/>
                </a:lnTo>
                <a:lnTo>
                  <a:pt x="759002" y="10297"/>
                </a:lnTo>
                <a:lnTo>
                  <a:pt x="715208" y="21858"/>
                </a:lnTo>
                <a:lnTo>
                  <a:pt x="672791" y="37521"/>
                </a:lnTo>
                <a:lnTo>
                  <a:pt x="632059" y="57154"/>
                </a:lnTo>
                <a:lnTo>
                  <a:pt x="593320" y="80626"/>
                </a:lnTo>
                <a:lnTo>
                  <a:pt x="556883" y="107806"/>
                </a:lnTo>
                <a:lnTo>
                  <a:pt x="523056" y="138563"/>
                </a:lnTo>
                <a:lnTo>
                  <a:pt x="492148" y="172767"/>
                </a:lnTo>
                <a:lnTo>
                  <a:pt x="464466" y="210286"/>
                </a:lnTo>
                <a:lnTo>
                  <a:pt x="440320" y="250989"/>
                </a:lnTo>
                <a:lnTo>
                  <a:pt x="420017" y="294746"/>
                </a:lnTo>
                <a:lnTo>
                  <a:pt x="0" y="1334332"/>
                </a:lnTo>
              </a:path>
              <a:path w="3660775" h="1334770">
                <a:moveTo>
                  <a:pt x="3660761" y="1334332"/>
                </a:moveTo>
                <a:lnTo>
                  <a:pt x="3646685" y="1275149"/>
                </a:lnTo>
                <a:lnTo>
                  <a:pt x="3631023" y="1232731"/>
                </a:lnTo>
                <a:lnTo>
                  <a:pt x="3611391" y="1191998"/>
                </a:lnTo>
                <a:lnTo>
                  <a:pt x="3587919" y="1153259"/>
                </a:lnTo>
                <a:lnTo>
                  <a:pt x="3560740" y="1116822"/>
                </a:lnTo>
                <a:lnTo>
                  <a:pt x="3529983" y="1082996"/>
                </a:lnTo>
                <a:lnTo>
                  <a:pt x="3495780" y="1052088"/>
                </a:lnTo>
                <a:lnTo>
                  <a:pt x="3458262" y="1024407"/>
                </a:lnTo>
                <a:lnTo>
                  <a:pt x="3417558" y="1000262"/>
                </a:lnTo>
                <a:lnTo>
                  <a:pt x="3373802" y="979961"/>
                </a:lnTo>
                <a:lnTo>
                  <a:pt x="1033412" y="34377"/>
                </a:lnTo>
              </a:path>
            </a:pathLst>
          </a:custGeom>
          <a:ln w="62825">
            <a:solidFill>
              <a:srgbClr val="A2C51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7" name="object 1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5297963" y="314126"/>
            <a:ext cx="3079811" cy="30436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олилиния: фигура 16">
            <a:extLst>
              <a:ext uri="{FF2B5EF4-FFF2-40B4-BE49-F238E27FC236}">
                <a16:creationId xmlns:a16="http://schemas.microsoft.com/office/drawing/2014/main" xmlns="" id="{E7C4024B-9DE4-4CC4-82D8-75AFEA4E03D1}"/>
              </a:ext>
            </a:extLst>
          </p:cNvPr>
          <p:cNvSpPr/>
          <p:nvPr/>
        </p:nvSpPr>
        <p:spPr>
          <a:xfrm>
            <a:off x="0" y="5381990"/>
            <a:ext cx="2257412" cy="4137183"/>
          </a:xfrm>
          <a:custGeom>
            <a:avLst/>
            <a:gdLst>
              <a:gd name="connsiteX0" fmla="*/ 1795507 w 2257412"/>
              <a:gd name="connsiteY0" fmla="*/ 0 h 4137183"/>
              <a:gd name="connsiteX1" fmla="*/ 1877941 w 2257412"/>
              <a:gd name="connsiteY1" fmla="*/ 4763 h 4137183"/>
              <a:gd name="connsiteX2" fmla="*/ 1953396 w 2257412"/>
              <a:gd name="connsiteY2" fmla="*/ 17212 h 4137183"/>
              <a:gd name="connsiteX3" fmla="*/ 2021495 w 2257412"/>
              <a:gd name="connsiteY3" fmla="*/ 37480 h 4137183"/>
              <a:gd name="connsiteX4" fmla="*/ 2081866 w 2257412"/>
              <a:gd name="connsiteY4" fmla="*/ 65707 h 4137183"/>
              <a:gd name="connsiteX5" fmla="*/ 2109037 w 2257412"/>
              <a:gd name="connsiteY5" fmla="*/ 82847 h 4137183"/>
              <a:gd name="connsiteX6" fmla="*/ 2134135 w 2257412"/>
              <a:gd name="connsiteY6" fmla="*/ 102028 h 4137183"/>
              <a:gd name="connsiteX7" fmla="*/ 2177926 w 2257412"/>
              <a:gd name="connsiteY7" fmla="*/ 146583 h 4137183"/>
              <a:gd name="connsiteX8" fmla="*/ 2212358 w 2257412"/>
              <a:gd name="connsiteY8" fmla="*/ 198667 h 4137183"/>
              <a:gd name="connsiteX9" fmla="*/ 2236941 w 2257412"/>
              <a:gd name="connsiteY9" fmla="*/ 257272 h 4137183"/>
              <a:gd name="connsiteX10" fmla="*/ 2251888 w 2257412"/>
              <a:gd name="connsiteY10" fmla="*/ 322061 h 4137183"/>
              <a:gd name="connsiteX11" fmla="*/ 2257412 w 2257412"/>
              <a:gd name="connsiteY11" fmla="*/ 392704 h 4137183"/>
              <a:gd name="connsiteX12" fmla="*/ 2253728 w 2257412"/>
              <a:gd name="connsiteY12" fmla="*/ 468864 h 4137183"/>
              <a:gd name="connsiteX13" fmla="*/ 2241050 w 2257412"/>
              <a:gd name="connsiteY13" fmla="*/ 550209 h 4137183"/>
              <a:gd name="connsiteX14" fmla="*/ 2219592 w 2257412"/>
              <a:gd name="connsiteY14" fmla="*/ 636406 h 4137183"/>
              <a:gd name="connsiteX15" fmla="*/ 2205639 w 2257412"/>
              <a:gd name="connsiteY15" fmla="*/ 681221 h 4137183"/>
              <a:gd name="connsiteX16" fmla="*/ 2189568 w 2257412"/>
              <a:gd name="connsiteY16" fmla="*/ 727124 h 4137183"/>
              <a:gd name="connsiteX17" fmla="*/ 2171411 w 2257412"/>
              <a:gd name="connsiteY17" fmla="*/ 774071 h 4137183"/>
              <a:gd name="connsiteX18" fmla="*/ 2151193 w 2257412"/>
              <a:gd name="connsiteY18" fmla="*/ 822025 h 4137183"/>
              <a:gd name="connsiteX19" fmla="*/ 2128940 w 2257412"/>
              <a:gd name="connsiteY19" fmla="*/ 870941 h 4137183"/>
              <a:gd name="connsiteX20" fmla="*/ 2104680 w 2257412"/>
              <a:gd name="connsiteY20" fmla="*/ 920778 h 4137183"/>
              <a:gd name="connsiteX21" fmla="*/ 2078438 w 2257412"/>
              <a:gd name="connsiteY21" fmla="*/ 971495 h 4137183"/>
              <a:gd name="connsiteX22" fmla="*/ 2050241 w 2257412"/>
              <a:gd name="connsiteY22" fmla="*/ 1023050 h 4137183"/>
              <a:gd name="connsiteX23" fmla="*/ 2020118 w 2257412"/>
              <a:gd name="connsiteY23" fmla="*/ 1075402 h 4137183"/>
              <a:gd name="connsiteX24" fmla="*/ 1988092 w 2257412"/>
              <a:gd name="connsiteY24" fmla="*/ 1128508 h 4137183"/>
              <a:gd name="connsiteX25" fmla="*/ 1954194 w 2257412"/>
              <a:gd name="connsiteY25" fmla="*/ 1182327 h 4137183"/>
              <a:gd name="connsiteX26" fmla="*/ 1918448 w 2257412"/>
              <a:gd name="connsiteY26" fmla="*/ 1236817 h 4137183"/>
              <a:gd name="connsiteX27" fmla="*/ 1880882 w 2257412"/>
              <a:gd name="connsiteY27" fmla="*/ 1291937 h 4137183"/>
              <a:gd name="connsiteX28" fmla="*/ 1841521 w 2257412"/>
              <a:gd name="connsiteY28" fmla="*/ 1347645 h 4137183"/>
              <a:gd name="connsiteX29" fmla="*/ 1800394 w 2257412"/>
              <a:gd name="connsiteY29" fmla="*/ 1403899 h 4137183"/>
              <a:gd name="connsiteX30" fmla="*/ 1757526 w 2257412"/>
              <a:gd name="connsiteY30" fmla="*/ 1460658 h 4137183"/>
              <a:gd name="connsiteX31" fmla="*/ 1712945 w 2257412"/>
              <a:gd name="connsiteY31" fmla="*/ 1517879 h 4137183"/>
              <a:gd name="connsiteX32" fmla="*/ 1666676 w 2257412"/>
              <a:gd name="connsiteY32" fmla="*/ 1575522 h 4137183"/>
              <a:gd name="connsiteX33" fmla="*/ 1618749 w 2257412"/>
              <a:gd name="connsiteY33" fmla="*/ 1633545 h 4137183"/>
              <a:gd name="connsiteX34" fmla="*/ 1569187 w 2257412"/>
              <a:gd name="connsiteY34" fmla="*/ 1691905 h 4137183"/>
              <a:gd name="connsiteX35" fmla="*/ 1518019 w 2257412"/>
              <a:gd name="connsiteY35" fmla="*/ 1750562 h 4137183"/>
              <a:gd name="connsiteX36" fmla="*/ 1465271 w 2257412"/>
              <a:gd name="connsiteY36" fmla="*/ 1809473 h 4137183"/>
              <a:gd name="connsiteX37" fmla="*/ 1410969 w 2257412"/>
              <a:gd name="connsiteY37" fmla="*/ 1868598 h 4137183"/>
              <a:gd name="connsiteX38" fmla="*/ 1355142 w 2257412"/>
              <a:gd name="connsiteY38" fmla="*/ 1927892 h 4137183"/>
              <a:gd name="connsiteX39" fmla="*/ 1297816 w 2257412"/>
              <a:gd name="connsiteY39" fmla="*/ 1987319 h 4137183"/>
              <a:gd name="connsiteX40" fmla="*/ 1239015 w 2257412"/>
              <a:gd name="connsiteY40" fmla="*/ 2046831 h 4137183"/>
              <a:gd name="connsiteX41" fmla="*/ 1283605 w 2257412"/>
              <a:gd name="connsiteY41" fmla="*/ 2117844 h 4137183"/>
              <a:gd name="connsiteX42" fmla="*/ 1326728 w 2257412"/>
              <a:gd name="connsiteY42" fmla="*/ 2188427 h 4137183"/>
              <a:gd name="connsiteX43" fmla="*/ 1368370 w 2257412"/>
              <a:gd name="connsiteY43" fmla="*/ 2258530 h 4137183"/>
              <a:gd name="connsiteX44" fmla="*/ 1408511 w 2257412"/>
              <a:gd name="connsiteY44" fmla="*/ 2328106 h 4137183"/>
              <a:gd name="connsiteX45" fmla="*/ 1447134 w 2257412"/>
              <a:gd name="connsiteY45" fmla="*/ 2397105 h 4137183"/>
              <a:gd name="connsiteX46" fmla="*/ 1484221 w 2257412"/>
              <a:gd name="connsiteY46" fmla="*/ 2465483 h 4137183"/>
              <a:gd name="connsiteX47" fmla="*/ 1519755 w 2257412"/>
              <a:gd name="connsiteY47" fmla="*/ 2533190 h 4137183"/>
              <a:gd name="connsiteX48" fmla="*/ 1553718 w 2257412"/>
              <a:gd name="connsiteY48" fmla="*/ 2600177 h 4137183"/>
              <a:gd name="connsiteX49" fmla="*/ 1586091 w 2257412"/>
              <a:gd name="connsiteY49" fmla="*/ 2666398 h 4137183"/>
              <a:gd name="connsiteX50" fmla="*/ 1616857 w 2257412"/>
              <a:gd name="connsiteY50" fmla="*/ 2731804 h 4137183"/>
              <a:gd name="connsiteX51" fmla="*/ 1645998 w 2257412"/>
              <a:gd name="connsiteY51" fmla="*/ 2796349 h 4137183"/>
              <a:gd name="connsiteX52" fmla="*/ 1673498 w 2257412"/>
              <a:gd name="connsiteY52" fmla="*/ 2859983 h 4137183"/>
              <a:gd name="connsiteX53" fmla="*/ 1699336 w 2257412"/>
              <a:gd name="connsiteY53" fmla="*/ 2922658 h 4137183"/>
              <a:gd name="connsiteX54" fmla="*/ 1723498 w 2257412"/>
              <a:gd name="connsiteY54" fmla="*/ 2984327 h 4137183"/>
              <a:gd name="connsiteX55" fmla="*/ 1745964 w 2257412"/>
              <a:gd name="connsiteY55" fmla="*/ 3044943 h 4137183"/>
              <a:gd name="connsiteX56" fmla="*/ 1766715 w 2257412"/>
              <a:gd name="connsiteY56" fmla="*/ 3104456 h 4137183"/>
              <a:gd name="connsiteX57" fmla="*/ 1785736 w 2257412"/>
              <a:gd name="connsiteY57" fmla="*/ 3162821 h 4137183"/>
              <a:gd name="connsiteX58" fmla="*/ 1803007 w 2257412"/>
              <a:gd name="connsiteY58" fmla="*/ 3219987 h 4137183"/>
              <a:gd name="connsiteX59" fmla="*/ 1818512 w 2257412"/>
              <a:gd name="connsiteY59" fmla="*/ 3275908 h 4137183"/>
              <a:gd name="connsiteX60" fmla="*/ 1832232 w 2257412"/>
              <a:gd name="connsiteY60" fmla="*/ 3330536 h 4137183"/>
              <a:gd name="connsiteX61" fmla="*/ 1844150 w 2257412"/>
              <a:gd name="connsiteY61" fmla="*/ 3383823 h 4137183"/>
              <a:gd name="connsiteX62" fmla="*/ 1854249 w 2257412"/>
              <a:gd name="connsiteY62" fmla="*/ 3435721 h 4137183"/>
              <a:gd name="connsiteX63" fmla="*/ 1862508 w 2257412"/>
              <a:gd name="connsiteY63" fmla="*/ 3486181 h 4137183"/>
              <a:gd name="connsiteX64" fmla="*/ 1868912 w 2257412"/>
              <a:gd name="connsiteY64" fmla="*/ 3535158 h 4137183"/>
              <a:gd name="connsiteX65" fmla="*/ 1873444 w 2257412"/>
              <a:gd name="connsiteY65" fmla="*/ 3582601 h 4137183"/>
              <a:gd name="connsiteX66" fmla="*/ 1876084 w 2257412"/>
              <a:gd name="connsiteY66" fmla="*/ 3628463 h 4137183"/>
              <a:gd name="connsiteX67" fmla="*/ 1875620 w 2257412"/>
              <a:gd name="connsiteY67" fmla="*/ 3715255 h 4137183"/>
              <a:gd name="connsiteX68" fmla="*/ 1867378 w 2257412"/>
              <a:gd name="connsiteY68" fmla="*/ 3795151 h 4137183"/>
              <a:gd name="connsiteX69" fmla="*/ 1851216 w 2257412"/>
              <a:gd name="connsiteY69" fmla="*/ 3867767 h 4137183"/>
              <a:gd name="connsiteX70" fmla="*/ 1826993 w 2257412"/>
              <a:gd name="connsiteY70" fmla="*/ 3932720 h 4137183"/>
              <a:gd name="connsiteX71" fmla="*/ 1811813 w 2257412"/>
              <a:gd name="connsiteY71" fmla="*/ 3962203 h 4137183"/>
              <a:gd name="connsiteX72" fmla="*/ 1794565 w 2257412"/>
              <a:gd name="connsiteY72" fmla="*/ 3989628 h 4137183"/>
              <a:gd name="connsiteX73" fmla="*/ 1753790 w 2257412"/>
              <a:gd name="connsiteY73" fmla="*/ 4038106 h 4137183"/>
              <a:gd name="connsiteX74" fmla="*/ 1704626 w 2257412"/>
              <a:gd name="connsiteY74" fmla="*/ 4077700 h 4137183"/>
              <a:gd name="connsiteX75" fmla="*/ 1648293 w 2257412"/>
              <a:gd name="connsiteY75" fmla="*/ 4107337 h 4137183"/>
              <a:gd name="connsiteX76" fmla="*/ 1585418 w 2257412"/>
              <a:gd name="connsiteY76" fmla="*/ 4126981 h 4137183"/>
              <a:gd name="connsiteX77" fmla="*/ 1516351 w 2257412"/>
              <a:gd name="connsiteY77" fmla="*/ 4136856 h 4137183"/>
              <a:gd name="connsiteX78" fmla="*/ 1441441 w 2257412"/>
              <a:gd name="connsiteY78" fmla="*/ 4137183 h 4137183"/>
              <a:gd name="connsiteX79" fmla="*/ 1361040 w 2257412"/>
              <a:gd name="connsiteY79" fmla="*/ 4128182 h 4137183"/>
              <a:gd name="connsiteX80" fmla="*/ 1275495 w 2257412"/>
              <a:gd name="connsiteY80" fmla="*/ 4110076 h 4137183"/>
              <a:gd name="connsiteX81" fmla="*/ 1230903 w 2257412"/>
              <a:gd name="connsiteY81" fmla="*/ 4097677 h 4137183"/>
              <a:gd name="connsiteX82" fmla="*/ 1185158 w 2257412"/>
              <a:gd name="connsiteY82" fmla="*/ 4083087 h 4137183"/>
              <a:gd name="connsiteX83" fmla="*/ 1138303 w 2257412"/>
              <a:gd name="connsiteY83" fmla="*/ 4066330 h 4137183"/>
              <a:gd name="connsiteX84" fmla="*/ 1090378 w 2257412"/>
              <a:gd name="connsiteY84" fmla="*/ 4047435 h 4137183"/>
              <a:gd name="connsiteX85" fmla="*/ 1041432 w 2257412"/>
              <a:gd name="connsiteY85" fmla="*/ 4026431 h 4137183"/>
              <a:gd name="connsiteX86" fmla="*/ 991506 w 2257412"/>
              <a:gd name="connsiteY86" fmla="*/ 4003344 h 4137183"/>
              <a:gd name="connsiteX87" fmla="*/ 940646 w 2257412"/>
              <a:gd name="connsiteY87" fmla="*/ 3978202 h 4137183"/>
              <a:gd name="connsiteX88" fmla="*/ 888892 w 2257412"/>
              <a:gd name="connsiteY88" fmla="*/ 3951034 h 4137183"/>
              <a:gd name="connsiteX89" fmla="*/ 836290 w 2257412"/>
              <a:gd name="connsiteY89" fmla="*/ 3921868 h 4137183"/>
              <a:gd name="connsiteX90" fmla="*/ 782885 w 2257412"/>
              <a:gd name="connsiteY90" fmla="*/ 3890729 h 4137183"/>
              <a:gd name="connsiteX91" fmla="*/ 728718 w 2257412"/>
              <a:gd name="connsiteY91" fmla="*/ 3857646 h 4137183"/>
              <a:gd name="connsiteX92" fmla="*/ 673835 w 2257412"/>
              <a:gd name="connsiteY92" fmla="*/ 3822647 h 4137183"/>
              <a:gd name="connsiteX93" fmla="*/ 618278 w 2257412"/>
              <a:gd name="connsiteY93" fmla="*/ 3785761 h 4137183"/>
              <a:gd name="connsiteX94" fmla="*/ 562093 w 2257412"/>
              <a:gd name="connsiteY94" fmla="*/ 3747013 h 4137183"/>
              <a:gd name="connsiteX95" fmla="*/ 505321 w 2257412"/>
              <a:gd name="connsiteY95" fmla="*/ 3706434 h 4137183"/>
              <a:gd name="connsiteX96" fmla="*/ 448008 w 2257412"/>
              <a:gd name="connsiteY96" fmla="*/ 3664048 h 4137183"/>
              <a:gd name="connsiteX97" fmla="*/ 390196 w 2257412"/>
              <a:gd name="connsiteY97" fmla="*/ 3619885 h 4137183"/>
              <a:gd name="connsiteX98" fmla="*/ 331930 w 2257412"/>
              <a:gd name="connsiteY98" fmla="*/ 3573972 h 4137183"/>
              <a:gd name="connsiteX99" fmla="*/ 273252 w 2257412"/>
              <a:gd name="connsiteY99" fmla="*/ 3526338 h 4137183"/>
              <a:gd name="connsiteX100" fmla="*/ 214209 w 2257412"/>
              <a:gd name="connsiteY100" fmla="*/ 3477009 h 4137183"/>
              <a:gd name="connsiteX101" fmla="*/ 154841 w 2257412"/>
              <a:gd name="connsiteY101" fmla="*/ 3426014 h 4137183"/>
              <a:gd name="connsiteX102" fmla="*/ 95195 w 2257412"/>
              <a:gd name="connsiteY102" fmla="*/ 3373379 h 4137183"/>
              <a:gd name="connsiteX103" fmla="*/ 35312 w 2257412"/>
              <a:gd name="connsiteY103" fmla="*/ 3319133 h 4137183"/>
              <a:gd name="connsiteX104" fmla="*/ 0 w 2257412"/>
              <a:gd name="connsiteY104" fmla="*/ 3286316 h 4137183"/>
              <a:gd name="connsiteX105" fmla="*/ 0 w 2257412"/>
              <a:gd name="connsiteY105" fmla="*/ 550349 h 4137183"/>
              <a:gd name="connsiteX106" fmla="*/ 58123 w 2257412"/>
              <a:gd name="connsiteY106" fmla="*/ 605191 h 4137183"/>
              <a:gd name="connsiteX107" fmla="*/ 118087 w 2257412"/>
              <a:gd name="connsiteY107" fmla="*/ 663163 h 4137183"/>
              <a:gd name="connsiteX108" fmla="*/ 188711 w 2257412"/>
              <a:gd name="connsiteY108" fmla="*/ 618258 h 4137183"/>
              <a:gd name="connsiteX109" fmla="*/ 258946 w 2257412"/>
              <a:gd name="connsiteY109" fmla="*/ 574778 h 4137183"/>
              <a:gd name="connsiteX110" fmla="*/ 328748 w 2257412"/>
              <a:gd name="connsiteY110" fmla="*/ 532736 h 4137183"/>
              <a:gd name="connsiteX111" fmla="*/ 398065 w 2257412"/>
              <a:gd name="connsiteY111" fmla="*/ 492152 h 4137183"/>
              <a:gd name="connsiteX112" fmla="*/ 466856 w 2257412"/>
              <a:gd name="connsiteY112" fmla="*/ 453043 h 4137183"/>
              <a:gd name="connsiteX113" fmla="*/ 535070 w 2257412"/>
              <a:gd name="connsiteY113" fmla="*/ 415426 h 4137183"/>
              <a:gd name="connsiteX114" fmla="*/ 602662 w 2257412"/>
              <a:gd name="connsiteY114" fmla="*/ 379317 h 4137183"/>
              <a:gd name="connsiteX115" fmla="*/ 669586 w 2257412"/>
              <a:gd name="connsiteY115" fmla="*/ 344735 h 4137183"/>
              <a:gd name="connsiteX116" fmla="*/ 735793 w 2257412"/>
              <a:gd name="connsiteY116" fmla="*/ 311696 h 4137183"/>
              <a:gd name="connsiteX117" fmla="*/ 801239 w 2257412"/>
              <a:gd name="connsiteY117" fmla="*/ 280217 h 4137183"/>
              <a:gd name="connsiteX118" fmla="*/ 865874 w 2257412"/>
              <a:gd name="connsiteY118" fmla="*/ 250316 h 4137183"/>
              <a:gd name="connsiteX119" fmla="*/ 929653 w 2257412"/>
              <a:gd name="connsiteY119" fmla="*/ 222010 h 4137183"/>
              <a:gd name="connsiteX120" fmla="*/ 992529 w 2257412"/>
              <a:gd name="connsiteY120" fmla="*/ 195316 h 4137183"/>
              <a:gd name="connsiteX121" fmla="*/ 1054456 w 2257412"/>
              <a:gd name="connsiteY121" fmla="*/ 170250 h 4137183"/>
              <a:gd name="connsiteX122" fmla="*/ 1115386 w 2257412"/>
              <a:gd name="connsiteY122" fmla="*/ 146831 h 4137183"/>
              <a:gd name="connsiteX123" fmla="*/ 1175272 w 2257412"/>
              <a:gd name="connsiteY123" fmla="*/ 125075 h 4137183"/>
              <a:gd name="connsiteX124" fmla="*/ 1234069 w 2257412"/>
              <a:gd name="connsiteY124" fmla="*/ 105000 h 4137183"/>
              <a:gd name="connsiteX125" fmla="*/ 1291729 w 2257412"/>
              <a:gd name="connsiteY125" fmla="*/ 86623 h 4137183"/>
              <a:gd name="connsiteX126" fmla="*/ 1348205 w 2257412"/>
              <a:gd name="connsiteY126" fmla="*/ 69961 h 4137183"/>
              <a:gd name="connsiteX127" fmla="*/ 1403451 w 2257412"/>
              <a:gd name="connsiteY127" fmla="*/ 55030 h 4137183"/>
              <a:gd name="connsiteX128" fmla="*/ 1457419 w 2257412"/>
              <a:gd name="connsiteY128" fmla="*/ 41849 h 4137183"/>
              <a:gd name="connsiteX129" fmla="*/ 1510064 w 2257412"/>
              <a:gd name="connsiteY129" fmla="*/ 30434 h 4137183"/>
              <a:gd name="connsiteX130" fmla="*/ 1561337 w 2257412"/>
              <a:gd name="connsiteY130" fmla="*/ 20803 h 4137183"/>
              <a:gd name="connsiteX131" fmla="*/ 1611194 w 2257412"/>
              <a:gd name="connsiteY131" fmla="*/ 12972 h 4137183"/>
              <a:gd name="connsiteX132" fmla="*/ 1659585 w 2257412"/>
              <a:gd name="connsiteY132" fmla="*/ 6959 h 4137183"/>
              <a:gd name="connsiteX133" fmla="*/ 1706466 w 2257412"/>
              <a:gd name="connsiteY133" fmla="*/ 2781 h 4137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</a:cxnLst>
            <a:rect l="l" t="t" r="r" b="b"/>
            <a:pathLst>
              <a:path w="2257412" h="4137183">
                <a:moveTo>
                  <a:pt x="1795507" y="0"/>
                </a:moveTo>
                <a:lnTo>
                  <a:pt x="1877941" y="4763"/>
                </a:lnTo>
                <a:lnTo>
                  <a:pt x="1953396" y="17212"/>
                </a:lnTo>
                <a:lnTo>
                  <a:pt x="2021495" y="37480"/>
                </a:lnTo>
                <a:lnTo>
                  <a:pt x="2081866" y="65707"/>
                </a:lnTo>
                <a:lnTo>
                  <a:pt x="2109037" y="82847"/>
                </a:lnTo>
                <a:lnTo>
                  <a:pt x="2134135" y="102028"/>
                </a:lnTo>
                <a:lnTo>
                  <a:pt x="2177926" y="146583"/>
                </a:lnTo>
                <a:lnTo>
                  <a:pt x="2212358" y="198667"/>
                </a:lnTo>
                <a:lnTo>
                  <a:pt x="2236941" y="257272"/>
                </a:lnTo>
                <a:lnTo>
                  <a:pt x="2251888" y="322061"/>
                </a:lnTo>
                <a:lnTo>
                  <a:pt x="2257412" y="392704"/>
                </a:lnTo>
                <a:lnTo>
                  <a:pt x="2253728" y="468864"/>
                </a:lnTo>
                <a:lnTo>
                  <a:pt x="2241050" y="550209"/>
                </a:lnTo>
                <a:lnTo>
                  <a:pt x="2219592" y="636406"/>
                </a:lnTo>
                <a:lnTo>
                  <a:pt x="2205639" y="681221"/>
                </a:lnTo>
                <a:lnTo>
                  <a:pt x="2189568" y="727124"/>
                </a:lnTo>
                <a:lnTo>
                  <a:pt x="2171411" y="774071"/>
                </a:lnTo>
                <a:lnTo>
                  <a:pt x="2151193" y="822025"/>
                </a:lnTo>
                <a:lnTo>
                  <a:pt x="2128940" y="870941"/>
                </a:lnTo>
                <a:lnTo>
                  <a:pt x="2104680" y="920778"/>
                </a:lnTo>
                <a:lnTo>
                  <a:pt x="2078438" y="971495"/>
                </a:lnTo>
                <a:lnTo>
                  <a:pt x="2050241" y="1023050"/>
                </a:lnTo>
                <a:lnTo>
                  <a:pt x="2020118" y="1075402"/>
                </a:lnTo>
                <a:lnTo>
                  <a:pt x="1988092" y="1128508"/>
                </a:lnTo>
                <a:lnTo>
                  <a:pt x="1954194" y="1182327"/>
                </a:lnTo>
                <a:lnTo>
                  <a:pt x="1918448" y="1236817"/>
                </a:lnTo>
                <a:lnTo>
                  <a:pt x="1880882" y="1291937"/>
                </a:lnTo>
                <a:lnTo>
                  <a:pt x="1841521" y="1347645"/>
                </a:lnTo>
                <a:lnTo>
                  <a:pt x="1800394" y="1403899"/>
                </a:lnTo>
                <a:lnTo>
                  <a:pt x="1757526" y="1460658"/>
                </a:lnTo>
                <a:lnTo>
                  <a:pt x="1712945" y="1517879"/>
                </a:lnTo>
                <a:lnTo>
                  <a:pt x="1666676" y="1575522"/>
                </a:lnTo>
                <a:lnTo>
                  <a:pt x="1618749" y="1633545"/>
                </a:lnTo>
                <a:lnTo>
                  <a:pt x="1569187" y="1691905"/>
                </a:lnTo>
                <a:lnTo>
                  <a:pt x="1518019" y="1750562"/>
                </a:lnTo>
                <a:lnTo>
                  <a:pt x="1465271" y="1809473"/>
                </a:lnTo>
                <a:lnTo>
                  <a:pt x="1410969" y="1868598"/>
                </a:lnTo>
                <a:lnTo>
                  <a:pt x="1355142" y="1927892"/>
                </a:lnTo>
                <a:lnTo>
                  <a:pt x="1297816" y="1987319"/>
                </a:lnTo>
                <a:lnTo>
                  <a:pt x="1239015" y="2046831"/>
                </a:lnTo>
                <a:lnTo>
                  <a:pt x="1283605" y="2117844"/>
                </a:lnTo>
                <a:lnTo>
                  <a:pt x="1326728" y="2188427"/>
                </a:lnTo>
                <a:lnTo>
                  <a:pt x="1368370" y="2258530"/>
                </a:lnTo>
                <a:lnTo>
                  <a:pt x="1408511" y="2328106"/>
                </a:lnTo>
                <a:lnTo>
                  <a:pt x="1447134" y="2397105"/>
                </a:lnTo>
                <a:lnTo>
                  <a:pt x="1484221" y="2465483"/>
                </a:lnTo>
                <a:lnTo>
                  <a:pt x="1519755" y="2533190"/>
                </a:lnTo>
                <a:lnTo>
                  <a:pt x="1553718" y="2600177"/>
                </a:lnTo>
                <a:lnTo>
                  <a:pt x="1586091" y="2666398"/>
                </a:lnTo>
                <a:lnTo>
                  <a:pt x="1616857" y="2731804"/>
                </a:lnTo>
                <a:lnTo>
                  <a:pt x="1645998" y="2796349"/>
                </a:lnTo>
                <a:lnTo>
                  <a:pt x="1673498" y="2859983"/>
                </a:lnTo>
                <a:lnTo>
                  <a:pt x="1699336" y="2922658"/>
                </a:lnTo>
                <a:lnTo>
                  <a:pt x="1723498" y="2984327"/>
                </a:lnTo>
                <a:lnTo>
                  <a:pt x="1745964" y="3044943"/>
                </a:lnTo>
                <a:lnTo>
                  <a:pt x="1766715" y="3104456"/>
                </a:lnTo>
                <a:lnTo>
                  <a:pt x="1785736" y="3162821"/>
                </a:lnTo>
                <a:lnTo>
                  <a:pt x="1803007" y="3219987"/>
                </a:lnTo>
                <a:lnTo>
                  <a:pt x="1818512" y="3275908"/>
                </a:lnTo>
                <a:lnTo>
                  <a:pt x="1832232" y="3330536"/>
                </a:lnTo>
                <a:lnTo>
                  <a:pt x="1844150" y="3383823"/>
                </a:lnTo>
                <a:lnTo>
                  <a:pt x="1854249" y="3435721"/>
                </a:lnTo>
                <a:lnTo>
                  <a:pt x="1862508" y="3486181"/>
                </a:lnTo>
                <a:lnTo>
                  <a:pt x="1868912" y="3535158"/>
                </a:lnTo>
                <a:lnTo>
                  <a:pt x="1873444" y="3582601"/>
                </a:lnTo>
                <a:lnTo>
                  <a:pt x="1876084" y="3628463"/>
                </a:lnTo>
                <a:lnTo>
                  <a:pt x="1875620" y="3715255"/>
                </a:lnTo>
                <a:lnTo>
                  <a:pt x="1867378" y="3795151"/>
                </a:lnTo>
                <a:lnTo>
                  <a:pt x="1851216" y="3867767"/>
                </a:lnTo>
                <a:lnTo>
                  <a:pt x="1826993" y="3932720"/>
                </a:lnTo>
                <a:lnTo>
                  <a:pt x="1811813" y="3962203"/>
                </a:lnTo>
                <a:lnTo>
                  <a:pt x="1794565" y="3989628"/>
                </a:lnTo>
                <a:lnTo>
                  <a:pt x="1753790" y="4038106"/>
                </a:lnTo>
                <a:lnTo>
                  <a:pt x="1704626" y="4077700"/>
                </a:lnTo>
                <a:lnTo>
                  <a:pt x="1648293" y="4107337"/>
                </a:lnTo>
                <a:lnTo>
                  <a:pt x="1585418" y="4126981"/>
                </a:lnTo>
                <a:lnTo>
                  <a:pt x="1516351" y="4136856"/>
                </a:lnTo>
                <a:lnTo>
                  <a:pt x="1441441" y="4137183"/>
                </a:lnTo>
                <a:lnTo>
                  <a:pt x="1361040" y="4128182"/>
                </a:lnTo>
                <a:lnTo>
                  <a:pt x="1275495" y="4110076"/>
                </a:lnTo>
                <a:lnTo>
                  <a:pt x="1230903" y="4097677"/>
                </a:lnTo>
                <a:lnTo>
                  <a:pt x="1185158" y="4083087"/>
                </a:lnTo>
                <a:lnTo>
                  <a:pt x="1138303" y="4066330"/>
                </a:lnTo>
                <a:lnTo>
                  <a:pt x="1090378" y="4047435"/>
                </a:lnTo>
                <a:lnTo>
                  <a:pt x="1041432" y="4026431"/>
                </a:lnTo>
                <a:lnTo>
                  <a:pt x="991506" y="4003344"/>
                </a:lnTo>
                <a:lnTo>
                  <a:pt x="940646" y="3978202"/>
                </a:lnTo>
                <a:lnTo>
                  <a:pt x="888892" y="3951034"/>
                </a:lnTo>
                <a:lnTo>
                  <a:pt x="836290" y="3921868"/>
                </a:lnTo>
                <a:lnTo>
                  <a:pt x="782885" y="3890729"/>
                </a:lnTo>
                <a:lnTo>
                  <a:pt x="728718" y="3857646"/>
                </a:lnTo>
                <a:lnTo>
                  <a:pt x="673835" y="3822647"/>
                </a:lnTo>
                <a:lnTo>
                  <a:pt x="618278" y="3785761"/>
                </a:lnTo>
                <a:lnTo>
                  <a:pt x="562093" y="3747013"/>
                </a:lnTo>
                <a:lnTo>
                  <a:pt x="505321" y="3706434"/>
                </a:lnTo>
                <a:lnTo>
                  <a:pt x="448008" y="3664048"/>
                </a:lnTo>
                <a:lnTo>
                  <a:pt x="390196" y="3619885"/>
                </a:lnTo>
                <a:lnTo>
                  <a:pt x="331930" y="3573972"/>
                </a:lnTo>
                <a:lnTo>
                  <a:pt x="273252" y="3526338"/>
                </a:lnTo>
                <a:lnTo>
                  <a:pt x="214209" y="3477009"/>
                </a:lnTo>
                <a:lnTo>
                  <a:pt x="154841" y="3426014"/>
                </a:lnTo>
                <a:lnTo>
                  <a:pt x="95195" y="3373379"/>
                </a:lnTo>
                <a:lnTo>
                  <a:pt x="35312" y="3319133"/>
                </a:lnTo>
                <a:lnTo>
                  <a:pt x="0" y="3286316"/>
                </a:lnTo>
                <a:lnTo>
                  <a:pt x="0" y="550349"/>
                </a:lnTo>
                <a:lnTo>
                  <a:pt x="58123" y="605191"/>
                </a:lnTo>
                <a:lnTo>
                  <a:pt x="118087" y="663163"/>
                </a:lnTo>
                <a:lnTo>
                  <a:pt x="188711" y="618258"/>
                </a:lnTo>
                <a:lnTo>
                  <a:pt x="258946" y="574778"/>
                </a:lnTo>
                <a:lnTo>
                  <a:pt x="328748" y="532736"/>
                </a:lnTo>
                <a:lnTo>
                  <a:pt x="398065" y="492152"/>
                </a:lnTo>
                <a:lnTo>
                  <a:pt x="466856" y="453043"/>
                </a:lnTo>
                <a:lnTo>
                  <a:pt x="535070" y="415426"/>
                </a:lnTo>
                <a:lnTo>
                  <a:pt x="602662" y="379317"/>
                </a:lnTo>
                <a:lnTo>
                  <a:pt x="669586" y="344735"/>
                </a:lnTo>
                <a:lnTo>
                  <a:pt x="735793" y="311696"/>
                </a:lnTo>
                <a:lnTo>
                  <a:pt x="801239" y="280217"/>
                </a:lnTo>
                <a:lnTo>
                  <a:pt x="865874" y="250316"/>
                </a:lnTo>
                <a:lnTo>
                  <a:pt x="929653" y="222010"/>
                </a:lnTo>
                <a:lnTo>
                  <a:pt x="992529" y="195316"/>
                </a:lnTo>
                <a:lnTo>
                  <a:pt x="1054456" y="170250"/>
                </a:lnTo>
                <a:lnTo>
                  <a:pt x="1115386" y="146831"/>
                </a:lnTo>
                <a:lnTo>
                  <a:pt x="1175272" y="125075"/>
                </a:lnTo>
                <a:lnTo>
                  <a:pt x="1234069" y="105000"/>
                </a:lnTo>
                <a:lnTo>
                  <a:pt x="1291729" y="86623"/>
                </a:lnTo>
                <a:lnTo>
                  <a:pt x="1348205" y="69961"/>
                </a:lnTo>
                <a:lnTo>
                  <a:pt x="1403451" y="55030"/>
                </a:lnTo>
                <a:lnTo>
                  <a:pt x="1457419" y="41849"/>
                </a:lnTo>
                <a:lnTo>
                  <a:pt x="1510064" y="30434"/>
                </a:lnTo>
                <a:lnTo>
                  <a:pt x="1561337" y="20803"/>
                </a:lnTo>
                <a:lnTo>
                  <a:pt x="1611194" y="12972"/>
                </a:lnTo>
                <a:lnTo>
                  <a:pt x="1659585" y="6959"/>
                </a:lnTo>
                <a:lnTo>
                  <a:pt x="1706466" y="2781"/>
                </a:lnTo>
                <a:close/>
              </a:path>
            </a:pathLst>
          </a:custGeom>
          <a:solidFill>
            <a:srgbClr val="EB6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81823" y="3418911"/>
            <a:ext cx="5402055" cy="5154450"/>
          </a:xfrm>
          <a:prstGeom prst="rect">
            <a:avLst/>
          </a:prstGeom>
          <a:effectLst>
            <a:outerShdw dist="317500" dir="8280000" algn="ctr" rotWithShape="0">
              <a:srgbClr val="A0C814"/>
            </a:outerShdw>
          </a:effectLst>
        </p:spPr>
      </p:pic>
      <p:sp>
        <p:nvSpPr>
          <p:cNvPr id="6" name="object 6"/>
          <p:cNvSpPr txBox="1">
            <a:spLocks noGrp="1"/>
          </p:cNvSpPr>
          <p:nvPr>
            <p:ph type="title" idx="4294967295"/>
          </p:nvPr>
        </p:nvSpPr>
        <p:spPr>
          <a:xfrm>
            <a:off x="824970" y="1497485"/>
            <a:ext cx="14332480" cy="7797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20" dirty="0">
                <a:solidFill>
                  <a:srgbClr val="FFFFFF"/>
                </a:solidFill>
              </a:rPr>
              <a:t>Was</a:t>
            </a:r>
            <a:r>
              <a:rPr spc="-105" dirty="0">
                <a:solidFill>
                  <a:srgbClr val="FFFFFF"/>
                </a:solidFill>
              </a:rPr>
              <a:t> </a:t>
            </a:r>
            <a:r>
              <a:rPr spc="-50" dirty="0" err="1">
                <a:solidFill>
                  <a:srgbClr val="FFFFFF"/>
                </a:solidFill>
              </a:rPr>
              <a:t>könnt</a:t>
            </a:r>
            <a:r>
              <a:rPr spc="-100" dirty="0">
                <a:solidFill>
                  <a:srgbClr val="FFFFFF"/>
                </a:solidFill>
              </a:rPr>
              <a:t> </a:t>
            </a:r>
            <a:r>
              <a:rPr spc="-35" dirty="0">
                <a:solidFill>
                  <a:srgbClr val="FFFFFF"/>
                </a:solidFill>
              </a:rPr>
              <a:t>ihr</a:t>
            </a:r>
            <a:r>
              <a:rPr spc="-100" dirty="0">
                <a:solidFill>
                  <a:srgbClr val="FFFFFF"/>
                </a:solidFill>
              </a:rPr>
              <a:t> </a:t>
            </a:r>
            <a:r>
              <a:rPr spc="-114" dirty="0">
                <a:solidFill>
                  <a:srgbClr val="FFFFFF"/>
                </a:solidFill>
              </a:rPr>
              <a:t>kochen?</a:t>
            </a:r>
            <a:r>
              <a:rPr spc="-100" dirty="0">
                <a:solidFill>
                  <a:srgbClr val="FFFFFF"/>
                </a:solidFill>
              </a:rPr>
              <a:t> </a:t>
            </a:r>
            <a:r>
              <a:rPr spc="-50" dirty="0">
                <a:solidFill>
                  <a:srgbClr val="FFFFFF"/>
                </a:solidFill>
              </a:rPr>
              <a:t>Macht</a:t>
            </a:r>
            <a:r>
              <a:rPr spc="-105" dirty="0">
                <a:solidFill>
                  <a:srgbClr val="FFFFFF"/>
                </a:solidFill>
              </a:rPr>
              <a:t> </a:t>
            </a:r>
            <a:r>
              <a:rPr spc="-35" dirty="0">
                <a:solidFill>
                  <a:srgbClr val="FFFFFF"/>
                </a:solidFill>
              </a:rPr>
              <a:t>das</a:t>
            </a:r>
            <a:r>
              <a:rPr spc="-100" dirty="0">
                <a:solidFill>
                  <a:srgbClr val="FFFFFF"/>
                </a:solidFill>
              </a:rPr>
              <a:t> </a:t>
            </a:r>
            <a:r>
              <a:rPr spc="-85" dirty="0">
                <a:solidFill>
                  <a:srgbClr val="FFFFFF"/>
                </a:solidFill>
              </a:rPr>
              <a:t>Kochen</a:t>
            </a:r>
            <a:r>
              <a:rPr spc="-100" dirty="0">
                <a:solidFill>
                  <a:srgbClr val="FFFFFF"/>
                </a:solidFill>
              </a:rPr>
              <a:t> </a:t>
            </a:r>
            <a:r>
              <a:rPr spc="-60" dirty="0">
                <a:solidFill>
                  <a:srgbClr val="FFFFFF"/>
                </a:solidFill>
              </a:rPr>
              <a:t>Spaß?</a:t>
            </a:r>
          </a:p>
        </p:txBody>
      </p:sp>
      <p:pic>
        <p:nvPicPr>
          <p:cNvPr id="9" name="object 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3235314" y="3727635"/>
            <a:ext cx="5756976" cy="4880018"/>
          </a:xfrm>
          <a:prstGeom prst="rect">
            <a:avLst/>
          </a:prstGeom>
          <a:effectLst>
            <a:outerShdw dist="317500" dir="18900000" algn="ctr" rotWithShape="0">
              <a:srgbClr val="EB6400"/>
            </a:outerShdw>
          </a:effectLst>
        </p:spPr>
      </p:pic>
      <p:pic>
        <p:nvPicPr>
          <p:cNvPr id="12" name="object 12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080925" y="3015614"/>
            <a:ext cx="5274572" cy="6737627"/>
          </a:xfrm>
          <a:prstGeom prst="rect">
            <a:avLst/>
          </a:prstGeom>
          <a:effectLst>
            <a:outerShdw dist="317500" dir="2880000" algn="ctr" rotWithShape="0">
              <a:srgbClr val="5AC8F5"/>
            </a:outerShdw>
          </a:effectLst>
        </p:spPr>
      </p:pic>
      <p:sp>
        <p:nvSpPr>
          <p:cNvPr id="13" name="object 13"/>
          <p:cNvSpPr/>
          <p:nvPr/>
        </p:nvSpPr>
        <p:spPr>
          <a:xfrm>
            <a:off x="13084694" y="9974224"/>
            <a:ext cx="3660775" cy="1334770"/>
          </a:xfrm>
          <a:custGeom>
            <a:avLst/>
            <a:gdLst/>
            <a:ahLst/>
            <a:cxnLst/>
            <a:rect l="l" t="t" r="r" b="b"/>
            <a:pathLst>
              <a:path w="3660775" h="1334770">
                <a:moveTo>
                  <a:pt x="1033412" y="34377"/>
                </a:moveTo>
                <a:lnTo>
                  <a:pt x="987833" y="18584"/>
                </a:lnTo>
                <a:lnTo>
                  <a:pt x="941780" y="7677"/>
                </a:lnTo>
                <a:lnTo>
                  <a:pt x="895562" y="1526"/>
                </a:lnTo>
                <a:lnTo>
                  <a:pt x="849488" y="0"/>
                </a:lnTo>
                <a:lnTo>
                  <a:pt x="803865" y="2967"/>
                </a:lnTo>
                <a:lnTo>
                  <a:pt x="759002" y="10297"/>
                </a:lnTo>
                <a:lnTo>
                  <a:pt x="715208" y="21858"/>
                </a:lnTo>
                <a:lnTo>
                  <a:pt x="672791" y="37521"/>
                </a:lnTo>
                <a:lnTo>
                  <a:pt x="632059" y="57154"/>
                </a:lnTo>
                <a:lnTo>
                  <a:pt x="593320" y="80626"/>
                </a:lnTo>
                <a:lnTo>
                  <a:pt x="556883" y="107806"/>
                </a:lnTo>
                <a:lnTo>
                  <a:pt x="523056" y="138563"/>
                </a:lnTo>
                <a:lnTo>
                  <a:pt x="492148" y="172767"/>
                </a:lnTo>
                <a:lnTo>
                  <a:pt x="464466" y="210286"/>
                </a:lnTo>
                <a:lnTo>
                  <a:pt x="440320" y="250989"/>
                </a:lnTo>
                <a:lnTo>
                  <a:pt x="420017" y="294746"/>
                </a:lnTo>
                <a:lnTo>
                  <a:pt x="0" y="1334332"/>
                </a:lnTo>
              </a:path>
              <a:path w="3660775" h="1334770">
                <a:moveTo>
                  <a:pt x="3660761" y="1334332"/>
                </a:moveTo>
                <a:lnTo>
                  <a:pt x="3646685" y="1275149"/>
                </a:lnTo>
                <a:lnTo>
                  <a:pt x="3631023" y="1232731"/>
                </a:lnTo>
                <a:lnTo>
                  <a:pt x="3611391" y="1191998"/>
                </a:lnTo>
                <a:lnTo>
                  <a:pt x="3587919" y="1153259"/>
                </a:lnTo>
                <a:lnTo>
                  <a:pt x="3560740" y="1116822"/>
                </a:lnTo>
                <a:lnTo>
                  <a:pt x="3529983" y="1082996"/>
                </a:lnTo>
                <a:lnTo>
                  <a:pt x="3495780" y="1052088"/>
                </a:lnTo>
                <a:lnTo>
                  <a:pt x="3458262" y="1024407"/>
                </a:lnTo>
                <a:lnTo>
                  <a:pt x="3417558" y="1000262"/>
                </a:lnTo>
                <a:lnTo>
                  <a:pt x="3373802" y="979961"/>
                </a:lnTo>
                <a:lnTo>
                  <a:pt x="1033412" y="34377"/>
                </a:lnTo>
              </a:path>
            </a:pathLst>
          </a:custGeom>
          <a:ln w="62825">
            <a:solidFill>
              <a:srgbClr val="A2C51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4" name="object 14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5297963" y="314126"/>
            <a:ext cx="3079811" cy="30436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36512" y="2562179"/>
            <a:ext cx="11844020" cy="8746490"/>
            <a:chOff x="-36512" y="2562179"/>
            <a:chExt cx="11844020" cy="8746490"/>
          </a:xfrm>
        </p:grpSpPr>
        <p:sp>
          <p:nvSpPr>
            <p:cNvPr id="3" name="object 3"/>
            <p:cNvSpPr/>
            <p:nvPr/>
          </p:nvSpPr>
          <p:spPr>
            <a:xfrm>
              <a:off x="0" y="2598692"/>
              <a:ext cx="1504950" cy="3474720"/>
            </a:xfrm>
            <a:custGeom>
              <a:avLst/>
              <a:gdLst/>
              <a:ahLst/>
              <a:cxnLst/>
              <a:rect l="l" t="t" r="r" b="b"/>
              <a:pathLst>
                <a:path w="1504950" h="3474720">
                  <a:moveTo>
                    <a:pt x="0" y="3474602"/>
                  </a:moveTo>
                  <a:lnTo>
                    <a:pt x="80561" y="3461300"/>
                  </a:lnTo>
                  <a:lnTo>
                    <a:pt x="126262" y="3451949"/>
                  </a:lnTo>
                  <a:lnTo>
                    <a:pt x="171523" y="3441422"/>
                  </a:lnTo>
                  <a:lnTo>
                    <a:pt x="216328" y="3429736"/>
                  </a:lnTo>
                  <a:lnTo>
                    <a:pt x="260660" y="3416907"/>
                  </a:lnTo>
                  <a:lnTo>
                    <a:pt x="304502" y="3402953"/>
                  </a:lnTo>
                  <a:lnTo>
                    <a:pt x="347838" y="3387890"/>
                  </a:lnTo>
                  <a:lnTo>
                    <a:pt x="390649" y="3371735"/>
                  </a:lnTo>
                  <a:lnTo>
                    <a:pt x="432921" y="3354504"/>
                  </a:lnTo>
                  <a:lnTo>
                    <a:pt x="474636" y="3336214"/>
                  </a:lnTo>
                  <a:lnTo>
                    <a:pt x="515778" y="3316883"/>
                  </a:lnTo>
                  <a:lnTo>
                    <a:pt x="556329" y="3296526"/>
                  </a:lnTo>
                  <a:lnTo>
                    <a:pt x="596273" y="3275161"/>
                  </a:lnTo>
                  <a:lnTo>
                    <a:pt x="635593" y="3252804"/>
                  </a:lnTo>
                  <a:lnTo>
                    <a:pt x="674273" y="3229472"/>
                  </a:lnTo>
                  <a:lnTo>
                    <a:pt x="712296" y="3205182"/>
                  </a:lnTo>
                  <a:lnTo>
                    <a:pt x="749644" y="3179949"/>
                  </a:lnTo>
                  <a:lnTo>
                    <a:pt x="786302" y="3153793"/>
                  </a:lnTo>
                  <a:lnTo>
                    <a:pt x="822253" y="3126727"/>
                  </a:lnTo>
                  <a:lnTo>
                    <a:pt x="857479" y="3098771"/>
                  </a:lnTo>
                  <a:lnTo>
                    <a:pt x="891965" y="3069940"/>
                  </a:lnTo>
                  <a:lnTo>
                    <a:pt x="925693" y="3040251"/>
                  </a:lnTo>
                  <a:lnTo>
                    <a:pt x="958647" y="3009720"/>
                  </a:lnTo>
                  <a:lnTo>
                    <a:pt x="990810" y="2978365"/>
                  </a:lnTo>
                  <a:lnTo>
                    <a:pt x="1022165" y="2946202"/>
                  </a:lnTo>
                  <a:lnTo>
                    <a:pt x="1052695" y="2913249"/>
                  </a:lnTo>
                  <a:lnTo>
                    <a:pt x="1082384" y="2879521"/>
                  </a:lnTo>
                  <a:lnTo>
                    <a:pt x="1111215" y="2845035"/>
                  </a:lnTo>
                  <a:lnTo>
                    <a:pt x="1139172" y="2809809"/>
                  </a:lnTo>
                  <a:lnTo>
                    <a:pt x="1166237" y="2773858"/>
                  </a:lnTo>
                  <a:lnTo>
                    <a:pt x="1192394" y="2737200"/>
                  </a:lnTo>
                  <a:lnTo>
                    <a:pt x="1217626" y="2699851"/>
                  </a:lnTo>
                  <a:lnTo>
                    <a:pt x="1241916" y="2661828"/>
                  </a:lnTo>
                  <a:lnTo>
                    <a:pt x="1265249" y="2623149"/>
                  </a:lnTo>
                  <a:lnTo>
                    <a:pt x="1287606" y="2583828"/>
                  </a:lnTo>
                  <a:lnTo>
                    <a:pt x="1308971" y="2543884"/>
                  </a:lnTo>
                  <a:lnTo>
                    <a:pt x="1329328" y="2503333"/>
                  </a:lnTo>
                  <a:lnTo>
                    <a:pt x="1348659" y="2462192"/>
                  </a:lnTo>
                  <a:lnTo>
                    <a:pt x="1366948" y="2420477"/>
                  </a:lnTo>
                  <a:lnTo>
                    <a:pt x="1384179" y="2378205"/>
                  </a:lnTo>
                  <a:lnTo>
                    <a:pt x="1400334" y="2335393"/>
                  </a:lnTo>
                  <a:lnTo>
                    <a:pt x="1415397" y="2292058"/>
                  </a:lnTo>
                  <a:lnTo>
                    <a:pt x="1429352" y="2248216"/>
                  </a:lnTo>
                  <a:lnTo>
                    <a:pt x="1442180" y="2203884"/>
                  </a:lnTo>
                  <a:lnTo>
                    <a:pt x="1453866" y="2159079"/>
                  </a:lnTo>
                  <a:lnTo>
                    <a:pt x="1464394" y="2113818"/>
                  </a:lnTo>
                  <a:lnTo>
                    <a:pt x="1473745" y="2068116"/>
                  </a:lnTo>
                  <a:lnTo>
                    <a:pt x="1481903" y="2021992"/>
                  </a:lnTo>
                  <a:lnTo>
                    <a:pt x="1488853" y="1975462"/>
                  </a:lnTo>
                  <a:lnTo>
                    <a:pt x="1494576" y="1928542"/>
                  </a:lnTo>
                  <a:lnTo>
                    <a:pt x="1499057" y="1881249"/>
                  </a:lnTo>
                  <a:lnTo>
                    <a:pt x="1502278" y="1833600"/>
                  </a:lnTo>
                  <a:lnTo>
                    <a:pt x="1504223" y="1785612"/>
                  </a:lnTo>
                  <a:lnTo>
                    <a:pt x="1504875" y="1737301"/>
                  </a:lnTo>
                  <a:lnTo>
                    <a:pt x="1504223" y="1688990"/>
                  </a:lnTo>
                  <a:lnTo>
                    <a:pt x="1502278" y="1641002"/>
                  </a:lnTo>
                  <a:lnTo>
                    <a:pt x="1499057" y="1593353"/>
                  </a:lnTo>
                  <a:lnTo>
                    <a:pt x="1494576" y="1546060"/>
                  </a:lnTo>
                  <a:lnTo>
                    <a:pt x="1488853" y="1499140"/>
                  </a:lnTo>
                  <a:lnTo>
                    <a:pt x="1481903" y="1452610"/>
                  </a:lnTo>
                  <a:lnTo>
                    <a:pt x="1473745" y="1406485"/>
                  </a:lnTo>
                  <a:lnTo>
                    <a:pt x="1464394" y="1360784"/>
                  </a:lnTo>
                  <a:lnTo>
                    <a:pt x="1453866" y="1315523"/>
                  </a:lnTo>
                  <a:lnTo>
                    <a:pt x="1442180" y="1270718"/>
                  </a:lnTo>
                  <a:lnTo>
                    <a:pt x="1429352" y="1226386"/>
                  </a:lnTo>
                  <a:lnTo>
                    <a:pt x="1415397" y="1182544"/>
                  </a:lnTo>
                  <a:lnTo>
                    <a:pt x="1400334" y="1139209"/>
                  </a:lnTo>
                  <a:lnTo>
                    <a:pt x="1384179" y="1096397"/>
                  </a:lnTo>
                  <a:lnTo>
                    <a:pt x="1366948" y="1054125"/>
                  </a:lnTo>
                  <a:lnTo>
                    <a:pt x="1348659" y="1012410"/>
                  </a:lnTo>
                  <a:lnTo>
                    <a:pt x="1329328" y="971269"/>
                  </a:lnTo>
                  <a:lnTo>
                    <a:pt x="1308971" y="930718"/>
                  </a:lnTo>
                  <a:lnTo>
                    <a:pt x="1287606" y="890773"/>
                  </a:lnTo>
                  <a:lnTo>
                    <a:pt x="1265249" y="851453"/>
                  </a:lnTo>
                  <a:lnTo>
                    <a:pt x="1241916" y="812773"/>
                  </a:lnTo>
                  <a:lnTo>
                    <a:pt x="1217626" y="774751"/>
                  </a:lnTo>
                  <a:lnTo>
                    <a:pt x="1192394" y="737402"/>
                  </a:lnTo>
                  <a:lnTo>
                    <a:pt x="1166237" y="700744"/>
                  </a:lnTo>
                  <a:lnTo>
                    <a:pt x="1139172" y="664793"/>
                  </a:lnTo>
                  <a:lnTo>
                    <a:pt x="1111215" y="629567"/>
                  </a:lnTo>
                  <a:lnTo>
                    <a:pt x="1082384" y="595081"/>
                  </a:lnTo>
                  <a:lnTo>
                    <a:pt x="1052695" y="561353"/>
                  </a:lnTo>
                  <a:lnTo>
                    <a:pt x="1022165" y="528399"/>
                  </a:lnTo>
                  <a:lnTo>
                    <a:pt x="990810" y="496237"/>
                  </a:lnTo>
                  <a:lnTo>
                    <a:pt x="958647" y="464882"/>
                  </a:lnTo>
                  <a:lnTo>
                    <a:pt x="925693" y="434351"/>
                  </a:lnTo>
                  <a:lnTo>
                    <a:pt x="891965" y="404662"/>
                  </a:lnTo>
                  <a:lnTo>
                    <a:pt x="857479" y="375831"/>
                  </a:lnTo>
                  <a:lnTo>
                    <a:pt x="822253" y="347874"/>
                  </a:lnTo>
                  <a:lnTo>
                    <a:pt x="786302" y="320809"/>
                  </a:lnTo>
                  <a:lnTo>
                    <a:pt x="749644" y="294652"/>
                  </a:lnTo>
                  <a:lnTo>
                    <a:pt x="712296" y="269420"/>
                  </a:lnTo>
                  <a:lnTo>
                    <a:pt x="674273" y="245130"/>
                  </a:lnTo>
                  <a:lnTo>
                    <a:pt x="635593" y="221798"/>
                  </a:lnTo>
                  <a:lnTo>
                    <a:pt x="596273" y="199441"/>
                  </a:lnTo>
                  <a:lnTo>
                    <a:pt x="556329" y="178075"/>
                  </a:lnTo>
                  <a:lnTo>
                    <a:pt x="515778" y="157719"/>
                  </a:lnTo>
                  <a:lnTo>
                    <a:pt x="474636" y="138387"/>
                  </a:lnTo>
                  <a:lnTo>
                    <a:pt x="432921" y="120098"/>
                  </a:lnTo>
                  <a:lnTo>
                    <a:pt x="390649" y="102867"/>
                  </a:lnTo>
                  <a:lnTo>
                    <a:pt x="347838" y="86712"/>
                  </a:lnTo>
                  <a:lnTo>
                    <a:pt x="304502" y="71649"/>
                  </a:lnTo>
                  <a:lnTo>
                    <a:pt x="260660" y="57695"/>
                  </a:lnTo>
                  <a:lnTo>
                    <a:pt x="216328" y="44866"/>
                  </a:lnTo>
                  <a:lnTo>
                    <a:pt x="171523" y="33180"/>
                  </a:lnTo>
                  <a:lnTo>
                    <a:pt x="126262" y="22653"/>
                  </a:lnTo>
                  <a:lnTo>
                    <a:pt x="80561" y="13301"/>
                  </a:lnTo>
                  <a:lnTo>
                    <a:pt x="34437" y="5143"/>
                  </a:lnTo>
                  <a:lnTo>
                    <a:pt x="0" y="0"/>
                  </a:lnTo>
                </a:path>
              </a:pathLst>
            </a:custGeom>
            <a:ln w="72877">
              <a:solidFill>
                <a:srgbClr val="5AC5F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837670" y="4607189"/>
              <a:ext cx="5591810" cy="1045210"/>
            </a:xfrm>
            <a:custGeom>
              <a:avLst/>
              <a:gdLst/>
              <a:ahLst/>
              <a:cxnLst/>
              <a:rect l="l" t="t" r="r" b="b"/>
              <a:pathLst>
                <a:path w="5591810" h="1045210">
                  <a:moveTo>
                    <a:pt x="5069070" y="0"/>
                  </a:moveTo>
                  <a:lnTo>
                    <a:pt x="522382" y="0"/>
                  </a:lnTo>
                  <a:lnTo>
                    <a:pt x="474834" y="2134"/>
                  </a:lnTo>
                  <a:lnTo>
                    <a:pt x="428482" y="8416"/>
                  </a:lnTo>
                  <a:lnTo>
                    <a:pt x="383511" y="18659"/>
                  </a:lnTo>
                  <a:lnTo>
                    <a:pt x="340105" y="32681"/>
                  </a:lnTo>
                  <a:lnTo>
                    <a:pt x="298448" y="50296"/>
                  </a:lnTo>
                  <a:lnTo>
                    <a:pt x="258725" y="71320"/>
                  </a:lnTo>
                  <a:lnTo>
                    <a:pt x="221120" y="95568"/>
                  </a:lnTo>
                  <a:lnTo>
                    <a:pt x="185817" y="122857"/>
                  </a:lnTo>
                  <a:lnTo>
                    <a:pt x="153001" y="153001"/>
                  </a:lnTo>
                  <a:lnTo>
                    <a:pt x="122857" y="185817"/>
                  </a:lnTo>
                  <a:lnTo>
                    <a:pt x="95568" y="221120"/>
                  </a:lnTo>
                  <a:lnTo>
                    <a:pt x="71320" y="258725"/>
                  </a:lnTo>
                  <a:lnTo>
                    <a:pt x="50296" y="298448"/>
                  </a:lnTo>
                  <a:lnTo>
                    <a:pt x="32681" y="340105"/>
                  </a:lnTo>
                  <a:lnTo>
                    <a:pt x="18659" y="383511"/>
                  </a:lnTo>
                  <a:lnTo>
                    <a:pt x="8416" y="428482"/>
                  </a:lnTo>
                  <a:lnTo>
                    <a:pt x="2134" y="474834"/>
                  </a:lnTo>
                  <a:lnTo>
                    <a:pt x="0" y="522382"/>
                  </a:lnTo>
                  <a:lnTo>
                    <a:pt x="2134" y="569929"/>
                  </a:lnTo>
                  <a:lnTo>
                    <a:pt x="8416" y="616281"/>
                  </a:lnTo>
                  <a:lnTo>
                    <a:pt x="18659" y="661252"/>
                  </a:lnTo>
                  <a:lnTo>
                    <a:pt x="32681" y="704658"/>
                  </a:lnTo>
                  <a:lnTo>
                    <a:pt x="50296" y="746315"/>
                  </a:lnTo>
                  <a:lnTo>
                    <a:pt x="71320" y="786038"/>
                  </a:lnTo>
                  <a:lnTo>
                    <a:pt x="95568" y="823643"/>
                  </a:lnTo>
                  <a:lnTo>
                    <a:pt x="122857" y="858946"/>
                  </a:lnTo>
                  <a:lnTo>
                    <a:pt x="153001" y="891762"/>
                  </a:lnTo>
                  <a:lnTo>
                    <a:pt x="185817" y="921906"/>
                  </a:lnTo>
                  <a:lnTo>
                    <a:pt x="221120" y="949195"/>
                  </a:lnTo>
                  <a:lnTo>
                    <a:pt x="258725" y="973443"/>
                  </a:lnTo>
                  <a:lnTo>
                    <a:pt x="298448" y="994467"/>
                  </a:lnTo>
                  <a:lnTo>
                    <a:pt x="340105" y="1012082"/>
                  </a:lnTo>
                  <a:lnTo>
                    <a:pt x="383511" y="1026104"/>
                  </a:lnTo>
                  <a:lnTo>
                    <a:pt x="428482" y="1036347"/>
                  </a:lnTo>
                  <a:lnTo>
                    <a:pt x="474834" y="1042629"/>
                  </a:lnTo>
                  <a:lnTo>
                    <a:pt x="522382" y="1044764"/>
                  </a:lnTo>
                  <a:lnTo>
                    <a:pt x="5069070" y="1044764"/>
                  </a:lnTo>
                  <a:lnTo>
                    <a:pt x="5116618" y="1042629"/>
                  </a:lnTo>
                  <a:lnTo>
                    <a:pt x="5162969" y="1036347"/>
                  </a:lnTo>
                  <a:lnTo>
                    <a:pt x="5207940" y="1026104"/>
                  </a:lnTo>
                  <a:lnTo>
                    <a:pt x="5251347" y="1012082"/>
                  </a:lnTo>
                  <a:lnTo>
                    <a:pt x="5293004" y="994467"/>
                  </a:lnTo>
                  <a:lnTo>
                    <a:pt x="5332727" y="973443"/>
                  </a:lnTo>
                  <a:lnTo>
                    <a:pt x="5370332" y="949195"/>
                  </a:lnTo>
                  <a:lnTo>
                    <a:pt x="5405635" y="921906"/>
                  </a:lnTo>
                  <a:lnTo>
                    <a:pt x="5438450" y="891762"/>
                  </a:lnTo>
                  <a:lnTo>
                    <a:pt x="5468595" y="858946"/>
                  </a:lnTo>
                  <a:lnTo>
                    <a:pt x="5495883" y="823643"/>
                  </a:lnTo>
                  <a:lnTo>
                    <a:pt x="5520132" y="786038"/>
                  </a:lnTo>
                  <a:lnTo>
                    <a:pt x="5541156" y="746315"/>
                  </a:lnTo>
                  <a:lnTo>
                    <a:pt x="5558771" y="704658"/>
                  </a:lnTo>
                  <a:lnTo>
                    <a:pt x="5572792" y="661252"/>
                  </a:lnTo>
                  <a:lnTo>
                    <a:pt x="5583036" y="616281"/>
                  </a:lnTo>
                  <a:lnTo>
                    <a:pt x="5589317" y="569929"/>
                  </a:lnTo>
                  <a:lnTo>
                    <a:pt x="5591452" y="522382"/>
                  </a:lnTo>
                  <a:lnTo>
                    <a:pt x="5589317" y="474834"/>
                  </a:lnTo>
                  <a:lnTo>
                    <a:pt x="5583036" y="428482"/>
                  </a:lnTo>
                  <a:lnTo>
                    <a:pt x="5572792" y="383511"/>
                  </a:lnTo>
                  <a:lnTo>
                    <a:pt x="5558771" y="340105"/>
                  </a:lnTo>
                  <a:lnTo>
                    <a:pt x="5541156" y="298448"/>
                  </a:lnTo>
                  <a:lnTo>
                    <a:pt x="5520132" y="258725"/>
                  </a:lnTo>
                  <a:lnTo>
                    <a:pt x="5495883" y="221120"/>
                  </a:lnTo>
                  <a:lnTo>
                    <a:pt x="5468595" y="185817"/>
                  </a:lnTo>
                  <a:lnTo>
                    <a:pt x="5438450" y="153001"/>
                  </a:lnTo>
                  <a:lnTo>
                    <a:pt x="5405635" y="122857"/>
                  </a:lnTo>
                  <a:lnTo>
                    <a:pt x="5370332" y="95568"/>
                  </a:lnTo>
                  <a:lnTo>
                    <a:pt x="5332727" y="71320"/>
                  </a:lnTo>
                  <a:lnTo>
                    <a:pt x="5293004" y="50296"/>
                  </a:lnTo>
                  <a:lnTo>
                    <a:pt x="5251347" y="32681"/>
                  </a:lnTo>
                  <a:lnTo>
                    <a:pt x="5207940" y="18659"/>
                  </a:lnTo>
                  <a:lnTo>
                    <a:pt x="5162969" y="8416"/>
                  </a:lnTo>
                  <a:lnTo>
                    <a:pt x="5116618" y="2134"/>
                  </a:lnTo>
                  <a:lnTo>
                    <a:pt x="506907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6575720" y="6584156"/>
              <a:ext cx="5231765" cy="4724400"/>
            </a:xfrm>
            <a:custGeom>
              <a:avLst/>
              <a:gdLst/>
              <a:ahLst/>
              <a:cxnLst/>
              <a:rect l="l" t="t" r="r" b="b"/>
              <a:pathLst>
                <a:path w="5231765" h="4724400">
                  <a:moveTo>
                    <a:pt x="1612966" y="0"/>
                  </a:moveTo>
                  <a:lnTo>
                    <a:pt x="1606035" y="50800"/>
                  </a:lnTo>
                  <a:lnTo>
                    <a:pt x="1598748" y="101600"/>
                  </a:lnTo>
                  <a:lnTo>
                    <a:pt x="1591106" y="152400"/>
                  </a:lnTo>
                  <a:lnTo>
                    <a:pt x="1583111" y="203200"/>
                  </a:lnTo>
                  <a:lnTo>
                    <a:pt x="1574764" y="241300"/>
                  </a:lnTo>
                  <a:lnTo>
                    <a:pt x="1566064" y="292100"/>
                  </a:lnTo>
                  <a:lnTo>
                    <a:pt x="1557013" y="342900"/>
                  </a:lnTo>
                  <a:lnTo>
                    <a:pt x="1547611" y="393700"/>
                  </a:lnTo>
                  <a:lnTo>
                    <a:pt x="1537859" y="444500"/>
                  </a:lnTo>
                  <a:lnTo>
                    <a:pt x="1527759" y="495300"/>
                  </a:lnTo>
                  <a:lnTo>
                    <a:pt x="1517310" y="546100"/>
                  </a:lnTo>
                  <a:lnTo>
                    <a:pt x="1506514" y="596900"/>
                  </a:lnTo>
                  <a:lnTo>
                    <a:pt x="1495371" y="647700"/>
                  </a:lnTo>
                  <a:lnTo>
                    <a:pt x="1483882" y="685800"/>
                  </a:lnTo>
                  <a:lnTo>
                    <a:pt x="1472049" y="736600"/>
                  </a:lnTo>
                  <a:lnTo>
                    <a:pt x="1459870" y="787400"/>
                  </a:lnTo>
                  <a:lnTo>
                    <a:pt x="1447349" y="838200"/>
                  </a:lnTo>
                  <a:lnTo>
                    <a:pt x="1434484" y="889000"/>
                  </a:lnTo>
                  <a:lnTo>
                    <a:pt x="1421278" y="939800"/>
                  </a:lnTo>
                  <a:lnTo>
                    <a:pt x="1407731" y="977900"/>
                  </a:lnTo>
                  <a:lnTo>
                    <a:pt x="1393843" y="1028700"/>
                  </a:lnTo>
                  <a:lnTo>
                    <a:pt x="1379615" y="1079500"/>
                  </a:lnTo>
                  <a:lnTo>
                    <a:pt x="1365049" y="1130300"/>
                  </a:lnTo>
                  <a:lnTo>
                    <a:pt x="1350144" y="1168400"/>
                  </a:lnTo>
                  <a:lnTo>
                    <a:pt x="1334903" y="1219200"/>
                  </a:lnTo>
                  <a:lnTo>
                    <a:pt x="1319324" y="1270000"/>
                  </a:lnTo>
                  <a:lnTo>
                    <a:pt x="1303410" y="1320800"/>
                  </a:lnTo>
                  <a:lnTo>
                    <a:pt x="1287162" y="1358900"/>
                  </a:lnTo>
                  <a:lnTo>
                    <a:pt x="1270578" y="1409700"/>
                  </a:lnTo>
                  <a:lnTo>
                    <a:pt x="1253662" y="1460500"/>
                  </a:lnTo>
                  <a:lnTo>
                    <a:pt x="1236413" y="1511300"/>
                  </a:lnTo>
                  <a:lnTo>
                    <a:pt x="1218832" y="1549400"/>
                  </a:lnTo>
                  <a:lnTo>
                    <a:pt x="1200920" y="1600200"/>
                  </a:lnTo>
                  <a:lnTo>
                    <a:pt x="1182678" y="1651000"/>
                  </a:lnTo>
                  <a:lnTo>
                    <a:pt x="1164106" y="1689100"/>
                  </a:lnTo>
                  <a:lnTo>
                    <a:pt x="1145206" y="1739900"/>
                  </a:lnTo>
                  <a:lnTo>
                    <a:pt x="1125977" y="1790700"/>
                  </a:lnTo>
                  <a:lnTo>
                    <a:pt x="1106422" y="1828800"/>
                  </a:lnTo>
                  <a:lnTo>
                    <a:pt x="1086540" y="1879600"/>
                  </a:lnTo>
                  <a:lnTo>
                    <a:pt x="1066332" y="1917700"/>
                  </a:lnTo>
                  <a:lnTo>
                    <a:pt x="1045800" y="1968500"/>
                  </a:lnTo>
                  <a:lnTo>
                    <a:pt x="1024944" y="2019300"/>
                  </a:lnTo>
                  <a:lnTo>
                    <a:pt x="1003764" y="2057400"/>
                  </a:lnTo>
                  <a:lnTo>
                    <a:pt x="982262" y="2108200"/>
                  </a:lnTo>
                  <a:lnTo>
                    <a:pt x="960438" y="2146300"/>
                  </a:lnTo>
                  <a:lnTo>
                    <a:pt x="938294" y="2197100"/>
                  </a:lnTo>
                  <a:lnTo>
                    <a:pt x="915829" y="2235200"/>
                  </a:lnTo>
                  <a:lnTo>
                    <a:pt x="893045" y="2286000"/>
                  </a:lnTo>
                  <a:lnTo>
                    <a:pt x="869942" y="2324100"/>
                  </a:lnTo>
                  <a:lnTo>
                    <a:pt x="846521" y="2374900"/>
                  </a:lnTo>
                  <a:lnTo>
                    <a:pt x="822784" y="2413000"/>
                  </a:lnTo>
                  <a:lnTo>
                    <a:pt x="798730" y="2463800"/>
                  </a:lnTo>
                  <a:lnTo>
                    <a:pt x="774361" y="2501900"/>
                  </a:lnTo>
                  <a:lnTo>
                    <a:pt x="749677" y="2552700"/>
                  </a:lnTo>
                  <a:lnTo>
                    <a:pt x="724679" y="2590800"/>
                  </a:lnTo>
                  <a:lnTo>
                    <a:pt x="699368" y="2628900"/>
                  </a:lnTo>
                  <a:lnTo>
                    <a:pt x="673745" y="2679700"/>
                  </a:lnTo>
                  <a:lnTo>
                    <a:pt x="647810" y="2717800"/>
                  </a:lnTo>
                  <a:lnTo>
                    <a:pt x="621565" y="2768600"/>
                  </a:lnTo>
                  <a:lnTo>
                    <a:pt x="595009" y="2806700"/>
                  </a:lnTo>
                  <a:lnTo>
                    <a:pt x="568144" y="2844800"/>
                  </a:lnTo>
                  <a:lnTo>
                    <a:pt x="540971" y="2895600"/>
                  </a:lnTo>
                  <a:lnTo>
                    <a:pt x="513490" y="2933700"/>
                  </a:lnTo>
                  <a:lnTo>
                    <a:pt x="485702" y="2971800"/>
                  </a:lnTo>
                  <a:lnTo>
                    <a:pt x="457609" y="3009900"/>
                  </a:lnTo>
                  <a:lnTo>
                    <a:pt x="429209" y="3060700"/>
                  </a:lnTo>
                  <a:lnTo>
                    <a:pt x="400506" y="3098800"/>
                  </a:lnTo>
                  <a:lnTo>
                    <a:pt x="371498" y="3136900"/>
                  </a:lnTo>
                  <a:lnTo>
                    <a:pt x="342188" y="3175000"/>
                  </a:lnTo>
                  <a:lnTo>
                    <a:pt x="312575" y="3225800"/>
                  </a:lnTo>
                  <a:lnTo>
                    <a:pt x="282661" y="3263900"/>
                  </a:lnTo>
                  <a:lnTo>
                    <a:pt x="252446" y="3302000"/>
                  </a:lnTo>
                  <a:lnTo>
                    <a:pt x="221932" y="3340100"/>
                  </a:lnTo>
                  <a:lnTo>
                    <a:pt x="191118" y="3378200"/>
                  </a:lnTo>
                  <a:lnTo>
                    <a:pt x="160006" y="3416300"/>
                  </a:lnTo>
                  <a:lnTo>
                    <a:pt x="128597" y="3467100"/>
                  </a:lnTo>
                  <a:lnTo>
                    <a:pt x="96891" y="3505200"/>
                  </a:lnTo>
                  <a:lnTo>
                    <a:pt x="64889" y="3543300"/>
                  </a:lnTo>
                  <a:lnTo>
                    <a:pt x="32591" y="3581400"/>
                  </a:lnTo>
                  <a:lnTo>
                    <a:pt x="0" y="3619500"/>
                  </a:lnTo>
                  <a:lnTo>
                    <a:pt x="50052" y="3619500"/>
                  </a:lnTo>
                  <a:lnTo>
                    <a:pt x="100029" y="3632200"/>
                  </a:lnTo>
                  <a:lnTo>
                    <a:pt x="149927" y="3632200"/>
                  </a:lnTo>
                  <a:lnTo>
                    <a:pt x="249481" y="3657600"/>
                  </a:lnTo>
                  <a:lnTo>
                    <a:pt x="299134" y="3657600"/>
                  </a:lnTo>
                  <a:lnTo>
                    <a:pt x="447573" y="3695700"/>
                  </a:lnTo>
                  <a:lnTo>
                    <a:pt x="496874" y="3695700"/>
                  </a:lnTo>
                  <a:lnTo>
                    <a:pt x="1176602" y="3873500"/>
                  </a:lnTo>
                  <a:lnTo>
                    <a:pt x="1224335" y="3898900"/>
                  </a:lnTo>
                  <a:lnTo>
                    <a:pt x="1366816" y="3937000"/>
                  </a:lnTo>
                  <a:lnTo>
                    <a:pt x="1414064" y="3962400"/>
                  </a:lnTo>
                  <a:lnTo>
                    <a:pt x="1508182" y="3987800"/>
                  </a:lnTo>
                  <a:lnTo>
                    <a:pt x="1555049" y="4013200"/>
                  </a:lnTo>
                  <a:lnTo>
                    <a:pt x="1601784" y="4025900"/>
                  </a:lnTo>
                  <a:lnTo>
                    <a:pt x="1648387" y="4051300"/>
                  </a:lnTo>
                  <a:lnTo>
                    <a:pt x="1694856" y="4064000"/>
                  </a:lnTo>
                  <a:lnTo>
                    <a:pt x="1741189" y="4089400"/>
                  </a:lnTo>
                  <a:lnTo>
                    <a:pt x="1787384" y="4102100"/>
                  </a:lnTo>
                  <a:lnTo>
                    <a:pt x="1833439" y="4127500"/>
                  </a:lnTo>
                  <a:lnTo>
                    <a:pt x="1879353" y="4140200"/>
                  </a:lnTo>
                  <a:lnTo>
                    <a:pt x="1925124" y="4165600"/>
                  </a:lnTo>
                  <a:lnTo>
                    <a:pt x="1970750" y="4178300"/>
                  </a:lnTo>
                  <a:lnTo>
                    <a:pt x="2061561" y="4229100"/>
                  </a:lnTo>
                  <a:lnTo>
                    <a:pt x="2106743" y="4241800"/>
                  </a:lnTo>
                  <a:lnTo>
                    <a:pt x="2241369" y="4318000"/>
                  </a:lnTo>
                  <a:lnTo>
                    <a:pt x="2285933" y="4330700"/>
                  </a:lnTo>
                  <a:lnTo>
                    <a:pt x="2593335" y="4508500"/>
                  </a:lnTo>
                  <a:lnTo>
                    <a:pt x="2934353" y="4711700"/>
                  </a:lnTo>
                  <a:lnTo>
                    <a:pt x="2956577" y="4724400"/>
                  </a:lnTo>
                  <a:lnTo>
                    <a:pt x="3704187" y="4724400"/>
                  </a:lnTo>
                  <a:lnTo>
                    <a:pt x="3714244" y="4686300"/>
                  </a:lnTo>
                  <a:lnTo>
                    <a:pt x="3725040" y="4635500"/>
                  </a:lnTo>
                  <a:lnTo>
                    <a:pt x="3736183" y="4584700"/>
                  </a:lnTo>
                  <a:lnTo>
                    <a:pt x="3747673" y="4533900"/>
                  </a:lnTo>
                  <a:lnTo>
                    <a:pt x="3759507" y="4483100"/>
                  </a:lnTo>
                  <a:lnTo>
                    <a:pt x="3771685" y="4445000"/>
                  </a:lnTo>
                  <a:lnTo>
                    <a:pt x="3784207" y="4394200"/>
                  </a:lnTo>
                  <a:lnTo>
                    <a:pt x="3797072" y="4343400"/>
                  </a:lnTo>
                  <a:lnTo>
                    <a:pt x="3810278" y="4292600"/>
                  </a:lnTo>
                  <a:lnTo>
                    <a:pt x="3823826" y="4241800"/>
                  </a:lnTo>
                  <a:lnTo>
                    <a:pt x="3837714" y="4191000"/>
                  </a:lnTo>
                  <a:lnTo>
                    <a:pt x="3851942" y="4152900"/>
                  </a:lnTo>
                  <a:lnTo>
                    <a:pt x="3866509" y="4102100"/>
                  </a:lnTo>
                  <a:lnTo>
                    <a:pt x="3881414" y="4051300"/>
                  </a:lnTo>
                  <a:lnTo>
                    <a:pt x="3896656" y="4000500"/>
                  </a:lnTo>
                  <a:lnTo>
                    <a:pt x="3912234" y="3962400"/>
                  </a:lnTo>
                  <a:lnTo>
                    <a:pt x="3928148" y="3911600"/>
                  </a:lnTo>
                  <a:lnTo>
                    <a:pt x="3944397" y="3860800"/>
                  </a:lnTo>
                  <a:lnTo>
                    <a:pt x="3960980" y="3810000"/>
                  </a:lnTo>
                  <a:lnTo>
                    <a:pt x="3977897" y="3771900"/>
                  </a:lnTo>
                  <a:lnTo>
                    <a:pt x="3995146" y="3721100"/>
                  </a:lnTo>
                  <a:lnTo>
                    <a:pt x="4012727" y="3670300"/>
                  </a:lnTo>
                  <a:lnTo>
                    <a:pt x="4030639" y="3632200"/>
                  </a:lnTo>
                  <a:lnTo>
                    <a:pt x="4048882" y="3581400"/>
                  </a:lnTo>
                  <a:lnTo>
                    <a:pt x="4067454" y="3530600"/>
                  </a:lnTo>
                  <a:lnTo>
                    <a:pt x="4086354" y="3492500"/>
                  </a:lnTo>
                  <a:lnTo>
                    <a:pt x="4105582" y="3441700"/>
                  </a:lnTo>
                  <a:lnTo>
                    <a:pt x="4125138" y="3390900"/>
                  </a:lnTo>
                  <a:lnTo>
                    <a:pt x="4145020" y="3352800"/>
                  </a:lnTo>
                  <a:lnTo>
                    <a:pt x="4165227" y="3302000"/>
                  </a:lnTo>
                  <a:lnTo>
                    <a:pt x="4185760" y="3263900"/>
                  </a:lnTo>
                  <a:lnTo>
                    <a:pt x="4206616" y="3213100"/>
                  </a:lnTo>
                  <a:lnTo>
                    <a:pt x="4227796" y="3162300"/>
                  </a:lnTo>
                  <a:lnTo>
                    <a:pt x="4249298" y="3124200"/>
                  </a:lnTo>
                  <a:lnTo>
                    <a:pt x="4271121" y="3073400"/>
                  </a:lnTo>
                  <a:lnTo>
                    <a:pt x="4293266" y="3035300"/>
                  </a:lnTo>
                  <a:lnTo>
                    <a:pt x="4315731" y="2984500"/>
                  </a:lnTo>
                  <a:lnTo>
                    <a:pt x="4338515" y="2946400"/>
                  </a:lnTo>
                  <a:lnTo>
                    <a:pt x="4361617" y="2895600"/>
                  </a:lnTo>
                  <a:lnTo>
                    <a:pt x="4385038" y="2857500"/>
                  </a:lnTo>
                  <a:lnTo>
                    <a:pt x="4408775" y="2806700"/>
                  </a:lnTo>
                  <a:lnTo>
                    <a:pt x="4432829" y="2768600"/>
                  </a:lnTo>
                  <a:lnTo>
                    <a:pt x="4457198" y="2717800"/>
                  </a:lnTo>
                  <a:lnTo>
                    <a:pt x="4481882" y="2679700"/>
                  </a:lnTo>
                  <a:lnTo>
                    <a:pt x="4506880" y="2641600"/>
                  </a:lnTo>
                  <a:lnTo>
                    <a:pt x="4532190" y="2590800"/>
                  </a:lnTo>
                  <a:lnTo>
                    <a:pt x="4557814" y="2552700"/>
                  </a:lnTo>
                  <a:lnTo>
                    <a:pt x="4583748" y="2501900"/>
                  </a:lnTo>
                  <a:lnTo>
                    <a:pt x="4609994" y="2463800"/>
                  </a:lnTo>
                  <a:lnTo>
                    <a:pt x="4636549" y="2425700"/>
                  </a:lnTo>
                  <a:lnTo>
                    <a:pt x="4663414" y="2374900"/>
                  </a:lnTo>
                  <a:lnTo>
                    <a:pt x="4690587" y="2336800"/>
                  </a:lnTo>
                  <a:lnTo>
                    <a:pt x="4718068" y="2298700"/>
                  </a:lnTo>
                  <a:lnTo>
                    <a:pt x="4745855" y="2247900"/>
                  </a:lnTo>
                  <a:lnTo>
                    <a:pt x="4773949" y="2209800"/>
                  </a:lnTo>
                  <a:lnTo>
                    <a:pt x="4802348" y="2171700"/>
                  </a:lnTo>
                  <a:lnTo>
                    <a:pt x="4831052" y="2133600"/>
                  </a:lnTo>
                  <a:lnTo>
                    <a:pt x="4860059" y="2082800"/>
                  </a:lnTo>
                  <a:lnTo>
                    <a:pt x="4889370" y="2044700"/>
                  </a:lnTo>
                  <a:lnTo>
                    <a:pt x="4918982" y="2006600"/>
                  </a:lnTo>
                  <a:lnTo>
                    <a:pt x="4948896" y="1968500"/>
                  </a:lnTo>
                  <a:lnTo>
                    <a:pt x="4979111" y="1930400"/>
                  </a:lnTo>
                  <a:lnTo>
                    <a:pt x="5009625" y="1879600"/>
                  </a:lnTo>
                  <a:lnTo>
                    <a:pt x="5040439" y="1841500"/>
                  </a:lnTo>
                  <a:lnTo>
                    <a:pt x="5071551" y="1803400"/>
                  </a:lnTo>
                  <a:lnTo>
                    <a:pt x="5102960" y="1765300"/>
                  </a:lnTo>
                  <a:lnTo>
                    <a:pt x="5134666" y="1727200"/>
                  </a:lnTo>
                  <a:lnTo>
                    <a:pt x="5166668" y="1689100"/>
                  </a:lnTo>
                  <a:lnTo>
                    <a:pt x="5198966" y="1651000"/>
                  </a:lnTo>
                  <a:lnTo>
                    <a:pt x="5231557" y="1612900"/>
                  </a:lnTo>
                  <a:lnTo>
                    <a:pt x="5181504" y="1600200"/>
                  </a:lnTo>
                  <a:lnTo>
                    <a:pt x="5131526" y="1600200"/>
                  </a:lnTo>
                  <a:lnTo>
                    <a:pt x="5031804" y="1574800"/>
                  </a:lnTo>
                  <a:lnTo>
                    <a:pt x="4982064" y="1574800"/>
                  </a:lnTo>
                  <a:lnTo>
                    <a:pt x="4882834" y="1549400"/>
                  </a:lnTo>
                  <a:lnTo>
                    <a:pt x="4833348" y="1549400"/>
                  </a:lnTo>
                  <a:lnTo>
                    <a:pt x="4636303" y="1498600"/>
                  </a:lnTo>
                  <a:lnTo>
                    <a:pt x="4587276" y="1498600"/>
                  </a:lnTo>
                  <a:lnTo>
                    <a:pt x="4198704" y="1397000"/>
                  </a:lnTo>
                  <a:lnTo>
                    <a:pt x="4150614" y="1371600"/>
                  </a:lnTo>
                  <a:lnTo>
                    <a:pt x="3959407" y="1320800"/>
                  </a:lnTo>
                  <a:lnTo>
                    <a:pt x="3911902" y="1295400"/>
                  </a:lnTo>
                  <a:lnTo>
                    <a:pt x="3770125" y="1257300"/>
                  </a:lnTo>
                  <a:lnTo>
                    <a:pt x="3723118" y="1231900"/>
                  </a:lnTo>
                  <a:lnTo>
                    <a:pt x="3676241" y="1219200"/>
                  </a:lnTo>
                  <a:lnTo>
                    <a:pt x="3629494" y="1193800"/>
                  </a:lnTo>
                  <a:lnTo>
                    <a:pt x="3582881" y="1181100"/>
                  </a:lnTo>
                  <a:lnTo>
                    <a:pt x="3536402" y="1155700"/>
                  </a:lnTo>
                  <a:lnTo>
                    <a:pt x="3490059" y="1143000"/>
                  </a:lnTo>
                  <a:lnTo>
                    <a:pt x="3443854" y="1117600"/>
                  </a:lnTo>
                  <a:lnTo>
                    <a:pt x="3397789" y="1104900"/>
                  </a:lnTo>
                  <a:lnTo>
                    <a:pt x="3351866" y="1079500"/>
                  </a:lnTo>
                  <a:lnTo>
                    <a:pt x="3306086" y="1066800"/>
                  </a:lnTo>
                  <a:lnTo>
                    <a:pt x="3260451" y="1041400"/>
                  </a:lnTo>
                  <a:lnTo>
                    <a:pt x="3214964" y="1028700"/>
                  </a:lnTo>
                  <a:lnTo>
                    <a:pt x="3079401" y="952500"/>
                  </a:lnTo>
                  <a:lnTo>
                    <a:pt x="3034519" y="939800"/>
                  </a:lnTo>
                  <a:lnTo>
                    <a:pt x="2856569" y="838200"/>
                  </a:lnTo>
                  <a:lnTo>
                    <a:pt x="2812485" y="825500"/>
                  </a:lnTo>
                  <a:lnTo>
                    <a:pt x="2465893" y="622300"/>
                  </a:lnTo>
                  <a:lnTo>
                    <a:pt x="2381000" y="571500"/>
                  </a:lnTo>
                  <a:lnTo>
                    <a:pt x="2338826" y="533400"/>
                  </a:lnTo>
                  <a:lnTo>
                    <a:pt x="2171995" y="431800"/>
                  </a:lnTo>
                  <a:lnTo>
                    <a:pt x="2130761" y="393700"/>
                  </a:lnTo>
                  <a:lnTo>
                    <a:pt x="2048876" y="342900"/>
                  </a:lnTo>
                  <a:lnTo>
                    <a:pt x="2008228" y="304800"/>
                  </a:lnTo>
                  <a:lnTo>
                    <a:pt x="1927529" y="254000"/>
                  </a:lnTo>
                  <a:lnTo>
                    <a:pt x="1887482" y="215900"/>
                  </a:lnTo>
                  <a:lnTo>
                    <a:pt x="1847639" y="190500"/>
                  </a:lnTo>
                  <a:lnTo>
                    <a:pt x="1808002" y="152400"/>
                  </a:lnTo>
                  <a:lnTo>
                    <a:pt x="1768573" y="127000"/>
                  </a:lnTo>
                  <a:lnTo>
                    <a:pt x="1729353" y="88900"/>
                  </a:lnTo>
                  <a:lnTo>
                    <a:pt x="1690344" y="63500"/>
                  </a:lnTo>
                  <a:lnTo>
                    <a:pt x="1651547" y="25400"/>
                  </a:lnTo>
                  <a:lnTo>
                    <a:pt x="1612966" y="0"/>
                  </a:lnTo>
                  <a:close/>
                </a:path>
              </a:pathLst>
            </a:custGeom>
            <a:solidFill>
              <a:srgbClr val="81005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/>
          <p:nvPr/>
        </p:nvSpPr>
        <p:spPr>
          <a:xfrm>
            <a:off x="1516048" y="4831092"/>
            <a:ext cx="4649802" cy="59118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3700" b="1" spc="-30" dirty="0">
                <a:latin typeface="Goethe FF Clan"/>
                <a:cs typeface="Goethe FF Clan"/>
              </a:rPr>
              <a:t>закуска</a:t>
            </a:r>
            <a:r>
              <a:rPr sz="3700" b="1" spc="-110" dirty="0">
                <a:latin typeface="Goethe FF Clan"/>
                <a:cs typeface="Goethe FF Clan"/>
              </a:rPr>
              <a:t> </a:t>
            </a:r>
            <a:r>
              <a:rPr sz="3700" i="1" spc="-40" dirty="0">
                <a:latin typeface="Goethe FF Clan"/>
                <a:cs typeface="Goethe FF Clan"/>
              </a:rPr>
              <a:t>(Bulgarisch)</a:t>
            </a:r>
            <a:endParaRPr sz="3700" dirty="0">
              <a:latin typeface="Goethe FF Clan"/>
              <a:cs typeface="Goethe FF Cl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2104343" y="4607189"/>
            <a:ext cx="5214620" cy="1045210"/>
          </a:xfrm>
          <a:custGeom>
            <a:avLst/>
            <a:gdLst/>
            <a:ahLst/>
            <a:cxnLst/>
            <a:rect l="l" t="t" r="r" b="b"/>
            <a:pathLst>
              <a:path w="5214619" h="1045210">
                <a:moveTo>
                  <a:pt x="4692118" y="0"/>
                </a:moveTo>
                <a:lnTo>
                  <a:pt x="522382" y="0"/>
                </a:lnTo>
                <a:lnTo>
                  <a:pt x="474834" y="2134"/>
                </a:lnTo>
                <a:lnTo>
                  <a:pt x="428482" y="8416"/>
                </a:lnTo>
                <a:lnTo>
                  <a:pt x="383511" y="18659"/>
                </a:lnTo>
                <a:lnTo>
                  <a:pt x="340105" y="32681"/>
                </a:lnTo>
                <a:lnTo>
                  <a:pt x="298448" y="50296"/>
                </a:lnTo>
                <a:lnTo>
                  <a:pt x="258725" y="71320"/>
                </a:lnTo>
                <a:lnTo>
                  <a:pt x="221120" y="95568"/>
                </a:lnTo>
                <a:lnTo>
                  <a:pt x="185817" y="122857"/>
                </a:lnTo>
                <a:lnTo>
                  <a:pt x="153001" y="153001"/>
                </a:lnTo>
                <a:lnTo>
                  <a:pt x="122857" y="185817"/>
                </a:lnTo>
                <a:lnTo>
                  <a:pt x="95568" y="221120"/>
                </a:lnTo>
                <a:lnTo>
                  <a:pt x="71320" y="258725"/>
                </a:lnTo>
                <a:lnTo>
                  <a:pt x="50296" y="298448"/>
                </a:lnTo>
                <a:lnTo>
                  <a:pt x="32681" y="340105"/>
                </a:lnTo>
                <a:lnTo>
                  <a:pt x="18659" y="383511"/>
                </a:lnTo>
                <a:lnTo>
                  <a:pt x="8416" y="428482"/>
                </a:lnTo>
                <a:lnTo>
                  <a:pt x="2134" y="474834"/>
                </a:lnTo>
                <a:lnTo>
                  <a:pt x="0" y="522382"/>
                </a:lnTo>
                <a:lnTo>
                  <a:pt x="2134" y="569929"/>
                </a:lnTo>
                <a:lnTo>
                  <a:pt x="8416" y="616281"/>
                </a:lnTo>
                <a:lnTo>
                  <a:pt x="18659" y="661252"/>
                </a:lnTo>
                <a:lnTo>
                  <a:pt x="32681" y="704658"/>
                </a:lnTo>
                <a:lnTo>
                  <a:pt x="50296" y="746315"/>
                </a:lnTo>
                <a:lnTo>
                  <a:pt x="71320" y="786038"/>
                </a:lnTo>
                <a:lnTo>
                  <a:pt x="95568" y="823643"/>
                </a:lnTo>
                <a:lnTo>
                  <a:pt x="122857" y="858946"/>
                </a:lnTo>
                <a:lnTo>
                  <a:pt x="153001" y="891762"/>
                </a:lnTo>
                <a:lnTo>
                  <a:pt x="185817" y="921906"/>
                </a:lnTo>
                <a:lnTo>
                  <a:pt x="221120" y="949195"/>
                </a:lnTo>
                <a:lnTo>
                  <a:pt x="258725" y="973443"/>
                </a:lnTo>
                <a:lnTo>
                  <a:pt x="298448" y="994467"/>
                </a:lnTo>
                <a:lnTo>
                  <a:pt x="340105" y="1012082"/>
                </a:lnTo>
                <a:lnTo>
                  <a:pt x="383511" y="1026104"/>
                </a:lnTo>
                <a:lnTo>
                  <a:pt x="428482" y="1036347"/>
                </a:lnTo>
                <a:lnTo>
                  <a:pt x="474834" y="1042629"/>
                </a:lnTo>
                <a:lnTo>
                  <a:pt x="522382" y="1044764"/>
                </a:lnTo>
                <a:lnTo>
                  <a:pt x="4692118" y="1044764"/>
                </a:lnTo>
                <a:lnTo>
                  <a:pt x="4739666" y="1042629"/>
                </a:lnTo>
                <a:lnTo>
                  <a:pt x="4786017" y="1036347"/>
                </a:lnTo>
                <a:lnTo>
                  <a:pt x="4830988" y="1026104"/>
                </a:lnTo>
                <a:lnTo>
                  <a:pt x="4874395" y="1012082"/>
                </a:lnTo>
                <a:lnTo>
                  <a:pt x="4916052" y="994467"/>
                </a:lnTo>
                <a:lnTo>
                  <a:pt x="4955775" y="973443"/>
                </a:lnTo>
                <a:lnTo>
                  <a:pt x="4993380" y="949195"/>
                </a:lnTo>
                <a:lnTo>
                  <a:pt x="5028683" y="921906"/>
                </a:lnTo>
                <a:lnTo>
                  <a:pt x="5061499" y="891762"/>
                </a:lnTo>
                <a:lnTo>
                  <a:pt x="5091643" y="858946"/>
                </a:lnTo>
                <a:lnTo>
                  <a:pt x="5118932" y="823643"/>
                </a:lnTo>
                <a:lnTo>
                  <a:pt x="5143180" y="786038"/>
                </a:lnTo>
                <a:lnTo>
                  <a:pt x="5164204" y="746315"/>
                </a:lnTo>
                <a:lnTo>
                  <a:pt x="5181819" y="704658"/>
                </a:lnTo>
                <a:lnTo>
                  <a:pt x="5195840" y="661252"/>
                </a:lnTo>
                <a:lnTo>
                  <a:pt x="5206084" y="616281"/>
                </a:lnTo>
                <a:lnTo>
                  <a:pt x="5212366" y="569929"/>
                </a:lnTo>
                <a:lnTo>
                  <a:pt x="5214500" y="522382"/>
                </a:lnTo>
                <a:lnTo>
                  <a:pt x="5212366" y="474834"/>
                </a:lnTo>
                <a:lnTo>
                  <a:pt x="5206084" y="428482"/>
                </a:lnTo>
                <a:lnTo>
                  <a:pt x="5195840" y="383511"/>
                </a:lnTo>
                <a:lnTo>
                  <a:pt x="5181819" y="340105"/>
                </a:lnTo>
                <a:lnTo>
                  <a:pt x="5164204" y="298448"/>
                </a:lnTo>
                <a:lnTo>
                  <a:pt x="5143180" y="258725"/>
                </a:lnTo>
                <a:lnTo>
                  <a:pt x="5118932" y="221120"/>
                </a:lnTo>
                <a:lnTo>
                  <a:pt x="5091643" y="185817"/>
                </a:lnTo>
                <a:lnTo>
                  <a:pt x="5061499" y="153001"/>
                </a:lnTo>
                <a:lnTo>
                  <a:pt x="5028683" y="122857"/>
                </a:lnTo>
                <a:lnTo>
                  <a:pt x="4993380" y="95568"/>
                </a:lnTo>
                <a:lnTo>
                  <a:pt x="4955775" y="71320"/>
                </a:lnTo>
                <a:lnTo>
                  <a:pt x="4916052" y="50296"/>
                </a:lnTo>
                <a:lnTo>
                  <a:pt x="4874395" y="32681"/>
                </a:lnTo>
                <a:lnTo>
                  <a:pt x="4830988" y="18659"/>
                </a:lnTo>
                <a:lnTo>
                  <a:pt x="4786017" y="8416"/>
                </a:lnTo>
                <a:lnTo>
                  <a:pt x="4739666" y="2134"/>
                </a:lnTo>
                <a:lnTo>
                  <a:pt x="46921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12782720" y="4831092"/>
            <a:ext cx="4203529" cy="59118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3700" spc="-30" dirty="0">
                <a:latin typeface="MS PGothic"/>
                <a:cs typeface="MS PGothic"/>
              </a:rPr>
              <a:t>朝御</a:t>
            </a:r>
            <a:r>
              <a:rPr sz="3700" spc="10" dirty="0">
                <a:latin typeface="MS PGothic"/>
                <a:cs typeface="MS PGothic"/>
              </a:rPr>
              <a:t>飯</a:t>
            </a:r>
            <a:r>
              <a:rPr sz="3700" spc="-300" dirty="0">
                <a:latin typeface="MS PGothic"/>
                <a:cs typeface="MS PGothic"/>
              </a:rPr>
              <a:t> </a:t>
            </a:r>
            <a:r>
              <a:rPr sz="3700" i="1" spc="-40" dirty="0">
                <a:latin typeface="Goethe FF Clan"/>
                <a:cs typeface="Goethe FF Clan"/>
              </a:rPr>
              <a:t>(Japanisch)</a:t>
            </a:r>
            <a:endParaRPr sz="3700" dirty="0">
              <a:latin typeface="Goethe FF Clan"/>
              <a:cs typeface="Goethe FF Clan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837670" y="7016654"/>
            <a:ext cx="5591810" cy="1045210"/>
          </a:xfrm>
          <a:custGeom>
            <a:avLst/>
            <a:gdLst/>
            <a:ahLst/>
            <a:cxnLst/>
            <a:rect l="l" t="t" r="r" b="b"/>
            <a:pathLst>
              <a:path w="5591810" h="1045209">
                <a:moveTo>
                  <a:pt x="5069070" y="0"/>
                </a:moveTo>
                <a:lnTo>
                  <a:pt x="522382" y="0"/>
                </a:lnTo>
                <a:lnTo>
                  <a:pt x="474834" y="2134"/>
                </a:lnTo>
                <a:lnTo>
                  <a:pt x="428482" y="8416"/>
                </a:lnTo>
                <a:lnTo>
                  <a:pt x="383511" y="18659"/>
                </a:lnTo>
                <a:lnTo>
                  <a:pt x="340105" y="32681"/>
                </a:lnTo>
                <a:lnTo>
                  <a:pt x="298448" y="50296"/>
                </a:lnTo>
                <a:lnTo>
                  <a:pt x="258725" y="71320"/>
                </a:lnTo>
                <a:lnTo>
                  <a:pt x="221120" y="95568"/>
                </a:lnTo>
                <a:lnTo>
                  <a:pt x="185817" y="122857"/>
                </a:lnTo>
                <a:lnTo>
                  <a:pt x="153001" y="153001"/>
                </a:lnTo>
                <a:lnTo>
                  <a:pt x="122857" y="185817"/>
                </a:lnTo>
                <a:lnTo>
                  <a:pt x="95568" y="221120"/>
                </a:lnTo>
                <a:lnTo>
                  <a:pt x="71320" y="258725"/>
                </a:lnTo>
                <a:lnTo>
                  <a:pt x="50296" y="298448"/>
                </a:lnTo>
                <a:lnTo>
                  <a:pt x="32681" y="340105"/>
                </a:lnTo>
                <a:lnTo>
                  <a:pt x="18659" y="383511"/>
                </a:lnTo>
                <a:lnTo>
                  <a:pt x="8416" y="428482"/>
                </a:lnTo>
                <a:lnTo>
                  <a:pt x="2134" y="474834"/>
                </a:lnTo>
                <a:lnTo>
                  <a:pt x="0" y="522382"/>
                </a:lnTo>
                <a:lnTo>
                  <a:pt x="2134" y="569929"/>
                </a:lnTo>
                <a:lnTo>
                  <a:pt x="8416" y="616281"/>
                </a:lnTo>
                <a:lnTo>
                  <a:pt x="18659" y="661252"/>
                </a:lnTo>
                <a:lnTo>
                  <a:pt x="32681" y="704658"/>
                </a:lnTo>
                <a:lnTo>
                  <a:pt x="50296" y="746315"/>
                </a:lnTo>
                <a:lnTo>
                  <a:pt x="71320" y="786038"/>
                </a:lnTo>
                <a:lnTo>
                  <a:pt x="95568" y="823643"/>
                </a:lnTo>
                <a:lnTo>
                  <a:pt x="122857" y="858946"/>
                </a:lnTo>
                <a:lnTo>
                  <a:pt x="153001" y="891762"/>
                </a:lnTo>
                <a:lnTo>
                  <a:pt x="185817" y="921906"/>
                </a:lnTo>
                <a:lnTo>
                  <a:pt x="221120" y="949195"/>
                </a:lnTo>
                <a:lnTo>
                  <a:pt x="258725" y="973443"/>
                </a:lnTo>
                <a:lnTo>
                  <a:pt x="298448" y="994467"/>
                </a:lnTo>
                <a:lnTo>
                  <a:pt x="340105" y="1012082"/>
                </a:lnTo>
                <a:lnTo>
                  <a:pt x="383511" y="1026104"/>
                </a:lnTo>
                <a:lnTo>
                  <a:pt x="428482" y="1036347"/>
                </a:lnTo>
                <a:lnTo>
                  <a:pt x="474834" y="1042629"/>
                </a:lnTo>
                <a:lnTo>
                  <a:pt x="522382" y="1044764"/>
                </a:lnTo>
                <a:lnTo>
                  <a:pt x="5069070" y="1044764"/>
                </a:lnTo>
                <a:lnTo>
                  <a:pt x="5116618" y="1042629"/>
                </a:lnTo>
                <a:lnTo>
                  <a:pt x="5162969" y="1036347"/>
                </a:lnTo>
                <a:lnTo>
                  <a:pt x="5207940" y="1026104"/>
                </a:lnTo>
                <a:lnTo>
                  <a:pt x="5251347" y="1012082"/>
                </a:lnTo>
                <a:lnTo>
                  <a:pt x="5293004" y="994467"/>
                </a:lnTo>
                <a:lnTo>
                  <a:pt x="5332727" y="973443"/>
                </a:lnTo>
                <a:lnTo>
                  <a:pt x="5370332" y="949195"/>
                </a:lnTo>
                <a:lnTo>
                  <a:pt x="5405635" y="921906"/>
                </a:lnTo>
                <a:lnTo>
                  <a:pt x="5438450" y="891762"/>
                </a:lnTo>
                <a:lnTo>
                  <a:pt x="5468595" y="858946"/>
                </a:lnTo>
                <a:lnTo>
                  <a:pt x="5495883" y="823643"/>
                </a:lnTo>
                <a:lnTo>
                  <a:pt x="5520132" y="786038"/>
                </a:lnTo>
                <a:lnTo>
                  <a:pt x="5541156" y="746315"/>
                </a:lnTo>
                <a:lnTo>
                  <a:pt x="5558771" y="704658"/>
                </a:lnTo>
                <a:lnTo>
                  <a:pt x="5572792" y="661252"/>
                </a:lnTo>
                <a:lnTo>
                  <a:pt x="5583036" y="616281"/>
                </a:lnTo>
                <a:lnTo>
                  <a:pt x="5589317" y="569929"/>
                </a:lnTo>
                <a:lnTo>
                  <a:pt x="5591452" y="522382"/>
                </a:lnTo>
                <a:lnTo>
                  <a:pt x="5589317" y="474834"/>
                </a:lnTo>
                <a:lnTo>
                  <a:pt x="5583036" y="428482"/>
                </a:lnTo>
                <a:lnTo>
                  <a:pt x="5572792" y="383511"/>
                </a:lnTo>
                <a:lnTo>
                  <a:pt x="5558771" y="340105"/>
                </a:lnTo>
                <a:lnTo>
                  <a:pt x="5541156" y="298448"/>
                </a:lnTo>
                <a:lnTo>
                  <a:pt x="5520132" y="258725"/>
                </a:lnTo>
                <a:lnTo>
                  <a:pt x="5495883" y="221120"/>
                </a:lnTo>
                <a:lnTo>
                  <a:pt x="5468595" y="185817"/>
                </a:lnTo>
                <a:lnTo>
                  <a:pt x="5438450" y="153001"/>
                </a:lnTo>
                <a:lnTo>
                  <a:pt x="5405635" y="122857"/>
                </a:lnTo>
                <a:lnTo>
                  <a:pt x="5370332" y="95568"/>
                </a:lnTo>
                <a:lnTo>
                  <a:pt x="5332727" y="71320"/>
                </a:lnTo>
                <a:lnTo>
                  <a:pt x="5293004" y="50296"/>
                </a:lnTo>
                <a:lnTo>
                  <a:pt x="5251347" y="32681"/>
                </a:lnTo>
                <a:lnTo>
                  <a:pt x="5207940" y="18659"/>
                </a:lnTo>
                <a:lnTo>
                  <a:pt x="5162969" y="8416"/>
                </a:lnTo>
                <a:lnTo>
                  <a:pt x="5116618" y="2134"/>
                </a:lnTo>
                <a:lnTo>
                  <a:pt x="506907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1516048" y="7240558"/>
            <a:ext cx="4649802" cy="59118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3700" b="1" spc="-55" dirty="0">
                <a:latin typeface="Goethe FF Clan"/>
                <a:cs typeface="Goethe FF Clan"/>
              </a:rPr>
              <a:t>frukost</a:t>
            </a:r>
            <a:r>
              <a:rPr sz="3700" b="1" spc="-105" dirty="0">
                <a:latin typeface="Goethe FF Clan"/>
                <a:cs typeface="Goethe FF Clan"/>
              </a:rPr>
              <a:t> </a:t>
            </a:r>
            <a:r>
              <a:rPr sz="3700" i="1" spc="-40" dirty="0">
                <a:latin typeface="Goethe FF Clan"/>
                <a:cs typeface="Goethe FF Clan"/>
              </a:rPr>
              <a:t>(Schwedisch)</a:t>
            </a:r>
            <a:endParaRPr sz="3700" dirty="0">
              <a:latin typeface="Goethe FF Clan"/>
              <a:cs typeface="Goethe FF Clan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12104343" y="7016654"/>
            <a:ext cx="5612765" cy="1045210"/>
          </a:xfrm>
          <a:custGeom>
            <a:avLst/>
            <a:gdLst/>
            <a:ahLst/>
            <a:cxnLst/>
            <a:rect l="l" t="t" r="r" b="b"/>
            <a:pathLst>
              <a:path w="5612765" h="1045209">
                <a:moveTo>
                  <a:pt x="5090012" y="0"/>
                </a:moveTo>
                <a:lnTo>
                  <a:pt x="522382" y="0"/>
                </a:lnTo>
                <a:lnTo>
                  <a:pt x="474834" y="2134"/>
                </a:lnTo>
                <a:lnTo>
                  <a:pt x="428482" y="8416"/>
                </a:lnTo>
                <a:lnTo>
                  <a:pt x="383511" y="18659"/>
                </a:lnTo>
                <a:lnTo>
                  <a:pt x="340105" y="32681"/>
                </a:lnTo>
                <a:lnTo>
                  <a:pt x="298448" y="50296"/>
                </a:lnTo>
                <a:lnTo>
                  <a:pt x="258725" y="71320"/>
                </a:lnTo>
                <a:lnTo>
                  <a:pt x="221120" y="95568"/>
                </a:lnTo>
                <a:lnTo>
                  <a:pt x="185817" y="122857"/>
                </a:lnTo>
                <a:lnTo>
                  <a:pt x="153001" y="153001"/>
                </a:lnTo>
                <a:lnTo>
                  <a:pt x="122857" y="185817"/>
                </a:lnTo>
                <a:lnTo>
                  <a:pt x="95568" y="221120"/>
                </a:lnTo>
                <a:lnTo>
                  <a:pt x="71320" y="258725"/>
                </a:lnTo>
                <a:lnTo>
                  <a:pt x="50296" y="298448"/>
                </a:lnTo>
                <a:lnTo>
                  <a:pt x="32681" y="340105"/>
                </a:lnTo>
                <a:lnTo>
                  <a:pt x="18659" y="383511"/>
                </a:lnTo>
                <a:lnTo>
                  <a:pt x="8416" y="428482"/>
                </a:lnTo>
                <a:lnTo>
                  <a:pt x="2134" y="474834"/>
                </a:lnTo>
                <a:lnTo>
                  <a:pt x="0" y="522382"/>
                </a:lnTo>
                <a:lnTo>
                  <a:pt x="2134" y="569929"/>
                </a:lnTo>
                <a:lnTo>
                  <a:pt x="8416" y="616281"/>
                </a:lnTo>
                <a:lnTo>
                  <a:pt x="18659" y="661252"/>
                </a:lnTo>
                <a:lnTo>
                  <a:pt x="32681" y="704658"/>
                </a:lnTo>
                <a:lnTo>
                  <a:pt x="50296" y="746315"/>
                </a:lnTo>
                <a:lnTo>
                  <a:pt x="71320" y="786038"/>
                </a:lnTo>
                <a:lnTo>
                  <a:pt x="95568" y="823643"/>
                </a:lnTo>
                <a:lnTo>
                  <a:pt x="122857" y="858946"/>
                </a:lnTo>
                <a:lnTo>
                  <a:pt x="153001" y="891762"/>
                </a:lnTo>
                <a:lnTo>
                  <a:pt x="185817" y="921906"/>
                </a:lnTo>
                <a:lnTo>
                  <a:pt x="221120" y="949195"/>
                </a:lnTo>
                <a:lnTo>
                  <a:pt x="258725" y="973443"/>
                </a:lnTo>
                <a:lnTo>
                  <a:pt x="298448" y="994467"/>
                </a:lnTo>
                <a:lnTo>
                  <a:pt x="340105" y="1012082"/>
                </a:lnTo>
                <a:lnTo>
                  <a:pt x="383511" y="1026104"/>
                </a:lnTo>
                <a:lnTo>
                  <a:pt x="428482" y="1036347"/>
                </a:lnTo>
                <a:lnTo>
                  <a:pt x="474834" y="1042629"/>
                </a:lnTo>
                <a:lnTo>
                  <a:pt x="522382" y="1044764"/>
                </a:lnTo>
                <a:lnTo>
                  <a:pt x="5090012" y="1044764"/>
                </a:lnTo>
                <a:lnTo>
                  <a:pt x="5137560" y="1042629"/>
                </a:lnTo>
                <a:lnTo>
                  <a:pt x="5183911" y="1036347"/>
                </a:lnTo>
                <a:lnTo>
                  <a:pt x="5228882" y="1026104"/>
                </a:lnTo>
                <a:lnTo>
                  <a:pt x="5272288" y="1012082"/>
                </a:lnTo>
                <a:lnTo>
                  <a:pt x="5313945" y="994467"/>
                </a:lnTo>
                <a:lnTo>
                  <a:pt x="5353669" y="973443"/>
                </a:lnTo>
                <a:lnTo>
                  <a:pt x="5391274" y="949195"/>
                </a:lnTo>
                <a:lnTo>
                  <a:pt x="5426576" y="921906"/>
                </a:lnTo>
                <a:lnTo>
                  <a:pt x="5459392" y="891762"/>
                </a:lnTo>
                <a:lnTo>
                  <a:pt x="5489537" y="858946"/>
                </a:lnTo>
                <a:lnTo>
                  <a:pt x="5516825" y="823643"/>
                </a:lnTo>
                <a:lnTo>
                  <a:pt x="5541074" y="786038"/>
                </a:lnTo>
                <a:lnTo>
                  <a:pt x="5562098" y="746315"/>
                </a:lnTo>
                <a:lnTo>
                  <a:pt x="5579713" y="704658"/>
                </a:lnTo>
                <a:lnTo>
                  <a:pt x="5593734" y="661252"/>
                </a:lnTo>
                <a:lnTo>
                  <a:pt x="5603978" y="616281"/>
                </a:lnTo>
                <a:lnTo>
                  <a:pt x="5610259" y="569929"/>
                </a:lnTo>
                <a:lnTo>
                  <a:pt x="5612394" y="522382"/>
                </a:lnTo>
                <a:lnTo>
                  <a:pt x="5610259" y="474834"/>
                </a:lnTo>
                <a:lnTo>
                  <a:pt x="5603978" y="428482"/>
                </a:lnTo>
                <a:lnTo>
                  <a:pt x="5593734" y="383511"/>
                </a:lnTo>
                <a:lnTo>
                  <a:pt x="5579713" y="340105"/>
                </a:lnTo>
                <a:lnTo>
                  <a:pt x="5562098" y="298448"/>
                </a:lnTo>
                <a:lnTo>
                  <a:pt x="5541074" y="258725"/>
                </a:lnTo>
                <a:lnTo>
                  <a:pt x="5516825" y="221120"/>
                </a:lnTo>
                <a:lnTo>
                  <a:pt x="5489537" y="185817"/>
                </a:lnTo>
                <a:lnTo>
                  <a:pt x="5459392" y="153001"/>
                </a:lnTo>
                <a:lnTo>
                  <a:pt x="5426576" y="122857"/>
                </a:lnTo>
                <a:lnTo>
                  <a:pt x="5391274" y="95568"/>
                </a:lnTo>
                <a:lnTo>
                  <a:pt x="5353669" y="71320"/>
                </a:lnTo>
                <a:lnTo>
                  <a:pt x="5313945" y="50296"/>
                </a:lnTo>
                <a:lnTo>
                  <a:pt x="5272288" y="32681"/>
                </a:lnTo>
                <a:lnTo>
                  <a:pt x="5228882" y="18659"/>
                </a:lnTo>
                <a:lnTo>
                  <a:pt x="5183911" y="8416"/>
                </a:lnTo>
                <a:lnTo>
                  <a:pt x="5137560" y="2134"/>
                </a:lnTo>
                <a:lnTo>
                  <a:pt x="509001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12782720" y="7240558"/>
            <a:ext cx="4584529" cy="59118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3700" b="1" spc="-50" dirty="0">
                <a:latin typeface="Goethe FF Clan"/>
                <a:cs typeface="Goethe FF Clan"/>
              </a:rPr>
              <a:t>desayuno</a:t>
            </a:r>
            <a:r>
              <a:rPr sz="3700" b="1" spc="-100" dirty="0">
                <a:latin typeface="Goethe FF Clan"/>
                <a:cs typeface="Goethe FF Clan"/>
              </a:rPr>
              <a:t> </a:t>
            </a:r>
            <a:r>
              <a:rPr sz="3700" i="1" spc="-40" dirty="0">
                <a:latin typeface="Goethe FF Clan"/>
                <a:cs typeface="Goethe FF Clan"/>
              </a:rPr>
              <a:t>(Spanisch)</a:t>
            </a:r>
            <a:endParaRPr sz="3700" dirty="0">
              <a:latin typeface="Goethe FF Clan"/>
              <a:cs typeface="Goethe FF Clan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837670" y="5811921"/>
            <a:ext cx="7120255" cy="1045210"/>
          </a:xfrm>
          <a:custGeom>
            <a:avLst/>
            <a:gdLst/>
            <a:ahLst/>
            <a:cxnLst/>
            <a:rect l="l" t="t" r="r" b="b"/>
            <a:pathLst>
              <a:path w="7120255" h="1045209">
                <a:moveTo>
                  <a:pt x="6597820" y="0"/>
                </a:moveTo>
                <a:lnTo>
                  <a:pt x="522382" y="0"/>
                </a:lnTo>
                <a:lnTo>
                  <a:pt x="474834" y="2134"/>
                </a:lnTo>
                <a:lnTo>
                  <a:pt x="428482" y="8416"/>
                </a:lnTo>
                <a:lnTo>
                  <a:pt x="383511" y="18659"/>
                </a:lnTo>
                <a:lnTo>
                  <a:pt x="340105" y="32681"/>
                </a:lnTo>
                <a:lnTo>
                  <a:pt x="298448" y="50296"/>
                </a:lnTo>
                <a:lnTo>
                  <a:pt x="258725" y="71320"/>
                </a:lnTo>
                <a:lnTo>
                  <a:pt x="221120" y="95568"/>
                </a:lnTo>
                <a:lnTo>
                  <a:pt x="185817" y="122857"/>
                </a:lnTo>
                <a:lnTo>
                  <a:pt x="153001" y="153001"/>
                </a:lnTo>
                <a:lnTo>
                  <a:pt x="122857" y="185817"/>
                </a:lnTo>
                <a:lnTo>
                  <a:pt x="95568" y="221120"/>
                </a:lnTo>
                <a:lnTo>
                  <a:pt x="71320" y="258725"/>
                </a:lnTo>
                <a:lnTo>
                  <a:pt x="50296" y="298448"/>
                </a:lnTo>
                <a:lnTo>
                  <a:pt x="32681" y="340105"/>
                </a:lnTo>
                <a:lnTo>
                  <a:pt x="18659" y="383511"/>
                </a:lnTo>
                <a:lnTo>
                  <a:pt x="8416" y="428482"/>
                </a:lnTo>
                <a:lnTo>
                  <a:pt x="2134" y="474834"/>
                </a:lnTo>
                <a:lnTo>
                  <a:pt x="0" y="522382"/>
                </a:lnTo>
                <a:lnTo>
                  <a:pt x="2134" y="569929"/>
                </a:lnTo>
                <a:lnTo>
                  <a:pt x="8416" y="616281"/>
                </a:lnTo>
                <a:lnTo>
                  <a:pt x="18659" y="661252"/>
                </a:lnTo>
                <a:lnTo>
                  <a:pt x="32681" y="704658"/>
                </a:lnTo>
                <a:lnTo>
                  <a:pt x="50296" y="746315"/>
                </a:lnTo>
                <a:lnTo>
                  <a:pt x="71320" y="786038"/>
                </a:lnTo>
                <a:lnTo>
                  <a:pt x="95568" y="823643"/>
                </a:lnTo>
                <a:lnTo>
                  <a:pt x="122857" y="858946"/>
                </a:lnTo>
                <a:lnTo>
                  <a:pt x="153001" y="891762"/>
                </a:lnTo>
                <a:lnTo>
                  <a:pt x="185817" y="921906"/>
                </a:lnTo>
                <a:lnTo>
                  <a:pt x="221120" y="949195"/>
                </a:lnTo>
                <a:lnTo>
                  <a:pt x="258725" y="973443"/>
                </a:lnTo>
                <a:lnTo>
                  <a:pt x="298448" y="994467"/>
                </a:lnTo>
                <a:lnTo>
                  <a:pt x="340105" y="1012082"/>
                </a:lnTo>
                <a:lnTo>
                  <a:pt x="383511" y="1026104"/>
                </a:lnTo>
                <a:lnTo>
                  <a:pt x="428482" y="1036347"/>
                </a:lnTo>
                <a:lnTo>
                  <a:pt x="474834" y="1042629"/>
                </a:lnTo>
                <a:lnTo>
                  <a:pt x="522382" y="1044764"/>
                </a:lnTo>
                <a:lnTo>
                  <a:pt x="6597820" y="1044764"/>
                </a:lnTo>
                <a:lnTo>
                  <a:pt x="6645367" y="1042629"/>
                </a:lnTo>
                <a:lnTo>
                  <a:pt x="6691719" y="1036347"/>
                </a:lnTo>
                <a:lnTo>
                  <a:pt x="6736690" y="1026104"/>
                </a:lnTo>
                <a:lnTo>
                  <a:pt x="6780096" y="1012082"/>
                </a:lnTo>
                <a:lnTo>
                  <a:pt x="6821753" y="994467"/>
                </a:lnTo>
                <a:lnTo>
                  <a:pt x="6861476" y="973443"/>
                </a:lnTo>
                <a:lnTo>
                  <a:pt x="6899081" y="949195"/>
                </a:lnTo>
                <a:lnTo>
                  <a:pt x="6934384" y="921906"/>
                </a:lnTo>
                <a:lnTo>
                  <a:pt x="6967200" y="891762"/>
                </a:lnTo>
                <a:lnTo>
                  <a:pt x="6997344" y="858946"/>
                </a:lnTo>
                <a:lnTo>
                  <a:pt x="7024633" y="823643"/>
                </a:lnTo>
                <a:lnTo>
                  <a:pt x="7048881" y="786038"/>
                </a:lnTo>
                <a:lnTo>
                  <a:pt x="7069905" y="746315"/>
                </a:lnTo>
                <a:lnTo>
                  <a:pt x="7087520" y="704658"/>
                </a:lnTo>
                <a:lnTo>
                  <a:pt x="7101542" y="661252"/>
                </a:lnTo>
                <a:lnTo>
                  <a:pt x="7111785" y="616281"/>
                </a:lnTo>
                <a:lnTo>
                  <a:pt x="7118067" y="569929"/>
                </a:lnTo>
                <a:lnTo>
                  <a:pt x="7120202" y="522382"/>
                </a:lnTo>
                <a:lnTo>
                  <a:pt x="7118067" y="474834"/>
                </a:lnTo>
                <a:lnTo>
                  <a:pt x="7111785" y="428482"/>
                </a:lnTo>
                <a:lnTo>
                  <a:pt x="7101542" y="383511"/>
                </a:lnTo>
                <a:lnTo>
                  <a:pt x="7087520" y="340105"/>
                </a:lnTo>
                <a:lnTo>
                  <a:pt x="7069905" y="298448"/>
                </a:lnTo>
                <a:lnTo>
                  <a:pt x="7048881" y="258725"/>
                </a:lnTo>
                <a:lnTo>
                  <a:pt x="7024633" y="221120"/>
                </a:lnTo>
                <a:lnTo>
                  <a:pt x="6997344" y="185817"/>
                </a:lnTo>
                <a:lnTo>
                  <a:pt x="6967200" y="153001"/>
                </a:lnTo>
                <a:lnTo>
                  <a:pt x="6934384" y="122857"/>
                </a:lnTo>
                <a:lnTo>
                  <a:pt x="6899081" y="95568"/>
                </a:lnTo>
                <a:lnTo>
                  <a:pt x="6861476" y="71320"/>
                </a:lnTo>
                <a:lnTo>
                  <a:pt x="6821753" y="50296"/>
                </a:lnTo>
                <a:lnTo>
                  <a:pt x="6780096" y="32681"/>
                </a:lnTo>
                <a:lnTo>
                  <a:pt x="6736690" y="18659"/>
                </a:lnTo>
                <a:lnTo>
                  <a:pt x="6691719" y="8416"/>
                </a:lnTo>
                <a:lnTo>
                  <a:pt x="6645367" y="2134"/>
                </a:lnTo>
                <a:lnTo>
                  <a:pt x="659782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1212850" y="6035675"/>
            <a:ext cx="6250002" cy="583493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3700" b="1" spc="-30" dirty="0">
                <a:latin typeface="Goethe FF Clan"/>
                <a:cs typeface="Goethe FF Clan"/>
              </a:rPr>
              <a:t>ΠΡΩΙΝΟ</a:t>
            </a:r>
            <a:r>
              <a:rPr sz="3700" b="1" spc="-80" dirty="0">
                <a:latin typeface="Goethe FF Clan"/>
                <a:cs typeface="Goethe FF Clan"/>
              </a:rPr>
              <a:t> </a:t>
            </a:r>
            <a:r>
              <a:rPr sz="3700" b="1" spc="-30" dirty="0">
                <a:latin typeface="Goethe FF Clan"/>
                <a:cs typeface="Goethe FF Clan"/>
              </a:rPr>
              <a:t>ΓΕΥΜΑ</a:t>
            </a:r>
            <a:r>
              <a:rPr sz="3700" b="1" spc="-80" dirty="0">
                <a:latin typeface="Goethe FF Clan"/>
                <a:cs typeface="Goethe FF Clan"/>
              </a:rPr>
              <a:t> </a:t>
            </a:r>
            <a:r>
              <a:rPr sz="3700" i="1" spc="-40" dirty="0">
                <a:latin typeface="Goethe FF Clan"/>
                <a:cs typeface="Goethe FF Clan"/>
              </a:rPr>
              <a:t>(Griechisch)</a:t>
            </a:r>
            <a:endParaRPr sz="3700" dirty="0">
              <a:latin typeface="Goethe FF Clan"/>
              <a:cs typeface="Goethe FF Clan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12104343" y="5811921"/>
            <a:ext cx="5403215" cy="1045210"/>
          </a:xfrm>
          <a:custGeom>
            <a:avLst/>
            <a:gdLst/>
            <a:ahLst/>
            <a:cxnLst/>
            <a:rect l="l" t="t" r="r" b="b"/>
            <a:pathLst>
              <a:path w="5403215" h="1045209">
                <a:moveTo>
                  <a:pt x="4880594" y="0"/>
                </a:moveTo>
                <a:lnTo>
                  <a:pt x="522382" y="0"/>
                </a:lnTo>
                <a:lnTo>
                  <a:pt x="474834" y="2134"/>
                </a:lnTo>
                <a:lnTo>
                  <a:pt x="428482" y="8416"/>
                </a:lnTo>
                <a:lnTo>
                  <a:pt x="383511" y="18659"/>
                </a:lnTo>
                <a:lnTo>
                  <a:pt x="340105" y="32681"/>
                </a:lnTo>
                <a:lnTo>
                  <a:pt x="298448" y="50296"/>
                </a:lnTo>
                <a:lnTo>
                  <a:pt x="258725" y="71320"/>
                </a:lnTo>
                <a:lnTo>
                  <a:pt x="221120" y="95568"/>
                </a:lnTo>
                <a:lnTo>
                  <a:pt x="185817" y="122857"/>
                </a:lnTo>
                <a:lnTo>
                  <a:pt x="153001" y="153001"/>
                </a:lnTo>
                <a:lnTo>
                  <a:pt x="122857" y="185817"/>
                </a:lnTo>
                <a:lnTo>
                  <a:pt x="95568" y="221120"/>
                </a:lnTo>
                <a:lnTo>
                  <a:pt x="71320" y="258725"/>
                </a:lnTo>
                <a:lnTo>
                  <a:pt x="50296" y="298448"/>
                </a:lnTo>
                <a:lnTo>
                  <a:pt x="32681" y="340105"/>
                </a:lnTo>
                <a:lnTo>
                  <a:pt x="18659" y="383511"/>
                </a:lnTo>
                <a:lnTo>
                  <a:pt x="8416" y="428482"/>
                </a:lnTo>
                <a:lnTo>
                  <a:pt x="2134" y="474834"/>
                </a:lnTo>
                <a:lnTo>
                  <a:pt x="0" y="522382"/>
                </a:lnTo>
                <a:lnTo>
                  <a:pt x="2134" y="569929"/>
                </a:lnTo>
                <a:lnTo>
                  <a:pt x="8416" y="616281"/>
                </a:lnTo>
                <a:lnTo>
                  <a:pt x="18659" y="661252"/>
                </a:lnTo>
                <a:lnTo>
                  <a:pt x="32681" y="704658"/>
                </a:lnTo>
                <a:lnTo>
                  <a:pt x="50296" y="746315"/>
                </a:lnTo>
                <a:lnTo>
                  <a:pt x="71320" y="786038"/>
                </a:lnTo>
                <a:lnTo>
                  <a:pt x="95568" y="823643"/>
                </a:lnTo>
                <a:lnTo>
                  <a:pt x="122857" y="858946"/>
                </a:lnTo>
                <a:lnTo>
                  <a:pt x="153001" y="891762"/>
                </a:lnTo>
                <a:lnTo>
                  <a:pt x="185817" y="921906"/>
                </a:lnTo>
                <a:lnTo>
                  <a:pt x="221120" y="949195"/>
                </a:lnTo>
                <a:lnTo>
                  <a:pt x="258725" y="973443"/>
                </a:lnTo>
                <a:lnTo>
                  <a:pt x="298448" y="994467"/>
                </a:lnTo>
                <a:lnTo>
                  <a:pt x="340105" y="1012082"/>
                </a:lnTo>
                <a:lnTo>
                  <a:pt x="383511" y="1026104"/>
                </a:lnTo>
                <a:lnTo>
                  <a:pt x="428482" y="1036347"/>
                </a:lnTo>
                <a:lnTo>
                  <a:pt x="474834" y="1042629"/>
                </a:lnTo>
                <a:lnTo>
                  <a:pt x="522382" y="1044764"/>
                </a:lnTo>
                <a:lnTo>
                  <a:pt x="4880594" y="1044764"/>
                </a:lnTo>
                <a:lnTo>
                  <a:pt x="4928142" y="1042629"/>
                </a:lnTo>
                <a:lnTo>
                  <a:pt x="4974493" y="1036347"/>
                </a:lnTo>
                <a:lnTo>
                  <a:pt x="5019464" y="1026104"/>
                </a:lnTo>
                <a:lnTo>
                  <a:pt x="5062871" y="1012082"/>
                </a:lnTo>
                <a:lnTo>
                  <a:pt x="5104528" y="994467"/>
                </a:lnTo>
                <a:lnTo>
                  <a:pt x="5144251" y="973443"/>
                </a:lnTo>
                <a:lnTo>
                  <a:pt x="5181856" y="949195"/>
                </a:lnTo>
                <a:lnTo>
                  <a:pt x="5217159" y="921906"/>
                </a:lnTo>
                <a:lnTo>
                  <a:pt x="5249974" y="891762"/>
                </a:lnTo>
                <a:lnTo>
                  <a:pt x="5280119" y="858946"/>
                </a:lnTo>
                <a:lnTo>
                  <a:pt x="5307408" y="823643"/>
                </a:lnTo>
                <a:lnTo>
                  <a:pt x="5331656" y="786038"/>
                </a:lnTo>
                <a:lnTo>
                  <a:pt x="5352680" y="746315"/>
                </a:lnTo>
                <a:lnTo>
                  <a:pt x="5370295" y="704658"/>
                </a:lnTo>
                <a:lnTo>
                  <a:pt x="5384316" y="661252"/>
                </a:lnTo>
                <a:lnTo>
                  <a:pt x="5394560" y="616281"/>
                </a:lnTo>
                <a:lnTo>
                  <a:pt x="5400842" y="569929"/>
                </a:lnTo>
                <a:lnTo>
                  <a:pt x="5402976" y="522382"/>
                </a:lnTo>
                <a:lnTo>
                  <a:pt x="5400842" y="474834"/>
                </a:lnTo>
                <a:lnTo>
                  <a:pt x="5394560" y="428482"/>
                </a:lnTo>
                <a:lnTo>
                  <a:pt x="5384316" y="383511"/>
                </a:lnTo>
                <a:lnTo>
                  <a:pt x="5370295" y="340105"/>
                </a:lnTo>
                <a:lnTo>
                  <a:pt x="5352680" y="298448"/>
                </a:lnTo>
                <a:lnTo>
                  <a:pt x="5331656" y="258725"/>
                </a:lnTo>
                <a:lnTo>
                  <a:pt x="5307408" y="221120"/>
                </a:lnTo>
                <a:lnTo>
                  <a:pt x="5280119" y="185817"/>
                </a:lnTo>
                <a:lnTo>
                  <a:pt x="5249974" y="153001"/>
                </a:lnTo>
                <a:lnTo>
                  <a:pt x="5217159" y="122857"/>
                </a:lnTo>
                <a:lnTo>
                  <a:pt x="5181856" y="95568"/>
                </a:lnTo>
                <a:lnTo>
                  <a:pt x="5144251" y="71320"/>
                </a:lnTo>
                <a:lnTo>
                  <a:pt x="5104528" y="50296"/>
                </a:lnTo>
                <a:lnTo>
                  <a:pt x="5062871" y="32681"/>
                </a:lnTo>
                <a:lnTo>
                  <a:pt x="5019464" y="18659"/>
                </a:lnTo>
                <a:lnTo>
                  <a:pt x="4974493" y="8416"/>
                </a:lnTo>
                <a:lnTo>
                  <a:pt x="4928142" y="2134"/>
                </a:lnTo>
                <a:lnTo>
                  <a:pt x="4880594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12782720" y="6035825"/>
            <a:ext cx="4355929" cy="59118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3700" b="1" spc="-60" dirty="0">
                <a:latin typeface="Goethe FF Clan"/>
                <a:cs typeface="Goethe FF Clan"/>
              </a:rPr>
              <a:t>breakfast</a:t>
            </a:r>
            <a:r>
              <a:rPr sz="3700" b="1" spc="-125" dirty="0">
                <a:latin typeface="Goethe FF Clan"/>
                <a:cs typeface="Goethe FF Clan"/>
              </a:rPr>
              <a:t> </a:t>
            </a:r>
            <a:r>
              <a:rPr sz="3700" i="1" spc="-40" dirty="0">
                <a:latin typeface="Goethe FF Clan"/>
                <a:cs typeface="Goethe FF Clan"/>
              </a:rPr>
              <a:t>(Englisch)</a:t>
            </a:r>
            <a:endParaRPr sz="3700" dirty="0">
              <a:latin typeface="Goethe FF Clan"/>
              <a:cs typeface="Goethe FF Clan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837670" y="8221386"/>
            <a:ext cx="5843270" cy="1045210"/>
          </a:xfrm>
          <a:custGeom>
            <a:avLst/>
            <a:gdLst/>
            <a:ahLst/>
            <a:cxnLst/>
            <a:rect l="l" t="t" r="r" b="b"/>
            <a:pathLst>
              <a:path w="5843270" h="1045209">
                <a:moveTo>
                  <a:pt x="5320372" y="0"/>
                </a:moveTo>
                <a:lnTo>
                  <a:pt x="522382" y="0"/>
                </a:lnTo>
                <a:lnTo>
                  <a:pt x="474834" y="2134"/>
                </a:lnTo>
                <a:lnTo>
                  <a:pt x="428482" y="8416"/>
                </a:lnTo>
                <a:lnTo>
                  <a:pt x="383511" y="18659"/>
                </a:lnTo>
                <a:lnTo>
                  <a:pt x="340105" y="32681"/>
                </a:lnTo>
                <a:lnTo>
                  <a:pt x="298448" y="50296"/>
                </a:lnTo>
                <a:lnTo>
                  <a:pt x="258725" y="71320"/>
                </a:lnTo>
                <a:lnTo>
                  <a:pt x="221120" y="95568"/>
                </a:lnTo>
                <a:lnTo>
                  <a:pt x="185817" y="122857"/>
                </a:lnTo>
                <a:lnTo>
                  <a:pt x="153001" y="153001"/>
                </a:lnTo>
                <a:lnTo>
                  <a:pt x="122857" y="185817"/>
                </a:lnTo>
                <a:lnTo>
                  <a:pt x="95568" y="221120"/>
                </a:lnTo>
                <a:lnTo>
                  <a:pt x="71320" y="258725"/>
                </a:lnTo>
                <a:lnTo>
                  <a:pt x="50296" y="298448"/>
                </a:lnTo>
                <a:lnTo>
                  <a:pt x="32681" y="340105"/>
                </a:lnTo>
                <a:lnTo>
                  <a:pt x="18659" y="383511"/>
                </a:lnTo>
                <a:lnTo>
                  <a:pt x="8416" y="428482"/>
                </a:lnTo>
                <a:lnTo>
                  <a:pt x="2134" y="474834"/>
                </a:lnTo>
                <a:lnTo>
                  <a:pt x="0" y="522382"/>
                </a:lnTo>
                <a:lnTo>
                  <a:pt x="2134" y="569929"/>
                </a:lnTo>
                <a:lnTo>
                  <a:pt x="8416" y="616281"/>
                </a:lnTo>
                <a:lnTo>
                  <a:pt x="18659" y="661252"/>
                </a:lnTo>
                <a:lnTo>
                  <a:pt x="32681" y="704658"/>
                </a:lnTo>
                <a:lnTo>
                  <a:pt x="50296" y="746315"/>
                </a:lnTo>
                <a:lnTo>
                  <a:pt x="71320" y="786038"/>
                </a:lnTo>
                <a:lnTo>
                  <a:pt x="95568" y="823643"/>
                </a:lnTo>
                <a:lnTo>
                  <a:pt x="122857" y="858946"/>
                </a:lnTo>
                <a:lnTo>
                  <a:pt x="153001" y="891762"/>
                </a:lnTo>
                <a:lnTo>
                  <a:pt x="185817" y="921906"/>
                </a:lnTo>
                <a:lnTo>
                  <a:pt x="221120" y="949195"/>
                </a:lnTo>
                <a:lnTo>
                  <a:pt x="258725" y="973443"/>
                </a:lnTo>
                <a:lnTo>
                  <a:pt x="298448" y="994467"/>
                </a:lnTo>
                <a:lnTo>
                  <a:pt x="340105" y="1012082"/>
                </a:lnTo>
                <a:lnTo>
                  <a:pt x="383511" y="1026104"/>
                </a:lnTo>
                <a:lnTo>
                  <a:pt x="428482" y="1036347"/>
                </a:lnTo>
                <a:lnTo>
                  <a:pt x="474834" y="1042629"/>
                </a:lnTo>
                <a:lnTo>
                  <a:pt x="522382" y="1044764"/>
                </a:lnTo>
                <a:lnTo>
                  <a:pt x="5320372" y="1044764"/>
                </a:lnTo>
                <a:lnTo>
                  <a:pt x="5367919" y="1042629"/>
                </a:lnTo>
                <a:lnTo>
                  <a:pt x="5414271" y="1036347"/>
                </a:lnTo>
                <a:lnTo>
                  <a:pt x="5459242" y="1026104"/>
                </a:lnTo>
                <a:lnTo>
                  <a:pt x="5502648" y="1012082"/>
                </a:lnTo>
                <a:lnTo>
                  <a:pt x="5544305" y="994467"/>
                </a:lnTo>
                <a:lnTo>
                  <a:pt x="5584028" y="973443"/>
                </a:lnTo>
                <a:lnTo>
                  <a:pt x="5621633" y="949195"/>
                </a:lnTo>
                <a:lnTo>
                  <a:pt x="5656936" y="921906"/>
                </a:lnTo>
                <a:lnTo>
                  <a:pt x="5689752" y="891762"/>
                </a:lnTo>
                <a:lnTo>
                  <a:pt x="5719896" y="858946"/>
                </a:lnTo>
                <a:lnTo>
                  <a:pt x="5747185" y="823643"/>
                </a:lnTo>
                <a:lnTo>
                  <a:pt x="5771433" y="786038"/>
                </a:lnTo>
                <a:lnTo>
                  <a:pt x="5792457" y="746315"/>
                </a:lnTo>
                <a:lnTo>
                  <a:pt x="5810072" y="704658"/>
                </a:lnTo>
                <a:lnTo>
                  <a:pt x="5824094" y="661252"/>
                </a:lnTo>
                <a:lnTo>
                  <a:pt x="5834337" y="616281"/>
                </a:lnTo>
                <a:lnTo>
                  <a:pt x="5840619" y="569929"/>
                </a:lnTo>
                <a:lnTo>
                  <a:pt x="5842754" y="522382"/>
                </a:lnTo>
                <a:lnTo>
                  <a:pt x="5840619" y="474834"/>
                </a:lnTo>
                <a:lnTo>
                  <a:pt x="5834337" y="428482"/>
                </a:lnTo>
                <a:lnTo>
                  <a:pt x="5824094" y="383511"/>
                </a:lnTo>
                <a:lnTo>
                  <a:pt x="5810072" y="340105"/>
                </a:lnTo>
                <a:lnTo>
                  <a:pt x="5792457" y="298448"/>
                </a:lnTo>
                <a:lnTo>
                  <a:pt x="5771433" y="258725"/>
                </a:lnTo>
                <a:lnTo>
                  <a:pt x="5747185" y="221120"/>
                </a:lnTo>
                <a:lnTo>
                  <a:pt x="5719896" y="185817"/>
                </a:lnTo>
                <a:lnTo>
                  <a:pt x="5689752" y="153001"/>
                </a:lnTo>
                <a:lnTo>
                  <a:pt x="5656936" y="122857"/>
                </a:lnTo>
                <a:lnTo>
                  <a:pt x="5621633" y="95568"/>
                </a:lnTo>
                <a:lnTo>
                  <a:pt x="5584028" y="71320"/>
                </a:lnTo>
                <a:lnTo>
                  <a:pt x="5544305" y="50296"/>
                </a:lnTo>
                <a:lnTo>
                  <a:pt x="5502648" y="32681"/>
                </a:lnTo>
                <a:lnTo>
                  <a:pt x="5459242" y="18659"/>
                </a:lnTo>
                <a:lnTo>
                  <a:pt x="5414271" y="8416"/>
                </a:lnTo>
                <a:lnTo>
                  <a:pt x="5367919" y="2134"/>
                </a:lnTo>
                <a:lnTo>
                  <a:pt x="532037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1516048" y="8445289"/>
            <a:ext cx="4802202" cy="59118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3700" b="1" spc="-40" dirty="0">
                <a:latin typeface="Goethe FF Clan"/>
                <a:cs typeface="Goethe FF Clan"/>
              </a:rPr>
              <a:t>colazione</a:t>
            </a:r>
            <a:r>
              <a:rPr sz="3700" b="1" spc="-85" dirty="0">
                <a:latin typeface="Goethe FF Clan"/>
                <a:cs typeface="Goethe FF Clan"/>
              </a:rPr>
              <a:t> </a:t>
            </a:r>
            <a:r>
              <a:rPr sz="3700" i="1" spc="-40" dirty="0">
                <a:latin typeface="Goethe FF Clan"/>
                <a:cs typeface="Goethe FF Clan"/>
              </a:rPr>
              <a:t>(Italienisch)</a:t>
            </a:r>
            <a:endParaRPr sz="3700" dirty="0">
              <a:latin typeface="Goethe FF Clan"/>
              <a:cs typeface="Goethe FF Clan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12104343" y="8221386"/>
            <a:ext cx="6031230" cy="1045210"/>
          </a:xfrm>
          <a:custGeom>
            <a:avLst/>
            <a:gdLst/>
            <a:ahLst/>
            <a:cxnLst/>
            <a:rect l="l" t="t" r="r" b="b"/>
            <a:pathLst>
              <a:path w="6031230" h="1045209">
                <a:moveTo>
                  <a:pt x="5508847" y="0"/>
                </a:moveTo>
                <a:lnTo>
                  <a:pt x="522382" y="0"/>
                </a:lnTo>
                <a:lnTo>
                  <a:pt x="474834" y="2134"/>
                </a:lnTo>
                <a:lnTo>
                  <a:pt x="428482" y="8416"/>
                </a:lnTo>
                <a:lnTo>
                  <a:pt x="383511" y="18659"/>
                </a:lnTo>
                <a:lnTo>
                  <a:pt x="340105" y="32681"/>
                </a:lnTo>
                <a:lnTo>
                  <a:pt x="298448" y="50296"/>
                </a:lnTo>
                <a:lnTo>
                  <a:pt x="258725" y="71320"/>
                </a:lnTo>
                <a:lnTo>
                  <a:pt x="221120" y="95568"/>
                </a:lnTo>
                <a:lnTo>
                  <a:pt x="185817" y="122857"/>
                </a:lnTo>
                <a:lnTo>
                  <a:pt x="153001" y="153001"/>
                </a:lnTo>
                <a:lnTo>
                  <a:pt x="122857" y="185817"/>
                </a:lnTo>
                <a:lnTo>
                  <a:pt x="95568" y="221120"/>
                </a:lnTo>
                <a:lnTo>
                  <a:pt x="71320" y="258725"/>
                </a:lnTo>
                <a:lnTo>
                  <a:pt x="50296" y="298448"/>
                </a:lnTo>
                <a:lnTo>
                  <a:pt x="32681" y="340105"/>
                </a:lnTo>
                <a:lnTo>
                  <a:pt x="18659" y="383511"/>
                </a:lnTo>
                <a:lnTo>
                  <a:pt x="8416" y="428482"/>
                </a:lnTo>
                <a:lnTo>
                  <a:pt x="2134" y="474834"/>
                </a:lnTo>
                <a:lnTo>
                  <a:pt x="0" y="522382"/>
                </a:lnTo>
                <a:lnTo>
                  <a:pt x="2134" y="569929"/>
                </a:lnTo>
                <a:lnTo>
                  <a:pt x="8416" y="616281"/>
                </a:lnTo>
                <a:lnTo>
                  <a:pt x="18659" y="661252"/>
                </a:lnTo>
                <a:lnTo>
                  <a:pt x="32681" y="704658"/>
                </a:lnTo>
                <a:lnTo>
                  <a:pt x="50296" y="746315"/>
                </a:lnTo>
                <a:lnTo>
                  <a:pt x="71320" y="786038"/>
                </a:lnTo>
                <a:lnTo>
                  <a:pt x="95568" y="823643"/>
                </a:lnTo>
                <a:lnTo>
                  <a:pt x="122857" y="858946"/>
                </a:lnTo>
                <a:lnTo>
                  <a:pt x="153001" y="891762"/>
                </a:lnTo>
                <a:lnTo>
                  <a:pt x="185817" y="921906"/>
                </a:lnTo>
                <a:lnTo>
                  <a:pt x="221120" y="949195"/>
                </a:lnTo>
                <a:lnTo>
                  <a:pt x="258725" y="973443"/>
                </a:lnTo>
                <a:lnTo>
                  <a:pt x="298448" y="994467"/>
                </a:lnTo>
                <a:lnTo>
                  <a:pt x="340105" y="1012082"/>
                </a:lnTo>
                <a:lnTo>
                  <a:pt x="383511" y="1026104"/>
                </a:lnTo>
                <a:lnTo>
                  <a:pt x="428482" y="1036347"/>
                </a:lnTo>
                <a:lnTo>
                  <a:pt x="474834" y="1042629"/>
                </a:lnTo>
                <a:lnTo>
                  <a:pt x="522382" y="1044764"/>
                </a:lnTo>
                <a:lnTo>
                  <a:pt x="5508847" y="1044764"/>
                </a:lnTo>
                <a:lnTo>
                  <a:pt x="5556395" y="1042629"/>
                </a:lnTo>
                <a:lnTo>
                  <a:pt x="5602746" y="1036347"/>
                </a:lnTo>
                <a:lnTo>
                  <a:pt x="5647718" y="1026104"/>
                </a:lnTo>
                <a:lnTo>
                  <a:pt x="5691124" y="1012082"/>
                </a:lnTo>
                <a:lnTo>
                  <a:pt x="5732781" y="994467"/>
                </a:lnTo>
                <a:lnTo>
                  <a:pt x="5772504" y="973443"/>
                </a:lnTo>
                <a:lnTo>
                  <a:pt x="5810109" y="949195"/>
                </a:lnTo>
                <a:lnTo>
                  <a:pt x="5845412" y="921906"/>
                </a:lnTo>
                <a:lnTo>
                  <a:pt x="5878228" y="891762"/>
                </a:lnTo>
                <a:lnTo>
                  <a:pt x="5908372" y="858946"/>
                </a:lnTo>
                <a:lnTo>
                  <a:pt x="5935661" y="823643"/>
                </a:lnTo>
                <a:lnTo>
                  <a:pt x="5959909" y="786038"/>
                </a:lnTo>
                <a:lnTo>
                  <a:pt x="5980933" y="746315"/>
                </a:lnTo>
                <a:lnTo>
                  <a:pt x="5998548" y="704658"/>
                </a:lnTo>
                <a:lnTo>
                  <a:pt x="6012570" y="661252"/>
                </a:lnTo>
                <a:lnTo>
                  <a:pt x="6022813" y="616281"/>
                </a:lnTo>
                <a:lnTo>
                  <a:pt x="6029095" y="569929"/>
                </a:lnTo>
                <a:lnTo>
                  <a:pt x="6031229" y="522382"/>
                </a:lnTo>
                <a:lnTo>
                  <a:pt x="6029095" y="474834"/>
                </a:lnTo>
                <a:lnTo>
                  <a:pt x="6022813" y="428482"/>
                </a:lnTo>
                <a:lnTo>
                  <a:pt x="6012570" y="383511"/>
                </a:lnTo>
                <a:lnTo>
                  <a:pt x="5998548" y="340105"/>
                </a:lnTo>
                <a:lnTo>
                  <a:pt x="5980933" y="298448"/>
                </a:lnTo>
                <a:lnTo>
                  <a:pt x="5959909" y="258725"/>
                </a:lnTo>
                <a:lnTo>
                  <a:pt x="5935661" y="221120"/>
                </a:lnTo>
                <a:lnTo>
                  <a:pt x="5908372" y="185817"/>
                </a:lnTo>
                <a:lnTo>
                  <a:pt x="5878228" y="153001"/>
                </a:lnTo>
                <a:lnTo>
                  <a:pt x="5845412" y="122857"/>
                </a:lnTo>
                <a:lnTo>
                  <a:pt x="5810109" y="95568"/>
                </a:lnTo>
                <a:lnTo>
                  <a:pt x="5772504" y="71320"/>
                </a:lnTo>
                <a:lnTo>
                  <a:pt x="5732781" y="50296"/>
                </a:lnTo>
                <a:lnTo>
                  <a:pt x="5691124" y="32681"/>
                </a:lnTo>
                <a:lnTo>
                  <a:pt x="5647718" y="18659"/>
                </a:lnTo>
                <a:lnTo>
                  <a:pt x="5602746" y="8416"/>
                </a:lnTo>
                <a:lnTo>
                  <a:pt x="5556395" y="2134"/>
                </a:lnTo>
                <a:lnTo>
                  <a:pt x="550884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12782720" y="8445289"/>
            <a:ext cx="4889329" cy="59118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3700" b="1" spc="-40" dirty="0">
                <a:latin typeface="Goethe FF Clan"/>
                <a:cs typeface="Goethe FF Clan"/>
              </a:rPr>
              <a:t>morgenmad</a:t>
            </a:r>
            <a:r>
              <a:rPr sz="3700" b="1" spc="-95" dirty="0">
                <a:latin typeface="Goethe FF Clan"/>
                <a:cs typeface="Goethe FF Clan"/>
              </a:rPr>
              <a:t> </a:t>
            </a:r>
            <a:r>
              <a:rPr sz="3700" i="1" spc="-40" dirty="0">
                <a:latin typeface="Goethe FF Clan"/>
                <a:cs typeface="Goethe FF Clan"/>
              </a:rPr>
              <a:t>(Dänisch)</a:t>
            </a:r>
            <a:endParaRPr sz="3700" dirty="0">
              <a:latin typeface="Goethe FF Clan"/>
              <a:cs typeface="Goethe FF Clan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837670" y="9426119"/>
            <a:ext cx="4963795" cy="1045210"/>
          </a:xfrm>
          <a:custGeom>
            <a:avLst/>
            <a:gdLst/>
            <a:ahLst/>
            <a:cxnLst/>
            <a:rect l="l" t="t" r="r" b="b"/>
            <a:pathLst>
              <a:path w="4963795" h="1045209">
                <a:moveTo>
                  <a:pt x="4440817" y="0"/>
                </a:moveTo>
                <a:lnTo>
                  <a:pt x="522382" y="0"/>
                </a:lnTo>
                <a:lnTo>
                  <a:pt x="474834" y="2134"/>
                </a:lnTo>
                <a:lnTo>
                  <a:pt x="428482" y="8416"/>
                </a:lnTo>
                <a:lnTo>
                  <a:pt x="383511" y="18659"/>
                </a:lnTo>
                <a:lnTo>
                  <a:pt x="340105" y="32681"/>
                </a:lnTo>
                <a:lnTo>
                  <a:pt x="298448" y="50296"/>
                </a:lnTo>
                <a:lnTo>
                  <a:pt x="258725" y="71320"/>
                </a:lnTo>
                <a:lnTo>
                  <a:pt x="221120" y="95568"/>
                </a:lnTo>
                <a:lnTo>
                  <a:pt x="185817" y="122857"/>
                </a:lnTo>
                <a:lnTo>
                  <a:pt x="153001" y="153001"/>
                </a:lnTo>
                <a:lnTo>
                  <a:pt x="122857" y="185817"/>
                </a:lnTo>
                <a:lnTo>
                  <a:pt x="95568" y="221120"/>
                </a:lnTo>
                <a:lnTo>
                  <a:pt x="71320" y="258725"/>
                </a:lnTo>
                <a:lnTo>
                  <a:pt x="50296" y="298448"/>
                </a:lnTo>
                <a:lnTo>
                  <a:pt x="32681" y="340105"/>
                </a:lnTo>
                <a:lnTo>
                  <a:pt x="18659" y="383511"/>
                </a:lnTo>
                <a:lnTo>
                  <a:pt x="8416" y="428482"/>
                </a:lnTo>
                <a:lnTo>
                  <a:pt x="2134" y="474834"/>
                </a:lnTo>
                <a:lnTo>
                  <a:pt x="0" y="522382"/>
                </a:lnTo>
                <a:lnTo>
                  <a:pt x="2134" y="569929"/>
                </a:lnTo>
                <a:lnTo>
                  <a:pt x="8416" y="616281"/>
                </a:lnTo>
                <a:lnTo>
                  <a:pt x="18659" y="661252"/>
                </a:lnTo>
                <a:lnTo>
                  <a:pt x="32681" y="704658"/>
                </a:lnTo>
                <a:lnTo>
                  <a:pt x="50296" y="746315"/>
                </a:lnTo>
                <a:lnTo>
                  <a:pt x="71320" y="786038"/>
                </a:lnTo>
                <a:lnTo>
                  <a:pt x="95568" y="823643"/>
                </a:lnTo>
                <a:lnTo>
                  <a:pt x="122857" y="858946"/>
                </a:lnTo>
                <a:lnTo>
                  <a:pt x="153001" y="891762"/>
                </a:lnTo>
                <a:lnTo>
                  <a:pt x="185817" y="921906"/>
                </a:lnTo>
                <a:lnTo>
                  <a:pt x="221120" y="949195"/>
                </a:lnTo>
                <a:lnTo>
                  <a:pt x="258725" y="973443"/>
                </a:lnTo>
                <a:lnTo>
                  <a:pt x="298448" y="994467"/>
                </a:lnTo>
                <a:lnTo>
                  <a:pt x="340105" y="1012082"/>
                </a:lnTo>
                <a:lnTo>
                  <a:pt x="383511" y="1026104"/>
                </a:lnTo>
                <a:lnTo>
                  <a:pt x="428482" y="1036347"/>
                </a:lnTo>
                <a:lnTo>
                  <a:pt x="474834" y="1042629"/>
                </a:lnTo>
                <a:lnTo>
                  <a:pt x="522382" y="1044764"/>
                </a:lnTo>
                <a:lnTo>
                  <a:pt x="4440817" y="1044764"/>
                </a:lnTo>
                <a:lnTo>
                  <a:pt x="4488365" y="1042629"/>
                </a:lnTo>
                <a:lnTo>
                  <a:pt x="4534716" y="1036347"/>
                </a:lnTo>
                <a:lnTo>
                  <a:pt x="4579687" y="1026104"/>
                </a:lnTo>
                <a:lnTo>
                  <a:pt x="4623093" y="1012082"/>
                </a:lnTo>
                <a:lnTo>
                  <a:pt x="4664750" y="994467"/>
                </a:lnTo>
                <a:lnTo>
                  <a:pt x="4704474" y="973443"/>
                </a:lnTo>
                <a:lnTo>
                  <a:pt x="4742079" y="949195"/>
                </a:lnTo>
                <a:lnTo>
                  <a:pt x="4777382" y="921906"/>
                </a:lnTo>
                <a:lnTo>
                  <a:pt x="4810197" y="891762"/>
                </a:lnTo>
                <a:lnTo>
                  <a:pt x="4840342" y="858946"/>
                </a:lnTo>
                <a:lnTo>
                  <a:pt x="4867630" y="823643"/>
                </a:lnTo>
                <a:lnTo>
                  <a:pt x="4891879" y="786038"/>
                </a:lnTo>
                <a:lnTo>
                  <a:pt x="4912903" y="746315"/>
                </a:lnTo>
                <a:lnTo>
                  <a:pt x="4930518" y="704658"/>
                </a:lnTo>
                <a:lnTo>
                  <a:pt x="4944539" y="661252"/>
                </a:lnTo>
                <a:lnTo>
                  <a:pt x="4954783" y="616281"/>
                </a:lnTo>
                <a:lnTo>
                  <a:pt x="4961064" y="569929"/>
                </a:lnTo>
                <a:lnTo>
                  <a:pt x="4963199" y="522382"/>
                </a:lnTo>
                <a:lnTo>
                  <a:pt x="4961064" y="474834"/>
                </a:lnTo>
                <a:lnTo>
                  <a:pt x="4954783" y="428482"/>
                </a:lnTo>
                <a:lnTo>
                  <a:pt x="4944539" y="383511"/>
                </a:lnTo>
                <a:lnTo>
                  <a:pt x="4930518" y="340105"/>
                </a:lnTo>
                <a:lnTo>
                  <a:pt x="4912903" y="298448"/>
                </a:lnTo>
                <a:lnTo>
                  <a:pt x="4891879" y="258725"/>
                </a:lnTo>
                <a:lnTo>
                  <a:pt x="4867630" y="221120"/>
                </a:lnTo>
                <a:lnTo>
                  <a:pt x="4840342" y="185817"/>
                </a:lnTo>
                <a:lnTo>
                  <a:pt x="4810197" y="153001"/>
                </a:lnTo>
                <a:lnTo>
                  <a:pt x="4777382" y="122857"/>
                </a:lnTo>
                <a:lnTo>
                  <a:pt x="4742079" y="95568"/>
                </a:lnTo>
                <a:lnTo>
                  <a:pt x="4704474" y="71320"/>
                </a:lnTo>
                <a:lnTo>
                  <a:pt x="4664750" y="50296"/>
                </a:lnTo>
                <a:lnTo>
                  <a:pt x="4623093" y="32681"/>
                </a:lnTo>
                <a:lnTo>
                  <a:pt x="4579687" y="18659"/>
                </a:lnTo>
                <a:lnTo>
                  <a:pt x="4534716" y="8416"/>
                </a:lnTo>
                <a:lnTo>
                  <a:pt x="4488365" y="2134"/>
                </a:lnTo>
                <a:lnTo>
                  <a:pt x="444081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1516048" y="9650022"/>
            <a:ext cx="4040202" cy="59118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  <a:tabLst>
                <a:tab pos="1194435" algn="l"/>
              </a:tabLst>
            </a:pPr>
            <a:r>
              <a:rPr sz="3700" spc="-30" dirty="0">
                <a:latin typeface="MS PGothic"/>
                <a:cs typeface="MS PGothic"/>
              </a:rPr>
              <a:t>早</a:t>
            </a:r>
            <a:r>
              <a:rPr sz="3700" spc="10" dirty="0">
                <a:latin typeface="MS PGothic"/>
                <a:cs typeface="MS PGothic"/>
              </a:rPr>
              <a:t>餐	</a:t>
            </a:r>
            <a:r>
              <a:rPr sz="3700" i="1" spc="-40" dirty="0">
                <a:latin typeface="Goethe FF Clan"/>
                <a:cs typeface="Goethe FF Clan"/>
              </a:rPr>
              <a:t>(Chinesisch)</a:t>
            </a:r>
            <a:endParaRPr sz="3700" dirty="0">
              <a:latin typeface="Goethe FF Clan"/>
              <a:cs typeface="Goethe FF Clan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12104343" y="9426119"/>
            <a:ext cx="7162165" cy="1045210"/>
          </a:xfrm>
          <a:custGeom>
            <a:avLst/>
            <a:gdLst/>
            <a:ahLst/>
            <a:cxnLst/>
            <a:rect l="l" t="t" r="r" b="b"/>
            <a:pathLst>
              <a:path w="7162165" h="1045209">
                <a:moveTo>
                  <a:pt x="6639703" y="0"/>
                </a:moveTo>
                <a:lnTo>
                  <a:pt x="522382" y="0"/>
                </a:lnTo>
                <a:lnTo>
                  <a:pt x="474834" y="2134"/>
                </a:lnTo>
                <a:lnTo>
                  <a:pt x="428482" y="8416"/>
                </a:lnTo>
                <a:lnTo>
                  <a:pt x="383511" y="18659"/>
                </a:lnTo>
                <a:lnTo>
                  <a:pt x="340105" y="32681"/>
                </a:lnTo>
                <a:lnTo>
                  <a:pt x="298448" y="50296"/>
                </a:lnTo>
                <a:lnTo>
                  <a:pt x="258725" y="71320"/>
                </a:lnTo>
                <a:lnTo>
                  <a:pt x="221120" y="95568"/>
                </a:lnTo>
                <a:lnTo>
                  <a:pt x="185817" y="122857"/>
                </a:lnTo>
                <a:lnTo>
                  <a:pt x="153001" y="153001"/>
                </a:lnTo>
                <a:lnTo>
                  <a:pt x="122857" y="185817"/>
                </a:lnTo>
                <a:lnTo>
                  <a:pt x="95568" y="221120"/>
                </a:lnTo>
                <a:lnTo>
                  <a:pt x="71320" y="258725"/>
                </a:lnTo>
                <a:lnTo>
                  <a:pt x="50296" y="298448"/>
                </a:lnTo>
                <a:lnTo>
                  <a:pt x="32681" y="340105"/>
                </a:lnTo>
                <a:lnTo>
                  <a:pt x="18659" y="383511"/>
                </a:lnTo>
                <a:lnTo>
                  <a:pt x="8416" y="428482"/>
                </a:lnTo>
                <a:lnTo>
                  <a:pt x="2134" y="474834"/>
                </a:lnTo>
                <a:lnTo>
                  <a:pt x="0" y="522382"/>
                </a:lnTo>
                <a:lnTo>
                  <a:pt x="2134" y="569929"/>
                </a:lnTo>
                <a:lnTo>
                  <a:pt x="8416" y="616281"/>
                </a:lnTo>
                <a:lnTo>
                  <a:pt x="18659" y="661252"/>
                </a:lnTo>
                <a:lnTo>
                  <a:pt x="32681" y="704658"/>
                </a:lnTo>
                <a:lnTo>
                  <a:pt x="50296" y="746315"/>
                </a:lnTo>
                <a:lnTo>
                  <a:pt x="71320" y="786038"/>
                </a:lnTo>
                <a:lnTo>
                  <a:pt x="95568" y="823643"/>
                </a:lnTo>
                <a:lnTo>
                  <a:pt x="122857" y="858946"/>
                </a:lnTo>
                <a:lnTo>
                  <a:pt x="153001" y="891762"/>
                </a:lnTo>
                <a:lnTo>
                  <a:pt x="185817" y="921906"/>
                </a:lnTo>
                <a:lnTo>
                  <a:pt x="221120" y="949195"/>
                </a:lnTo>
                <a:lnTo>
                  <a:pt x="258725" y="973443"/>
                </a:lnTo>
                <a:lnTo>
                  <a:pt x="298448" y="994467"/>
                </a:lnTo>
                <a:lnTo>
                  <a:pt x="340105" y="1012082"/>
                </a:lnTo>
                <a:lnTo>
                  <a:pt x="383511" y="1026104"/>
                </a:lnTo>
                <a:lnTo>
                  <a:pt x="428482" y="1036347"/>
                </a:lnTo>
                <a:lnTo>
                  <a:pt x="474834" y="1042629"/>
                </a:lnTo>
                <a:lnTo>
                  <a:pt x="522382" y="1044764"/>
                </a:lnTo>
                <a:lnTo>
                  <a:pt x="6639703" y="1044764"/>
                </a:lnTo>
                <a:lnTo>
                  <a:pt x="6687251" y="1042629"/>
                </a:lnTo>
                <a:lnTo>
                  <a:pt x="6733602" y="1036347"/>
                </a:lnTo>
                <a:lnTo>
                  <a:pt x="6778573" y="1026104"/>
                </a:lnTo>
                <a:lnTo>
                  <a:pt x="6821979" y="1012082"/>
                </a:lnTo>
                <a:lnTo>
                  <a:pt x="6863636" y="994467"/>
                </a:lnTo>
                <a:lnTo>
                  <a:pt x="6903360" y="973443"/>
                </a:lnTo>
                <a:lnTo>
                  <a:pt x="6940965" y="949195"/>
                </a:lnTo>
                <a:lnTo>
                  <a:pt x="6976267" y="921906"/>
                </a:lnTo>
                <a:lnTo>
                  <a:pt x="7009083" y="891762"/>
                </a:lnTo>
                <a:lnTo>
                  <a:pt x="7039228" y="858946"/>
                </a:lnTo>
                <a:lnTo>
                  <a:pt x="7066516" y="823643"/>
                </a:lnTo>
                <a:lnTo>
                  <a:pt x="7090765" y="786038"/>
                </a:lnTo>
                <a:lnTo>
                  <a:pt x="7111789" y="746315"/>
                </a:lnTo>
                <a:lnTo>
                  <a:pt x="7129404" y="704658"/>
                </a:lnTo>
                <a:lnTo>
                  <a:pt x="7143425" y="661252"/>
                </a:lnTo>
                <a:lnTo>
                  <a:pt x="7153669" y="616281"/>
                </a:lnTo>
                <a:lnTo>
                  <a:pt x="7159950" y="569929"/>
                </a:lnTo>
                <a:lnTo>
                  <a:pt x="7162085" y="522382"/>
                </a:lnTo>
                <a:lnTo>
                  <a:pt x="7159950" y="474834"/>
                </a:lnTo>
                <a:lnTo>
                  <a:pt x="7153669" y="428482"/>
                </a:lnTo>
                <a:lnTo>
                  <a:pt x="7143425" y="383511"/>
                </a:lnTo>
                <a:lnTo>
                  <a:pt x="7129404" y="340105"/>
                </a:lnTo>
                <a:lnTo>
                  <a:pt x="7111789" y="298448"/>
                </a:lnTo>
                <a:lnTo>
                  <a:pt x="7090765" y="258725"/>
                </a:lnTo>
                <a:lnTo>
                  <a:pt x="7066516" y="221120"/>
                </a:lnTo>
                <a:lnTo>
                  <a:pt x="7039228" y="185817"/>
                </a:lnTo>
                <a:lnTo>
                  <a:pt x="7009083" y="153001"/>
                </a:lnTo>
                <a:lnTo>
                  <a:pt x="6976267" y="122857"/>
                </a:lnTo>
                <a:lnTo>
                  <a:pt x="6940965" y="95568"/>
                </a:lnTo>
                <a:lnTo>
                  <a:pt x="6903360" y="71320"/>
                </a:lnTo>
                <a:lnTo>
                  <a:pt x="6863636" y="50296"/>
                </a:lnTo>
                <a:lnTo>
                  <a:pt x="6821979" y="32681"/>
                </a:lnTo>
                <a:lnTo>
                  <a:pt x="6778573" y="18659"/>
                </a:lnTo>
                <a:lnTo>
                  <a:pt x="6733602" y="8416"/>
                </a:lnTo>
                <a:lnTo>
                  <a:pt x="6687251" y="2134"/>
                </a:lnTo>
                <a:lnTo>
                  <a:pt x="663970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>
            <a:off x="12782720" y="9650022"/>
            <a:ext cx="6108529" cy="59118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3700" b="1" spc="-40" dirty="0">
                <a:latin typeface="Goethe FF Clan"/>
                <a:cs typeface="Goethe FF Clan"/>
              </a:rPr>
              <a:t>petit-déjeuner</a:t>
            </a:r>
            <a:r>
              <a:rPr sz="3700" b="1" spc="-110" dirty="0">
                <a:latin typeface="Goethe FF Clan"/>
                <a:cs typeface="Goethe FF Clan"/>
              </a:rPr>
              <a:t> </a:t>
            </a:r>
            <a:r>
              <a:rPr sz="3700" i="1" spc="-40" dirty="0">
                <a:latin typeface="Goethe FF Clan"/>
                <a:cs typeface="Goethe FF Clan"/>
              </a:rPr>
              <a:t>(Französisch)</a:t>
            </a:r>
            <a:endParaRPr sz="3700" dirty="0">
              <a:latin typeface="Goethe FF Clan"/>
              <a:cs typeface="Goethe FF Clan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2869020" y="1387475"/>
            <a:ext cx="14366240" cy="2590165"/>
          </a:xfrm>
          <a:custGeom>
            <a:avLst/>
            <a:gdLst/>
            <a:ahLst/>
            <a:cxnLst/>
            <a:rect l="l" t="t" r="r" b="b"/>
            <a:pathLst>
              <a:path w="14366240" h="2590165">
                <a:moveTo>
                  <a:pt x="13071026" y="0"/>
                </a:moveTo>
                <a:lnTo>
                  <a:pt x="1295028" y="0"/>
                </a:lnTo>
                <a:lnTo>
                  <a:pt x="1246478" y="893"/>
                </a:lnTo>
                <a:lnTo>
                  <a:pt x="1198379" y="3552"/>
                </a:lnTo>
                <a:lnTo>
                  <a:pt x="1150762" y="7945"/>
                </a:lnTo>
                <a:lnTo>
                  <a:pt x="1103658" y="14041"/>
                </a:lnTo>
                <a:lnTo>
                  <a:pt x="1057100" y="21809"/>
                </a:lnTo>
                <a:lnTo>
                  <a:pt x="1011118" y="31217"/>
                </a:lnTo>
                <a:lnTo>
                  <a:pt x="965743" y="42235"/>
                </a:lnTo>
                <a:lnTo>
                  <a:pt x="921007" y="54830"/>
                </a:lnTo>
                <a:lnTo>
                  <a:pt x="876941" y="68972"/>
                </a:lnTo>
                <a:lnTo>
                  <a:pt x="833576" y="84628"/>
                </a:lnTo>
                <a:lnTo>
                  <a:pt x="790945" y="101769"/>
                </a:lnTo>
                <a:lnTo>
                  <a:pt x="749077" y="120363"/>
                </a:lnTo>
                <a:lnTo>
                  <a:pt x="708004" y="140378"/>
                </a:lnTo>
                <a:lnTo>
                  <a:pt x="667758" y="161782"/>
                </a:lnTo>
                <a:lnTo>
                  <a:pt x="628370" y="184546"/>
                </a:lnTo>
                <a:lnTo>
                  <a:pt x="589872" y="208637"/>
                </a:lnTo>
                <a:lnTo>
                  <a:pt x="552293" y="234024"/>
                </a:lnTo>
                <a:lnTo>
                  <a:pt x="515667" y="260675"/>
                </a:lnTo>
                <a:lnTo>
                  <a:pt x="480023" y="288561"/>
                </a:lnTo>
                <a:lnTo>
                  <a:pt x="445394" y="317648"/>
                </a:lnTo>
                <a:lnTo>
                  <a:pt x="411811" y="347907"/>
                </a:lnTo>
                <a:lnTo>
                  <a:pt x="379305" y="379305"/>
                </a:lnTo>
                <a:lnTo>
                  <a:pt x="347907" y="411811"/>
                </a:lnTo>
                <a:lnTo>
                  <a:pt x="317648" y="445394"/>
                </a:lnTo>
                <a:lnTo>
                  <a:pt x="288561" y="480023"/>
                </a:lnTo>
                <a:lnTo>
                  <a:pt x="260675" y="515667"/>
                </a:lnTo>
                <a:lnTo>
                  <a:pt x="234024" y="552293"/>
                </a:lnTo>
                <a:lnTo>
                  <a:pt x="208637" y="589872"/>
                </a:lnTo>
                <a:lnTo>
                  <a:pt x="184546" y="628370"/>
                </a:lnTo>
                <a:lnTo>
                  <a:pt x="161782" y="667758"/>
                </a:lnTo>
                <a:lnTo>
                  <a:pt x="140378" y="708004"/>
                </a:lnTo>
                <a:lnTo>
                  <a:pt x="120363" y="749077"/>
                </a:lnTo>
                <a:lnTo>
                  <a:pt x="101769" y="790945"/>
                </a:lnTo>
                <a:lnTo>
                  <a:pt x="84628" y="833576"/>
                </a:lnTo>
                <a:lnTo>
                  <a:pt x="68972" y="876941"/>
                </a:lnTo>
                <a:lnTo>
                  <a:pt x="54830" y="921007"/>
                </a:lnTo>
                <a:lnTo>
                  <a:pt x="42235" y="965743"/>
                </a:lnTo>
                <a:lnTo>
                  <a:pt x="31217" y="1011118"/>
                </a:lnTo>
                <a:lnTo>
                  <a:pt x="21809" y="1057100"/>
                </a:lnTo>
                <a:lnTo>
                  <a:pt x="14041" y="1103658"/>
                </a:lnTo>
                <a:lnTo>
                  <a:pt x="7945" y="1150762"/>
                </a:lnTo>
                <a:lnTo>
                  <a:pt x="3552" y="1198379"/>
                </a:lnTo>
                <a:lnTo>
                  <a:pt x="893" y="1246478"/>
                </a:lnTo>
                <a:lnTo>
                  <a:pt x="0" y="1295028"/>
                </a:lnTo>
                <a:lnTo>
                  <a:pt x="893" y="1343578"/>
                </a:lnTo>
                <a:lnTo>
                  <a:pt x="3552" y="1391678"/>
                </a:lnTo>
                <a:lnTo>
                  <a:pt x="7945" y="1439295"/>
                </a:lnTo>
                <a:lnTo>
                  <a:pt x="14041" y="1486398"/>
                </a:lnTo>
                <a:lnTo>
                  <a:pt x="21809" y="1532956"/>
                </a:lnTo>
                <a:lnTo>
                  <a:pt x="31217" y="1578939"/>
                </a:lnTo>
                <a:lnTo>
                  <a:pt x="42235" y="1624313"/>
                </a:lnTo>
                <a:lnTo>
                  <a:pt x="54830" y="1669049"/>
                </a:lnTo>
                <a:lnTo>
                  <a:pt x="68972" y="1713115"/>
                </a:lnTo>
                <a:lnTo>
                  <a:pt x="84628" y="1756480"/>
                </a:lnTo>
                <a:lnTo>
                  <a:pt x="101769" y="1799112"/>
                </a:lnTo>
                <a:lnTo>
                  <a:pt x="120363" y="1840979"/>
                </a:lnTo>
                <a:lnTo>
                  <a:pt x="140378" y="1882052"/>
                </a:lnTo>
                <a:lnTo>
                  <a:pt x="161782" y="1922298"/>
                </a:lnTo>
                <a:lnTo>
                  <a:pt x="184546" y="1961686"/>
                </a:lnTo>
                <a:lnTo>
                  <a:pt x="208637" y="2000185"/>
                </a:lnTo>
                <a:lnTo>
                  <a:pt x="234024" y="2037763"/>
                </a:lnTo>
                <a:lnTo>
                  <a:pt x="260675" y="2074389"/>
                </a:lnTo>
                <a:lnTo>
                  <a:pt x="288561" y="2110033"/>
                </a:lnTo>
                <a:lnTo>
                  <a:pt x="317648" y="2144662"/>
                </a:lnTo>
                <a:lnTo>
                  <a:pt x="347907" y="2178245"/>
                </a:lnTo>
                <a:lnTo>
                  <a:pt x="379305" y="2210752"/>
                </a:lnTo>
                <a:lnTo>
                  <a:pt x="411811" y="2242150"/>
                </a:lnTo>
                <a:lnTo>
                  <a:pt x="445394" y="2272408"/>
                </a:lnTo>
                <a:lnTo>
                  <a:pt x="480023" y="2301495"/>
                </a:lnTo>
                <a:lnTo>
                  <a:pt x="515667" y="2329381"/>
                </a:lnTo>
                <a:lnTo>
                  <a:pt x="552293" y="2356033"/>
                </a:lnTo>
                <a:lnTo>
                  <a:pt x="589872" y="2381420"/>
                </a:lnTo>
                <a:lnTo>
                  <a:pt x="628370" y="2405510"/>
                </a:lnTo>
                <a:lnTo>
                  <a:pt x="667758" y="2428274"/>
                </a:lnTo>
                <a:lnTo>
                  <a:pt x="708004" y="2449679"/>
                </a:lnTo>
                <a:lnTo>
                  <a:pt x="749077" y="2469693"/>
                </a:lnTo>
                <a:lnTo>
                  <a:pt x="790945" y="2488287"/>
                </a:lnTo>
                <a:lnTo>
                  <a:pt x="833576" y="2505428"/>
                </a:lnTo>
                <a:lnTo>
                  <a:pt x="876941" y="2521085"/>
                </a:lnTo>
                <a:lnTo>
                  <a:pt x="921007" y="2535226"/>
                </a:lnTo>
                <a:lnTo>
                  <a:pt x="965743" y="2547822"/>
                </a:lnTo>
                <a:lnTo>
                  <a:pt x="1011118" y="2558839"/>
                </a:lnTo>
                <a:lnTo>
                  <a:pt x="1057100" y="2568247"/>
                </a:lnTo>
                <a:lnTo>
                  <a:pt x="1103658" y="2576015"/>
                </a:lnTo>
                <a:lnTo>
                  <a:pt x="1150762" y="2582112"/>
                </a:lnTo>
                <a:lnTo>
                  <a:pt x="1198379" y="2586505"/>
                </a:lnTo>
                <a:lnTo>
                  <a:pt x="1246478" y="2589164"/>
                </a:lnTo>
                <a:lnTo>
                  <a:pt x="1295028" y="2590057"/>
                </a:lnTo>
                <a:lnTo>
                  <a:pt x="13071026" y="2590057"/>
                </a:lnTo>
                <a:lnTo>
                  <a:pt x="13119576" y="2589164"/>
                </a:lnTo>
                <a:lnTo>
                  <a:pt x="13167675" y="2586505"/>
                </a:lnTo>
                <a:lnTo>
                  <a:pt x="13215292" y="2582112"/>
                </a:lnTo>
                <a:lnTo>
                  <a:pt x="13262395" y="2576015"/>
                </a:lnTo>
                <a:lnTo>
                  <a:pt x="13308954" y="2568247"/>
                </a:lnTo>
                <a:lnTo>
                  <a:pt x="13354936" y="2558839"/>
                </a:lnTo>
                <a:lnTo>
                  <a:pt x="13400311" y="2547822"/>
                </a:lnTo>
                <a:lnTo>
                  <a:pt x="13445047" y="2535226"/>
                </a:lnTo>
                <a:lnTo>
                  <a:pt x="13489113" y="2521085"/>
                </a:lnTo>
                <a:lnTo>
                  <a:pt x="13532477" y="2505428"/>
                </a:lnTo>
                <a:lnTo>
                  <a:pt x="13575109" y="2488287"/>
                </a:lnTo>
                <a:lnTo>
                  <a:pt x="13616977" y="2469693"/>
                </a:lnTo>
                <a:lnTo>
                  <a:pt x="13658049" y="2449679"/>
                </a:lnTo>
                <a:lnTo>
                  <a:pt x="13698295" y="2428274"/>
                </a:lnTo>
                <a:lnTo>
                  <a:pt x="13737683" y="2405510"/>
                </a:lnTo>
                <a:lnTo>
                  <a:pt x="13776182" y="2381420"/>
                </a:lnTo>
                <a:lnTo>
                  <a:pt x="13813760" y="2356033"/>
                </a:lnTo>
                <a:lnTo>
                  <a:pt x="13850387" y="2329381"/>
                </a:lnTo>
                <a:lnTo>
                  <a:pt x="13886030" y="2301495"/>
                </a:lnTo>
                <a:lnTo>
                  <a:pt x="13920659" y="2272408"/>
                </a:lnTo>
                <a:lnTo>
                  <a:pt x="13954243" y="2242150"/>
                </a:lnTo>
                <a:lnTo>
                  <a:pt x="13986749" y="2210752"/>
                </a:lnTo>
                <a:lnTo>
                  <a:pt x="14018147" y="2178245"/>
                </a:lnTo>
                <a:lnTo>
                  <a:pt x="14048405" y="2144662"/>
                </a:lnTo>
                <a:lnTo>
                  <a:pt x="14077493" y="2110033"/>
                </a:lnTo>
                <a:lnTo>
                  <a:pt x="14105378" y="2074389"/>
                </a:lnTo>
                <a:lnTo>
                  <a:pt x="14132030" y="2037763"/>
                </a:lnTo>
                <a:lnTo>
                  <a:pt x="14157417" y="2000185"/>
                </a:lnTo>
                <a:lnTo>
                  <a:pt x="14181508" y="1961686"/>
                </a:lnTo>
                <a:lnTo>
                  <a:pt x="14204271" y="1922298"/>
                </a:lnTo>
                <a:lnTo>
                  <a:pt x="14225676" y="1882052"/>
                </a:lnTo>
                <a:lnTo>
                  <a:pt x="14245691" y="1840979"/>
                </a:lnTo>
                <a:lnTo>
                  <a:pt x="14264284" y="1799112"/>
                </a:lnTo>
                <a:lnTo>
                  <a:pt x="14281425" y="1756480"/>
                </a:lnTo>
                <a:lnTo>
                  <a:pt x="14297082" y="1713115"/>
                </a:lnTo>
                <a:lnTo>
                  <a:pt x="14311224" y="1669049"/>
                </a:lnTo>
                <a:lnTo>
                  <a:pt x="14323819" y="1624313"/>
                </a:lnTo>
                <a:lnTo>
                  <a:pt x="14334837" y="1578939"/>
                </a:lnTo>
                <a:lnTo>
                  <a:pt x="14344245" y="1532956"/>
                </a:lnTo>
                <a:lnTo>
                  <a:pt x="14352013" y="1486398"/>
                </a:lnTo>
                <a:lnTo>
                  <a:pt x="14358109" y="1439295"/>
                </a:lnTo>
                <a:lnTo>
                  <a:pt x="14362502" y="1391678"/>
                </a:lnTo>
                <a:lnTo>
                  <a:pt x="14365161" y="1343578"/>
                </a:lnTo>
                <a:lnTo>
                  <a:pt x="14366054" y="1295028"/>
                </a:lnTo>
                <a:lnTo>
                  <a:pt x="14365161" y="1246478"/>
                </a:lnTo>
                <a:lnTo>
                  <a:pt x="14362502" y="1198379"/>
                </a:lnTo>
                <a:lnTo>
                  <a:pt x="14358109" y="1150762"/>
                </a:lnTo>
                <a:lnTo>
                  <a:pt x="14352013" y="1103658"/>
                </a:lnTo>
                <a:lnTo>
                  <a:pt x="14344245" y="1057100"/>
                </a:lnTo>
                <a:lnTo>
                  <a:pt x="14334837" y="1011118"/>
                </a:lnTo>
                <a:lnTo>
                  <a:pt x="14323819" y="965743"/>
                </a:lnTo>
                <a:lnTo>
                  <a:pt x="14311224" y="921007"/>
                </a:lnTo>
                <a:lnTo>
                  <a:pt x="14297082" y="876941"/>
                </a:lnTo>
                <a:lnTo>
                  <a:pt x="14281425" y="833576"/>
                </a:lnTo>
                <a:lnTo>
                  <a:pt x="14264284" y="790945"/>
                </a:lnTo>
                <a:lnTo>
                  <a:pt x="14245691" y="749077"/>
                </a:lnTo>
                <a:lnTo>
                  <a:pt x="14225676" y="708004"/>
                </a:lnTo>
                <a:lnTo>
                  <a:pt x="14204271" y="667758"/>
                </a:lnTo>
                <a:lnTo>
                  <a:pt x="14181508" y="628370"/>
                </a:lnTo>
                <a:lnTo>
                  <a:pt x="14157417" y="589872"/>
                </a:lnTo>
                <a:lnTo>
                  <a:pt x="14132030" y="552293"/>
                </a:lnTo>
                <a:lnTo>
                  <a:pt x="14105378" y="515667"/>
                </a:lnTo>
                <a:lnTo>
                  <a:pt x="14077493" y="480023"/>
                </a:lnTo>
                <a:lnTo>
                  <a:pt x="14048405" y="445394"/>
                </a:lnTo>
                <a:lnTo>
                  <a:pt x="14018147" y="411811"/>
                </a:lnTo>
                <a:lnTo>
                  <a:pt x="13986749" y="379305"/>
                </a:lnTo>
                <a:lnTo>
                  <a:pt x="13954243" y="347907"/>
                </a:lnTo>
                <a:lnTo>
                  <a:pt x="13920659" y="317648"/>
                </a:lnTo>
                <a:lnTo>
                  <a:pt x="13886030" y="288561"/>
                </a:lnTo>
                <a:lnTo>
                  <a:pt x="13850387" y="260675"/>
                </a:lnTo>
                <a:lnTo>
                  <a:pt x="13813760" y="234024"/>
                </a:lnTo>
                <a:lnTo>
                  <a:pt x="13776182" y="208637"/>
                </a:lnTo>
                <a:lnTo>
                  <a:pt x="13737683" y="184546"/>
                </a:lnTo>
                <a:lnTo>
                  <a:pt x="13698295" y="161782"/>
                </a:lnTo>
                <a:lnTo>
                  <a:pt x="13658049" y="140378"/>
                </a:lnTo>
                <a:lnTo>
                  <a:pt x="13616977" y="120363"/>
                </a:lnTo>
                <a:lnTo>
                  <a:pt x="13575109" y="101769"/>
                </a:lnTo>
                <a:lnTo>
                  <a:pt x="13532477" y="84628"/>
                </a:lnTo>
                <a:lnTo>
                  <a:pt x="13489113" y="68972"/>
                </a:lnTo>
                <a:lnTo>
                  <a:pt x="13445047" y="54830"/>
                </a:lnTo>
                <a:lnTo>
                  <a:pt x="13400311" y="42235"/>
                </a:lnTo>
                <a:lnTo>
                  <a:pt x="13354936" y="31217"/>
                </a:lnTo>
                <a:lnTo>
                  <a:pt x="13308954" y="21809"/>
                </a:lnTo>
                <a:lnTo>
                  <a:pt x="13262395" y="14041"/>
                </a:lnTo>
                <a:lnTo>
                  <a:pt x="13215292" y="7945"/>
                </a:lnTo>
                <a:lnTo>
                  <a:pt x="13167675" y="3552"/>
                </a:lnTo>
                <a:lnTo>
                  <a:pt x="13119576" y="893"/>
                </a:lnTo>
                <a:lnTo>
                  <a:pt x="13071026" y="0"/>
                </a:lnTo>
                <a:close/>
              </a:path>
            </a:pathLst>
          </a:custGeom>
          <a:solidFill>
            <a:srgbClr val="FFFFFF"/>
          </a:solidFill>
          <a:effectLst>
            <a:outerShdw dist="317500" dir="13680000" algn="ctr" rotWithShape="0">
              <a:srgbClr val="EB6400"/>
            </a:outerShdw>
          </a:effectLst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 txBox="1">
            <a:spLocks noGrp="1"/>
          </p:cNvSpPr>
          <p:nvPr>
            <p:ph type="title"/>
          </p:nvPr>
        </p:nvSpPr>
        <p:spPr>
          <a:xfrm>
            <a:off x="4154712" y="1823379"/>
            <a:ext cx="12069538" cy="17976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7400"/>
              </a:lnSpc>
              <a:spcBef>
                <a:spcPts val="100"/>
              </a:spcBef>
              <a:tabLst>
                <a:tab pos="2870835" algn="l"/>
                <a:tab pos="5090795" algn="l"/>
              </a:tabLst>
            </a:pPr>
            <a:r>
              <a:rPr spc="-15" dirty="0"/>
              <a:t>„Ist</a:t>
            </a:r>
            <a:r>
              <a:rPr sz="7425" u="heavy" spc="-22" baseline="-2244" dirty="0">
                <a:solidFill>
                  <a:srgbClr val="E3000B"/>
                </a:solidFill>
                <a:uFill>
                  <a:solidFill>
                    <a:srgbClr val="000000"/>
                  </a:solidFill>
                </a:uFill>
              </a:rPr>
              <a:t>	</a:t>
            </a:r>
            <a:r>
              <a:rPr sz="7425" u="heavy" spc="-7" baseline="-2244" dirty="0">
                <a:solidFill>
                  <a:srgbClr val="E3000B"/>
                </a:solidFill>
                <a:uFill>
                  <a:solidFill>
                    <a:srgbClr val="000000"/>
                  </a:solidFill>
                </a:uFill>
              </a:rPr>
              <a:t>?	</a:t>
            </a:r>
            <a:r>
              <a:rPr sz="4950" spc="-20" dirty="0"/>
              <a:t>schlecht,</a:t>
            </a:r>
            <a:r>
              <a:rPr sz="4950" spc="-25" dirty="0"/>
              <a:t> </a:t>
            </a:r>
            <a:r>
              <a:rPr sz="4950" spc="-30" dirty="0"/>
              <a:t>so</a:t>
            </a:r>
            <a:r>
              <a:rPr sz="4950" spc="-25" dirty="0"/>
              <a:t> </a:t>
            </a:r>
            <a:r>
              <a:rPr sz="4950" spc="-10" dirty="0"/>
              <a:t>misslingt </a:t>
            </a:r>
            <a:r>
              <a:rPr sz="4950" spc="-1195" dirty="0"/>
              <a:t> </a:t>
            </a:r>
            <a:r>
              <a:rPr sz="4950" spc="-5" dirty="0"/>
              <a:t>der</a:t>
            </a:r>
            <a:r>
              <a:rPr sz="4950" spc="-10" dirty="0"/>
              <a:t> </a:t>
            </a:r>
            <a:r>
              <a:rPr sz="4950" spc="-25" dirty="0"/>
              <a:t>ganze</a:t>
            </a:r>
            <a:r>
              <a:rPr sz="4950" spc="-5" dirty="0"/>
              <a:t> </a:t>
            </a:r>
            <a:r>
              <a:rPr sz="4950" spc="-145" dirty="0"/>
              <a:t>Tag“</a:t>
            </a:r>
            <a:r>
              <a:rPr sz="4950" spc="-5" dirty="0"/>
              <a:t> </a:t>
            </a:r>
            <a:r>
              <a:rPr sz="4950" b="0" i="1" spc="-5" dirty="0">
                <a:latin typeface="Goethe FF Clan"/>
                <a:cs typeface="Goethe FF Clan"/>
              </a:rPr>
              <a:t>(ein Spruch</a:t>
            </a:r>
            <a:r>
              <a:rPr sz="4950" b="0" i="1" spc="-10" dirty="0">
                <a:latin typeface="Goethe FF Clan"/>
                <a:cs typeface="Goethe FF Clan"/>
              </a:rPr>
              <a:t> </a:t>
            </a:r>
            <a:r>
              <a:rPr sz="4950" b="0" i="1" spc="-5" dirty="0">
                <a:latin typeface="Goethe FF Clan"/>
                <a:cs typeface="Goethe FF Clan"/>
              </a:rPr>
              <a:t>aus Indien)</a:t>
            </a:r>
            <a:endParaRPr sz="4950" dirty="0">
              <a:latin typeface="Goethe FF Clan"/>
              <a:cs typeface="Goethe FF Clan"/>
            </a:endParaRPr>
          </a:p>
        </p:txBody>
      </p:sp>
      <p:pic>
        <p:nvPicPr>
          <p:cNvPr id="29" name="object 2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916907" y="3581042"/>
            <a:ext cx="10435565" cy="7727513"/>
          </a:xfrm>
          <a:prstGeom prst="rect">
            <a:avLst/>
          </a:prstGeom>
        </p:spPr>
      </p:pic>
      <p:pic>
        <p:nvPicPr>
          <p:cNvPr id="30" name="object 3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6460232" y="1319331"/>
            <a:ext cx="2582150" cy="25518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object 27">
            <a:extLst>
              <a:ext uri="{FF2B5EF4-FFF2-40B4-BE49-F238E27FC236}">
                <a16:creationId xmlns:a16="http://schemas.microsoft.com/office/drawing/2014/main" xmlns="" id="{35C4FC40-D057-4545-9238-7D5D9BA86DA3}"/>
              </a:ext>
            </a:extLst>
          </p:cNvPr>
          <p:cNvSpPr/>
          <p:nvPr/>
        </p:nvSpPr>
        <p:spPr>
          <a:xfrm>
            <a:off x="2869020" y="1387475"/>
            <a:ext cx="14366240" cy="2590165"/>
          </a:xfrm>
          <a:custGeom>
            <a:avLst/>
            <a:gdLst/>
            <a:ahLst/>
            <a:cxnLst/>
            <a:rect l="l" t="t" r="r" b="b"/>
            <a:pathLst>
              <a:path w="14366240" h="2590165">
                <a:moveTo>
                  <a:pt x="13071026" y="0"/>
                </a:moveTo>
                <a:lnTo>
                  <a:pt x="1295028" y="0"/>
                </a:lnTo>
                <a:lnTo>
                  <a:pt x="1246478" y="893"/>
                </a:lnTo>
                <a:lnTo>
                  <a:pt x="1198379" y="3552"/>
                </a:lnTo>
                <a:lnTo>
                  <a:pt x="1150762" y="7945"/>
                </a:lnTo>
                <a:lnTo>
                  <a:pt x="1103658" y="14041"/>
                </a:lnTo>
                <a:lnTo>
                  <a:pt x="1057100" y="21809"/>
                </a:lnTo>
                <a:lnTo>
                  <a:pt x="1011118" y="31217"/>
                </a:lnTo>
                <a:lnTo>
                  <a:pt x="965743" y="42235"/>
                </a:lnTo>
                <a:lnTo>
                  <a:pt x="921007" y="54830"/>
                </a:lnTo>
                <a:lnTo>
                  <a:pt x="876941" y="68972"/>
                </a:lnTo>
                <a:lnTo>
                  <a:pt x="833576" y="84628"/>
                </a:lnTo>
                <a:lnTo>
                  <a:pt x="790945" y="101769"/>
                </a:lnTo>
                <a:lnTo>
                  <a:pt x="749077" y="120363"/>
                </a:lnTo>
                <a:lnTo>
                  <a:pt x="708004" y="140378"/>
                </a:lnTo>
                <a:lnTo>
                  <a:pt x="667758" y="161782"/>
                </a:lnTo>
                <a:lnTo>
                  <a:pt x="628370" y="184546"/>
                </a:lnTo>
                <a:lnTo>
                  <a:pt x="589872" y="208637"/>
                </a:lnTo>
                <a:lnTo>
                  <a:pt x="552293" y="234024"/>
                </a:lnTo>
                <a:lnTo>
                  <a:pt x="515667" y="260675"/>
                </a:lnTo>
                <a:lnTo>
                  <a:pt x="480023" y="288561"/>
                </a:lnTo>
                <a:lnTo>
                  <a:pt x="445394" y="317648"/>
                </a:lnTo>
                <a:lnTo>
                  <a:pt x="411811" y="347907"/>
                </a:lnTo>
                <a:lnTo>
                  <a:pt x="379305" y="379305"/>
                </a:lnTo>
                <a:lnTo>
                  <a:pt x="347907" y="411811"/>
                </a:lnTo>
                <a:lnTo>
                  <a:pt x="317648" y="445394"/>
                </a:lnTo>
                <a:lnTo>
                  <a:pt x="288561" y="480023"/>
                </a:lnTo>
                <a:lnTo>
                  <a:pt x="260675" y="515667"/>
                </a:lnTo>
                <a:lnTo>
                  <a:pt x="234024" y="552293"/>
                </a:lnTo>
                <a:lnTo>
                  <a:pt x="208637" y="589872"/>
                </a:lnTo>
                <a:lnTo>
                  <a:pt x="184546" y="628370"/>
                </a:lnTo>
                <a:lnTo>
                  <a:pt x="161782" y="667758"/>
                </a:lnTo>
                <a:lnTo>
                  <a:pt x="140378" y="708004"/>
                </a:lnTo>
                <a:lnTo>
                  <a:pt x="120363" y="749077"/>
                </a:lnTo>
                <a:lnTo>
                  <a:pt x="101769" y="790945"/>
                </a:lnTo>
                <a:lnTo>
                  <a:pt x="84628" y="833576"/>
                </a:lnTo>
                <a:lnTo>
                  <a:pt x="68972" y="876941"/>
                </a:lnTo>
                <a:lnTo>
                  <a:pt x="54830" y="921007"/>
                </a:lnTo>
                <a:lnTo>
                  <a:pt x="42235" y="965743"/>
                </a:lnTo>
                <a:lnTo>
                  <a:pt x="31217" y="1011118"/>
                </a:lnTo>
                <a:lnTo>
                  <a:pt x="21809" y="1057100"/>
                </a:lnTo>
                <a:lnTo>
                  <a:pt x="14041" y="1103658"/>
                </a:lnTo>
                <a:lnTo>
                  <a:pt x="7945" y="1150762"/>
                </a:lnTo>
                <a:lnTo>
                  <a:pt x="3552" y="1198379"/>
                </a:lnTo>
                <a:lnTo>
                  <a:pt x="893" y="1246478"/>
                </a:lnTo>
                <a:lnTo>
                  <a:pt x="0" y="1295028"/>
                </a:lnTo>
                <a:lnTo>
                  <a:pt x="893" y="1343578"/>
                </a:lnTo>
                <a:lnTo>
                  <a:pt x="3552" y="1391678"/>
                </a:lnTo>
                <a:lnTo>
                  <a:pt x="7945" y="1439295"/>
                </a:lnTo>
                <a:lnTo>
                  <a:pt x="14041" y="1486398"/>
                </a:lnTo>
                <a:lnTo>
                  <a:pt x="21809" y="1532956"/>
                </a:lnTo>
                <a:lnTo>
                  <a:pt x="31217" y="1578939"/>
                </a:lnTo>
                <a:lnTo>
                  <a:pt x="42235" y="1624313"/>
                </a:lnTo>
                <a:lnTo>
                  <a:pt x="54830" y="1669049"/>
                </a:lnTo>
                <a:lnTo>
                  <a:pt x="68972" y="1713115"/>
                </a:lnTo>
                <a:lnTo>
                  <a:pt x="84628" y="1756480"/>
                </a:lnTo>
                <a:lnTo>
                  <a:pt x="101769" y="1799112"/>
                </a:lnTo>
                <a:lnTo>
                  <a:pt x="120363" y="1840979"/>
                </a:lnTo>
                <a:lnTo>
                  <a:pt x="140378" y="1882052"/>
                </a:lnTo>
                <a:lnTo>
                  <a:pt x="161782" y="1922298"/>
                </a:lnTo>
                <a:lnTo>
                  <a:pt x="184546" y="1961686"/>
                </a:lnTo>
                <a:lnTo>
                  <a:pt x="208637" y="2000185"/>
                </a:lnTo>
                <a:lnTo>
                  <a:pt x="234024" y="2037763"/>
                </a:lnTo>
                <a:lnTo>
                  <a:pt x="260675" y="2074389"/>
                </a:lnTo>
                <a:lnTo>
                  <a:pt x="288561" y="2110033"/>
                </a:lnTo>
                <a:lnTo>
                  <a:pt x="317648" y="2144662"/>
                </a:lnTo>
                <a:lnTo>
                  <a:pt x="347907" y="2178245"/>
                </a:lnTo>
                <a:lnTo>
                  <a:pt x="379305" y="2210752"/>
                </a:lnTo>
                <a:lnTo>
                  <a:pt x="411811" y="2242150"/>
                </a:lnTo>
                <a:lnTo>
                  <a:pt x="445394" y="2272408"/>
                </a:lnTo>
                <a:lnTo>
                  <a:pt x="480023" y="2301495"/>
                </a:lnTo>
                <a:lnTo>
                  <a:pt x="515667" y="2329381"/>
                </a:lnTo>
                <a:lnTo>
                  <a:pt x="552293" y="2356033"/>
                </a:lnTo>
                <a:lnTo>
                  <a:pt x="589872" y="2381420"/>
                </a:lnTo>
                <a:lnTo>
                  <a:pt x="628370" y="2405510"/>
                </a:lnTo>
                <a:lnTo>
                  <a:pt x="667758" y="2428274"/>
                </a:lnTo>
                <a:lnTo>
                  <a:pt x="708004" y="2449679"/>
                </a:lnTo>
                <a:lnTo>
                  <a:pt x="749077" y="2469693"/>
                </a:lnTo>
                <a:lnTo>
                  <a:pt x="790945" y="2488287"/>
                </a:lnTo>
                <a:lnTo>
                  <a:pt x="833576" y="2505428"/>
                </a:lnTo>
                <a:lnTo>
                  <a:pt x="876941" y="2521085"/>
                </a:lnTo>
                <a:lnTo>
                  <a:pt x="921007" y="2535226"/>
                </a:lnTo>
                <a:lnTo>
                  <a:pt x="965743" y="2547822"/>
                </a:lnTo>
                <a:lnTo>
                  <a:pt x="1011118" y="2558839"/>
                </a:lnTo>
                <a:lnTo>
                  <a:pt x="1057100" y="2568247"/>
                </a:lnTo>
                <a:lnTo>
                  <a:pt x="1103658" y="2576015"/>
                </a:lnTo>
                <a:lnTo>
                  <a:pt x="1150762" y="2582112"/>
                </a:lnTo>
                <a:lnTo>
                  <a:pt x="1198379" y="2586505"/>
                </a:lnTo>
                <a:lnTo>
                  <a:pt x="1246478" y="2589164"/>
                </a:lnTo>
                <a:lnTo>
                  <a:pt x="1295028" y="2590057"/>
                </a:lnTo>
                <a:lnTo>
                  <a:pt x="13071026" y="2590057"/>
                </a:lnTo>
                <a:lnTo>
                  <a:pt x="13119576" y="2589164"/>
                </a:lnTo>
                <a:lnTo>
                  <a:pt x="13167675" y="2586505"/>
                </a:lnTo>
                <a:lnTo>
                  <a:pt x="13215292" y="2582112"/>
                </a:lnTo>
                <a:lnTo>
                  <a:pt x="13262395" y="2576015"/>
                </a:lnTo>
                <a:lnTo>
                  <a:pt x="13308954" y="2568247"/>
                </a:lnTo>
                <a:lnTo>
                  <a:pt x="13354936" y="2558839"/>
                </a:lnTo>
                <a:lnTo>
                  <a:pt x="13400311" y="2547822"/>
                </a:lnTo>
                <a:lnTo>
                  <a:pt x="13445047" y="2535226"/>
                </a:lnTo>
                <a:lnTo>
                  <a:pt x="13489113" y="2521085"/>
                </a:lnTo>
                <a:lnTo>
                  <a:pt x="13532477" y="2505428"/>
                </a:lnTo>
                <a:lnTo>
                  <a:pt x="13575109" y="2488287"/>
                </a:lnTo>
                <a:lnTo>
                  <a:pt x="13616977" y="2469693"/>
                </a:lnTo>
                <a:lnTo>
                  <a:pt x="13658049" y="2449679"/>
                </a:lnTo>
                <a:lnTo>
                  <a:pt x="13698295" y="2428274"/>
                </a:lnTo>
                <a:lnTo>
                  <a:pt x="13737683" y="2405510"/>
                </a:lnTo>
                <a:lnTo>
                  <a:pt x="13776182" y="2381420"/>
                </a:lnTo>
                <a:lnTo>
                  <a:pt x="13813760" y="2356033"/>
                </a:lnTo>
                <a:lnTo>
                  <a:pt x="13850387" y="2329381"/>
                </a:lnTo>
                <a:lnTo>
                  <a:pt x="13886030" y="2301495"/>
                </a:lnTo>
                <a:lnTo>
                  <a:pt x="13920659" y="2272408"/>
                </a:lnTo>
                <a:lnTo>
                  <a:pt x="13954243" y="2242150"/>
                </a:lnTo>
                <a:lnTo>
                  <a:pt x="13986749" y="2210752"/>
                </a:lnTo>
                <a:lnTo>
                  <a:pt x="14018147" y="2178245"/>
                </a:lnTo>
                <a:lnTo>
                  <a:pt x="14048405" y="2144662"/>
                </a:lnTo>
                <a:lnTo>
                  <a:pt x="14077493" y="2110033"/>
                </a:lnTo>
                <a:lnTo>
                  <a:pt x="14105378" y="2074389"/>
                </a:lnTo>
                <a:lnTo>
                  <a:pt x="14132030" y="2037763"/>
                </a:lnTo>
                <a:lnTo>
                  <a:pt x="14157417" y="2000185"/>
                </a:lnTo>
                <a:lnTo>
                  <a:pt x="14181508" y="1961686"/>
                </a:lnTo>
                <a:lnTo>
                  <a:pt x="14204271" y="1922298"/>
                </a:lnTo>
                <a:lnTo>
                  <a:pt x="14225676" y="1882052"/>
                </a:lnTo>
                <a:lnTo>
                  <a:pt x="14245691" y="1840979"/>
                </a:lnTo>
                <a:lnTo>
                  <a:pt x="14264284" y="1799112"/>
                </a:lnTo>
                <a:lnTo>
                  <a:pt x="14281425" y="1756480"/>
                </a:lnTo>
                <a:lnTo>
                  <a:pt x="14297082" y="1713115"/>
                </a:lnTo>
                <a:lnTo>
                  <a:pt x="14311224" y="1669049"/>
                </a:lnTo>
                <a:lnTo>
                  <a:pt x="14323819" y="1624313"/>
                </a:lnTo>
                <a:lnTo>
                  <a:pt x="14334837" y="1578939"/>
                </a:lnTo>
                <a:lnTo>
                  <a:pt x="14344245" y="1532956"/>
                </a:lnTo>
                <a:lnTo>
                  <a:pt x="14352013" y="1486398"/>
                </a:lnTo>
                <a:lnTo>
                  <a:pt x="14358109" y="1439295"/>
                </a:lnTo>
                <a:lnTo>
                  <a:pt x="14362502" y="1391678"/>
                </a:lnTo>
                <a:lnTo>
                  <a:pt x="14365161" y="1343578"/>
                </a:lnTo>
                <a:lnTo>
                  <a:pt x="14366054" y="1295028"/>
                </a:lnTo>
                <a:lnTo>
                  <a:pt x="14365161" y="1246478"/>
                </a:lnTo>
                <a:lnTo>
                  <a:pt x="14362502" y="1198379"/>
                </a:lnTo>
                <a:lnTo>
                  <a:pt x="14358109" y="1150762"/>
                </a:lnTo>
                <a:lnTo>
                  <a:pt x="14352013" y="1103658"/>
                </a:lnTo>
                <a:lnTo>
                  <a:pt x="14344245" y="1057100"/>
                </a:lnTo>
                <a:lnTo>
                  <a:pt x="14334837" y="1011118"/>
                </a:lnTo>
                <a:lnTo>
                  <a:pt x="14323819" y="965743"/>
                </a:lnTo>
                <a:lnTo>
                  <a:pt x="14311224" y="921007"/>
                </a:lnTo>
                <a:lnTo>
                  <a:pt x="14297082" y="876941"/>
                </a:lnTo>
                <a:lnTo>
                  <a:pt x="14281425" y="833576"/>
                </a:lnTo>
                <a:lnTo>
                  <a:pt x="14264284" y="790945"/>
                </a:lnTo>
                <a:lnTo>
                  <a:pt x="14245691" y="749077"/>
                </a:lnTo>
                <a:lnTo>
                  <a:pt x="14225676" y="708004"/>
                </a:lnTo>
                <a:lnTo>
                  <a:pt x="14204271" y="667758"/>
                </a:lnTo>
                <a:lnTo>
                  <a:pt x="14181508" y="628370"/>
                </a:lnTo>
                <a:lnTo>
                  <a:pt x="14157417" y="589872"/>
                </a:lnTo>
                <a:lnTo>
                  <a:pt x="14132030" y="552293"/>
                </a:lnTo>
                <a:lnTo>
                  <a:pt x="14105378" y="515667"/>
                </a:lnTo>
                <a:lnTo>
                  <a:pt x="14077493" y="480023"/>
                </a:lnTo>
                <a:lnTo>
                  <a:pt x="14048405" y="445394"/>
                </a:lnTo>
                <a:lnTo>
                  <a:pt x="14018147" y="411811"/>
                </a:lnTo>
                <a:lnTo>
                  <a:pt x="13986749" y="379305"/>
                </a:lnTo>
                <a:lnTo>
                  <a:pt x="13954243" y="347907"/>
                </a:lnTo>
                <a:lnTo>
                  <a:pt x="13920659" y="317648"/>
                </a:lnTo>
                <a:lnTo>
                  <a:pt x="13886030" y="288561"/>
                </a:lnTo>
                <a:lnTo>
                  <a:pt x="13850387" y="260675"/>
                </a:lnTo>
                <a:lnTo>
                  <a:pt x="13813760" y="234024"/>
                </a:lnTo>
                <a:lnTo>
                  <a:pt x="13776182" y="208637"/>
                </a:lnTo>
                <a:lnTo>
                  <a:pt x="13737683" y="184546"/>
                </a:lnTo>
                <a:lnTo>
                  <a:pt x="13698295" y="161782"/>
                </a:lnTo>
                <a:lnTo>
                  <a:pt x="13658049" y="140378"/>
                </a:lnTo>
                <a:lnTo>
                  <a:pt x="13616977" y="120363"/>
                </a:lnTo>
                <a:lnTo>
                  <a:pt x="13575109" y="101769"/>
                </a:lnTo>
                <a:lnTo>
                  <a:pt x="13532477" y="84628"/>
                </a:lnTo>
                <a:lnTo>
                  <a:pt x="13489113" y="68972"/>
                </a:lnTo>
                <a:lnTo>
                  <a:pt x="13445047" y="54830"/>
                </a:lnTo>
                <a:lnTo>
                  <a:pt x="13400311" y="42235"/>
                </a:lnTo>
                <a:lnTo>
                  <a:pt x="13354936" y="31217"/>
                </a:lnTo>
                <a:lnTo>
                  <a:pt x="13308954" y="21809"/>
                </a:lnTo>
                <a:lnTo>
                  <a:pt x="13262395" y="14041"/>
                </a:lnTo>
                <a:lnTo>
                  <a:pt x="13215292" y="7945"/>
                </a:lnTo>
                <a:lnTo>
                  <a:pt x="13167675" y="3552"/>
                </a:lnTo>
                <a:lnTo>
                  <a:pt x="13119576" y="893"/>
                </a:lnTo>
                <a:lnTo>
                  <a:pt x="13071026" y="0"/>
                </a:lnTo>
                <a:close/>
              </a:path>
            </a:pathLst>
          </a:custGeom>
          <a:solidFill>
            <a:srgbClr val="FFFFFF"/>
          </a:solidFill>
          <a:effectLst>
            <a:outerShdw dist="317500" dir="13680000" algn="ctr" rotWithShape="0">
              <a:srgbClr val="EB6400"/>
            </a:outerShdw>
          </a:effectLst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4154712" y="1823379"/>
            <a:ext cx="12526738" cy="17976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7400"/>
              </a:lnSpc>
              <a:spcBef>
                <a:spcPts val="100"/>
              </a:spcBef>
            </a:pPr>
            <a:r>
              <a:rPr spc="-15" dirty="0"/>
              <a:t>„Ist</a:t>
            </a:r>
            <a:r>
              <a:rPr spc="-10" dirty="0"/>
              <a:t> </a:t>
            </a:r>
            <a:r>
              <a:rPr spc="-5" dirty="0"/>
              <a:t>das </a:t>
            </a:r>
            <a:r>
              <a:rPr spc="-45" dirty="0"/>
              <a:t>Frühstück</a:t>
            </a:r>
            <a:r>
              <a:rPr spc="-10" dirty="0"/>
              <a:t> </a:t>
            </a:r>
            <a:r>
              <a:rPr spc="-20" dirty="0"/>
              <a:t>schlecht,</a:t>
            </a:r>
            <a:r>
              <a:rPr spc="-5" dirty="0"/>
              <a:t> </a:t>
            </a:r>
            <a:r>
              <a:rPr spc="-30" dirty="0"/>
              <a:t>so</a:t>
            </a:r>
            <a:r>
              <a:rPr spc="-10" dirty="0"/>
              <a:t> misslingt </a:t>
            </a:r>
            <a:r>
              <a:rPr spc="-1195" dirty="0"/>
              <a:t> </a:t>
            </a:r>
            <a:r>
              <a:rPr spc="-5" dirty="0"/>
              <a:t>der</a:t>
            </a:r>
            <a:r>
              <a:rPr spc="-10" dirty="0"/>
              <a:t> </a:t>
            </a:r>
            <a:r>
              <a:rPr spc="-25" dirty="0"/>
              <a:t>ganze</a:t>
            </a:r>
            <a:r>
              <a:rPr spc="-5" dirty="0"/>
              <a:t> </a:t>
            </a:r>
            <a:r>
              <a:rPr spc="-145" dirty="0"/>
              <a:t>Tag“</a:t>
            </a:r>
            <a:r>
              <a:rPr spc="-5" dirty="0"/>
              <a:t> </a:t>
            </a:r>
            <a:r>
              <a:rPr b="0" i="1" spc="-5" dirty="0">
                <a:latin typeface="Goethe FF Clan"/>
                <a:cs typeface="Goethe FF Clan"/>
              </a:rPr>
              <a:t>(ein Spruch</a:t>
            </a:r>
            <a:r>
              <a:rPr b="0" i="1" spc="-10" dirty="0">
                <a:latin typeface="Goethe FF Clan"/>
                <a:cs typeface="Goethe FF Clan"/>
              </a:rPr>
              <a:t> </a:t>
            </a:r>
            <a:r>
              <a:rPr b="0" i="1" spc="-5" dirty="0">
                <a:latin typeface="Goethe FF Clan"/>
                <a:cs typeface="Goethe FF Clan"/>
              </a:rPr>
              <a:t>aus Indien)</a:t>
            </a:r>
          </a:p>
        </p:txBody>
      </p:sp>
      <p:grpSp>
        <p:nvGrpSpPr>
          <p:cNvPr id="6" name="object 6"/>
          <p:cNvGrpSpPr/>
          <p:nvPr/>
        </p:nvGrpSpPr>
        <p:grpSpPr>
          <a:xfrm>
            <a:off x="-36512" y="2562179"/>
            <a:ext cx="11844020" cy="8746490"/>
            <a:chOff x="-36512" y="2562179"/>
            <a:chExt cx="11844020" cy="8746490"/>
          </a:xfrm>
        </p:grpSpPr>
        <p:sp>
          <p:nvSpPr>
            <p:cNvPr id="7" name="object 7"/>
            <p:cNvSpPr/>
            <p:nvPr/>
          </p:nvSpPr>
          <p:spPr>
            <a:xfrm>
              <a:off x="0" y="2598692"/>
              <a:ext cx="1504950" cy="3474720"/>
            </a:xfrm>
            <a:custGeom>
              <a:avLst/>
              <a:gdLst/>
              <a:ahLst/>
              <a:cxnLst/>
              <a:rect l="l" t="t" r="r" b="b"/>
              <a:pathLst>
                <a:path w="1504950" h="3474720">
                  <a:moveTo>
                    <a:pt x="0" y="3474602"/>
                  </a:moveTo>
                  <a:lnTo>
                    <a:pt x="80561" y="3461300"/>
                  </a:lnTo>
                  <a:lnTo>
                    <a:pt x="126262" y="3451949"/>
                  </a:lnTo>
                  <a:lnTo>
                    <a:pt x="171523" y="3441422"/>
                  </a:lnTo>
                  <a:lnTo>
                    <a:pt x="216328" y="3429736"/>
                  </a:lnTo>
                  <a:lnTo>
                    <a:pt x="260660" y="3416907"/>
                  </a:lnTo>
                  <a:lnTo>
                    <a:pt x="304502" y="3402953"/>
                  </a:lnTo>
                  <a:lnTo>
                    <a:pt x="347838" y="3387890"/>
                  </a:lnTo>
                  <a:lnTo>
                    <a:pt x="390649" y="3371735"/>
                  </a:lnTo>
                  <a:lnTo>
                    <a:pt x="432921" y="3354504"/>
                  </a:lnTo>
                  <a:lnTo>
                    <a:pt x="474636" y="3336214"/>
                  </a:lnTo>
                  <a:lnTo>
                    <a:pt x="515778" y="3316883"/>
                  </a:lnTo>
                  <a:lnTo>
                    <a:pt x="556329" y="3296526"/>
                  </a:lnTo>
                  <a:lnTo>
                    <a:pt x="596273" y="3275161"/>
                  </a:lnTo>
                  <a:lnTo>
                    <a:pt x="635593" y="3252804"/>
                  </a:lnTo>
                  <a:lnTo>
                    <a:pt x="674273" y="3229472"/>
                  </a:lnTo>
                  <a:lnTo>
                    <a:pt x="712296" y="3205182"/>
                  </a:lnTo>
                  <a:lnTo>
                    <a:pt x="749644" y="3179949"/>
                  </a:lnTo>
                  <a:lnTo>
                    <a:pt x="786302" y="3153793"/>
                  </a:lnTo>
                  <a:lnTo>
                    <a:pt x="822253" y="3126727"/>
                  </a:lnTo>
                  <a:lnTo>
                    <a:pt x="857479" y="3098771"/>
                  </a:lnTo>
                  <a:lnTo>
                    <a:pt x="891965" y="3069940"/>
                  </a:lnTo>
                  <a:lnTo>
                    <a:pt x="925693" y="3040251"/>
                  </a:lnTo>
                  <a:lnTo>
                    <a:pt x="958647" y="3009720"/>
                  </a:lnTo>
                  <a:lnTo>
                    <a:pt x="990810" y="2978365"/>
                  </a:lnTo>
                  <a:lnTo>
                    <a:pt x="1022165" y="2946202"/>
                  </a:lnTo>
                  <a:lnTo>
                    <a:pt x="1052695" y="2913249"/>
                  </a:lnTo>
                  <a:lnTo>
                    <a:pt x="1082384" y="2879521"/>
                  </a:lnTo>
                  <a:lnTo>
                    <a:pt x="1111215" y="2845035"/>
                  </a:lnTo>
                  <a:lnTo>
                    <a:pt x="1139172" y="2809809"/>
                  </a:lnTo>
                  <a:lnTo>
                    <a:pt x="1166237" y="2773858"/>
                  </a:lnTo>
                  <a:lnTo>
                    <a:pt x="1192394" y="2737200"/>
                  </a:lnTo>
                  <a:lnTo>
                    <a:pt x="1217626" y="2699851"/>
                  </a:lnTo>
                  <a:lnTo>
                    <a:pt x="1241916" y="2661828"/>
                  </a:lnTo>
                  <a:lnTo>
                    <a:pt x="1265249" y="2623149"/>
                  </a:lnTo>
                  <a:lnTo>
                    <a:pt x="1287606" y="2583828"/>
                  </a:lnTo>
                  <a:lnTo>
                    <a:pt x="1308971" y="2543884"/>
                  </a:lnTo>
                  <a:lnTo>
                    <a:pt x="1329328" y="2503333"/>
                  </a:lnTo>
                  <a:lnTo>
                    <a:pt x="1348659" y="2462192"/>
                  </a:lnTo>
                  <a:lnTo>
                    <a:pt x="1366948" y="2420477"/>
                  </a:lnTo>
                  <a:lnTo>
                    <a:pt x="1384179" y="2378205"/>
                  </a:lnTo>
                  <a:lnTo>
                    <a:pt x="1400334" y="2335393"/>
                  </a:lnTo>
                  <a:lnTo>
                    <a:pt x="1415397" y="2292058"/>
                  </a:lnTo>
                  <a:lnTo>
                    <a:pt x="1429352" y="2248216"/>
                  </a:lnTo>
                  <a:lnTo>
                    <a:pt x="1442180" y="2203884"/>
                  </a:lnTo>
                  <a:lnTo>
                    <a:pt x="1453866" y="2159079"/>
                  </a:lnTo>
                  <a:lnTo>
                    <a:pt x="1464394" y="2113818"/>
                  </a:lnTo>
                  <a:lnTo>
                    <a:pt x="1473745" y="2068116"/>
                  </a:lnTo>
                  <a:lnTo>
                    <a:pt x="1481903" y="2021992"/>
                  </a:lnTo>
                  <a:lnTo>
                    <a:pt x="1488853" y="1975462"/>
                  </a:lnTo>
                  <a:lnTo>
                    <a:pt x="1494576" y="1928542"/>
                  </a:lnTo>
                  <a:lnTo>
                    <a:pt x="1499057" y="1881249"/>
                  </a:lnTo>
                  <a:lnTo>
                    <a:pt x="1502278" y="1833600"/>
                  </a:lnTo>
                  <a:lnTo>
                    <a:pt x="1504223" y="1785612"/>
                  </a:lnTo>
                  <a:lnTo>
                    <a:pt x="1504875" y="1737301"/>
                  </a:lnTo>
                  <a:lnTo>
                    <a:pt x="1504223" y="1688990"/>
                  </a:lnTo>
                  <a:lnTo>
                    <a:pt x="1502278" y="1641002"/>
                  </a:lnTo>
                  <a:lnTo>
                    <a:pt x="1499057" y="1593353"/>
                  </a:lnTo>
                  <a:lnTo>
                    <a:pt x="1494576" y="1546060"/>
                  </a:lnTo>
                  <a:lnTo>
                    <a:pt x="1488853" y="1499140"/>
                  </a:lnTo>
                  <a:lnTo>
                    <a:pt x="1481903" y="1452610"/>
                  </a:lnTo>
                  <a:lnTo>
                    <a:pt x="1473745" y="1406485"/>
                  </a:lnTo>
                  <a:lnTo>
                    <a:pt x="1464394" y="1360784"/>
                  </a:lnTo>
                  <a:lnTo>
                    <a:pt x="1453866" y="1315523"/>
                  </a:lnTo>
                  <a:lnTo>
                    <a:pt x="1442180" y="1270718"/>
                  </a:lnTo>
                  <a:lnTo>
                    <a:pt x="1429352" y="1226386"/>
                  </a:lnTo>
                  <a:lnTo>
                    <a:pt x="1415397" y="1182544"/>
                  </a:lnTo>
                  <a:lnTo>
                    <a:pt x="1400334" y="1139209"/>
                  </a:lnTo>
                  <a:lnTo>
                    <a:pt x="1384179" y="1096397"/>
                  </a:lnTo>
                  <a:lnTo>
                    <a:pt x="1366948" y="1054125"/>
                  </a:lnTo>
                  <a:lnTo>
                    <a:pt x="1348659" y="1012410"/>
                  </a:lnTo>
                  <a:lnTo>
                    <a:pt x="1329328" y="971269"/>
                  </a:lnTo>
                  <a:lnTo>
                    <a:pt x="1308971" y="930718"/>
                  </a:lnTo>
                  <a:lnTo>
                    <a:pt x="1287606" y="890773"/>
                  </a:lnTo>
                  <a:lnTo>
                    <a:pt x="1265249" y="851453"/>
                  </a:lnTo>
                  <a:lnTo>
                    <a:pt x="1241916" y="812773"/>
                  </a:lnTo>
                  <a:lnTo>
                    <a:pt x="1217626" y="774751"/>
                  </a:lnTo>
                  <a:lnTo>
                    <a:pt x="1192394" y="737402"/>
                  </a:lnTo>
                  <a:lnTo>
                    <a:pt x="1166237" y="700744"/>
                  </a:lnTo>
                  <a:lnTo>
                    <a:pt x="1139172" y="664793"/>
                  </a:lnTo>
                  <a:lnTo>
                    <a:pt x="1111215" y="629567"/>
                  </a:lnTo>
                  <a:lnTo>
                    <a:pt x="1082384" y="595081"/>
                  </a:lnTo>
                  <a:lnTo>
                    <a:pt x="1052695" y="561353"/>
                  </a:lnTo>
                  <a:lnTo>
                    <a:pt x="1022165" y="528399"/>
                  </a:lnTo>
                  <a:lnTo>
                    <a:pt x="990810" y="496237"/>
                  </a:lnTo>
                  <a:lnTo>
                    <a:pt x="958647" y="464882"/>
                  </a:lnTo>
                  <a:lnTo>
                    <a:pt x="925693" y="434351"/>
                  </a:lnTo>
                  <a:lnTo>
                    <a:pt x="891965" y="404662"/>
                  </a:lnTo>
                  <a:lnTo>
                    <a:pt x="857479" y="375831"/>
                  </a:lnTo>
                  <a:lnTo>
                    <a:pt x="822253" y="347874"/>
                  </a:lnTo>
                  <a:lnTo>
                    <a:pt x="786302" y="320809"/>
                  </a:lnTo>
                  <a:lnTo>
                    <a:pt x="749644" y="294652"/>
                  </a:lnTo>
                  <a:lnTo>
                    <a:pt x="712296" y="269420"/>
                  </a:lnTo>
                  <a:lnTo>
                    <a:pt x="674273" y="245130"/>
                  </a:lnTo>
                  <a:lnTo>
                    <a:pt x="635593" y="221798"/>
                  </a:lnTo>
                  <a:lnTo>
                    <a:pt x="596273" y="199441"/>
                  </a:lnTo>
                  <a:lnTo>
                    <a:pt x="556329" y="178075"/>
                  </a:lnTo>
                  <a:lnTo>
                    <a:pt x="515778" y="157719"/>
                  </a:lnTo>
                  <a:lnTo>
                    <a:pt x="474636" y="138387"/>
                  </a:lnTo>
                  <a:lnTo>
                    <a:pt x="432921" y="120098"/>
                  </a:lnTo>
                  <a:lnTo>
                    <a:pt x="390649" y="102867"/>
                  </a:lnTo>
                  <a:lnTo>
                    <a:pt x="347838" y="86712"/>
                  </a:lnTo>
                  <a:lnTo>
                    <a:pt x="304502" y="71649"/>
                  </a:lnTo>
                  <a:lnTo>
                    <a:pt x="260660" y="57695"/>
                  </a:lnTo>
                  <a:lnTo>
                    <a:pt x="216328" y="44866"/>
                  </a:lnTo>
                  <a:lnTo>
                    <a:pt x="171523" y="33180"/>
                  </a:lnTo>
                  <a:lnTo>
                    <a:pt x="126262" y="22653"/>
                  </a:lnTo>
                  <a:lnTo>
                    <a:pt x="80561" y="13301"/>
                  </a:lnTo>
                  <a:lnTo>
                    <a:pt x="34437" y="5143"/>
                  </a:lnTo>
                  <a:lnTo>
                    <a:pt x="0" y="0"/>
                  </a:lnTo>
                </a:path>
              </a:pathLst>
            </a:custGeom>
            <a:ln w="72877">
              <a:solidFill>
                <a:srgbClr val="5AC5F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837670" y="4607189"/>
              <a:ext cx="5591810" cy="1045210"/>
            </a:xfrm>
            <a:custGeom>
              <a:avLst/>
              <a:gdLst/>
              <a:ahLst/>
              <a:cxnLst/>
              <a:rect l="l" t="t" r="r" b="b"/>
              <a:pathLst>
                <a:path w="5591810" h="1045210">
                  <a:moveTo>
                    <a:pt x="5069070" y="0"/>
                  </a:moveTo>
                  <a:lnTo>
                    <a:pt x="522382" y="0"/>
                  </a:lnTo>
                  <a:lnTo>
                    <a:pt x="474834" y="2134"/>
                  </a:lnTo>
                  <a:lnTo>
                    <a:pt x="428482" y="8416"/>
                  </a:lnTo>
                  <a:lnTo>
                    <a:pt x="383511" y="18659"/>
                  </a:lnTo>
                  <a:lnTo>
                    <a:pt x="340105" y="32681"/>
                  </a:lnTo>
                  <a:lnTo>
                    <a:pt x="298448" y="50296"/>
                  </a:lnTo>
                  <a:lnTo>
                    <a:pt x="258725" y="71320"/>
                  </a:lnTo>
                  <a:lnTo>
                    <a:pt x="221120" y="95568"/>
                  </a:lnTo>
                  <a:lnTo>
                    <a:pt x="185817" y="122857"/>
                  </a:lnTo>
                  <a:lnTo>
                    <a:pt x="153001" y="153001"/>
                  </a:lnTo>
                  <a:lnTo>
                    <a:pt x="122857" y="185817"/>
                  </a:lnTo>
                  <a:lnTo>
                    <a:pt x="95568" y="221120"/>
                  </a:lnTo>
                  <a:lnTo>
                    <a:pt x="71320" y="258725"/>
                  </a:lnTo>
                  <a:lnTo>
                    <a:pt x="50296" y="298448"/>
                  </a:lnTo>
                  <a:lnTo>
                    <a:pt x="32681" y="340105"/>
                  </a:lnTo>
                  <a:lnTo>
                    <a:pt x="18659" y="383511"/>
                  </a:lnTo>
                  <a:lnTo>
                    <a:pt x="8416" y="428482"/>
                  </a:lnTo>
                  <a:lnTo>
                    <a:pt x="2134" y="474834"/>
                  </a:lnTo>
                  <a:lnTo>
                    <a:pt x="0" y="522382"/>
                  </a:lnTo>
                  <a:lnTo>
                    <a:pt x="2134" y="569929"/>
                  </a:lnTo>
                  <a:lnTo>
                    <a:pt x="8416" y="616281"/>
                  </a:lnTo>
                  <a:lnTo>
                    <a:pt x="18659" y="661252"/>
                  </a:lnTo>
                  <a:lnTo>
                    <a:pt x="32681" y="704658"/>
                  </a:lnTo>
                  <a:lnTo>
                    <a:pt x="50296" y="746315"/>
                  </a:lnTo>
                  <a:lnTo>
                    <a:pt x="71320" y="786038"/>
                  </a:lnTo>
                  <a:lnTo>
                    <a:pt x="95568" y="823643"/>
                  </a:lnTo>
                  <a:lnTo>
                    <a:pt x="122857" y="858946"/>
                  </a:lnTo>
                  <a:lnTo>
                    <a:pt x="153001" y="891762"/>
                  </a:lnTo>
                  <a:lnTo>
                    <a:pt x="185817" y="921906"/>
                  </a:lnTo>
                  <a:lnTo>
                    <a:pt x="221120" y="949195"/>
                  </a:lnTo>
                  <a:lnTo>
                    <a:pt x="258725" y="973443"/>
                  </a:lnTo>
                  <a:lnTo>
                    <a:pt x="298448" y="994467"/>
                  </a:lnTo>
                  <a:lnTo>
                    <a:pt x="340105" y="1012082"/>
                  </a:lnTo>
                  <a:lnTo>
                    <a:pt x="383511" y="1026104"/>
                  </a:lnTo>
                  <a:lnTo>
                    <a:pt x="428482" y="1036347"/>
                  </a:lnTo>
                  <a:lnTo>
                    <a:pt x="474834" y="1042629"/>
                  </a:lnTo>
                  <a:lnTo>
                    <a:pt x="522382" y="1044764"/>
                  </a:lnTo>
                  <a:lnTo>
                    <a:pt x="5069070" y="1044764"/>
                  </a:lnTo>
                  <a:lnTo>
                    <a:pt x="5116618" y="1042629"/>
                  </a:lnTo>
                  <a:lnTo>
                    <a:pt x="5162969" y="1036347"/>
                  </a:lnTo>
                  <a:lnTo>
                    <a:pt x="5207940" y="1026104"/>
                  </a:lnTo>
                  <a:lnTo>
                    <a:pt x="5251347" y="1012082"/>
                  </a:lnTo>
                  <a:lnTo>
                    <a:pt x="5293004" y="994467"/>
                  </a:lnTo>
                  <a:lnTo>
                    <a:pt x="5332727" y="973443"/>
                  </a:lnTo>
                  <a:lnTo>
                    <a:pt x="5370332" y="949195"/>
                  </a:lnTo>
                  <a:lnTo>
                    <a:pt x="5405635" y="921906"/>
                  </a:lnTo>
                  <a:lnTo>
                    <a:pt x="5438450" y="891762"/>
                  </a:lnTo>
                  <a:lnTo>
                    <a:pt x="5468595" y="858946"/>
                  </a:lnTo>
                  <a:lnTo>
                    <a:pt x="5495883" y="823643"/>
                  </a:lnTo>
                  <a:lnTo>
                    <a:pt x="5520132" y="786038"/>
                  </a:lnTo>
                  <a:lnTo>
                    <a:pt x="5541156" y="746315"/>
                  </a:lnTo>
                  <a:lnTo>
                    <a:pt x="5558771" y="704658"/>
                  </a:lnTo>
                  <a:lnTo>
                    <a:pt x="5572792" y="661252"/>
                  </a:lnTo>
                  <a:lnTo>
                    <a:pt x="5583036" y="616281"/>
                  </a:lnTo>
                  <a:lnTo>
                    <a:pt x="5589317" y="569929"/>
                  </a:lnTo>
                  <a:lnTo>
                    <a:pt x="5591452" y="522382"/>
                  </a:lnTo>
                  <a:lnTo>
                    <a:pt x="5589317" y="474834"/>
                  </a:lnTo>
                  <a:lnTo>
                    <a:pt x="5583036" y="428482"/>
                  </a:lnTo>
                  <a:lnTo>
                    <a:pt x="5572792" y="383511"/>
                  </a:lnTo>
                  <a:lnTo>
                    <a:pt x="5558771" y="340105"/>
                  </a:lnTo>
                  <a:lnTo>
                    <a:pt x="5541156" y="298448"/>
                  </a:lnTo>
                  <a:lnTo>
                    <a:pt x="5520132" y="258725"/>
                  </a:lnTo>
                  <a:lnTo>
                    <a:pt x="5495883" y="221120"/>
                  </a:lnTo>
                  <a:lnTo>
                    <a:pt x="5468595" y="185817"/>
                  </a:lnTo>
                  <a:lnTo>
                    <a:pt x="5438450" y="153001"/>
                  </a:lnTo>
                  <a:lnTo>
                    <a:pt x="5405635" y="122857"/>
                  </a:lnTo>
                  <a:lnTo>
                    <a:pt x="5370332" y="95568"/>
                  </a:lnTo>
                  <a:lnTo>
                    <a:pt x="5332727" y="71320"/>
                  </a:lnTo>
                  <a:lnTo>
                    <a:pt x="5293004" y="50296"/>
                  </a:lnTo>
                  <a:lnTo>
                    <a:pt x="5251347" y="32681"/>
                  </a:lnTo>
                  <a:lnTo>
                    <a:pt x="5207940" y="18659"/>
                  </a:lnTo>
                  <a:lnTo>
                    <a:pt x="5162969" y="8416"/>
                  </a:lnTo>
                  <a:lnTo>
                    <a:pt x="5116618" y="2134"/>
                  </a:lnTo>
                  <a:lnTo>
                    <a:pt x="506907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6575720" y="6584156"/>
              <a:ext cx="5231765" cy="4724400"/>
            </a:xfrm>
            <a:custGeom>
              <a:avLst/>
              <a:gdLst/>
              <a:ahLst/>
              <a:cxnLst/>
              <a:rect l="l" t="t" r="r" b="b"/>
              <a:pathLst>
                <a:path w="5231765" h="4724400">
                  <a:moveTo>
                    <a:pt x="1612966" y="0"/>
                  </a:moveTo>
                  <a:lnTo>
                    <a:pt x="1606035" y="50800"/>
                  </a:lnTo>
                  <a:lnTo>
                    <a:pt x="1598748" y="101600"/>
                  </a:lnTo>
                  <a:lnTo>
                    <a:pt x="1591106" y="152400"/>
                  </a:lnTo>
                  <a:lnTo>
                    <a:pt x="1583111" y="203200"/>
                  </a:lnTo>
                  <a:lnTo>
                    <a:pt x="1574764" y="241300"/>
                  </a:lnTo>
                  <a:lnTo>
                    <a:pt x="1566064" y="292100"/>
                  </a:lnTo>
                  <a:lnTo>
                    <a:pt x="1557013" y="342900"/>
                  </a:lnTo>
                  <a:lnTo>
                    <a:pt x="1547611" y="393700"/>
                  </a:lnTo>
                  <a:lnTo>
                    <a:pt x="1537859" y="444500"/>
                  </a:lnTo>
                  <a:lnTo>
                    <a:pt x="1527759" y="495300"/>
                  </a:lnTo>
                  <a:lnTo>
                    <a:pt x="1517310" y="546100"/>
                  </a:lnTo>
                  <a:lnTo>
                    <a:pt x="1506514" y="596900"/>
                  </a:lnTo>
                  <a:lnTo>
                    <a:pt x="1495371" y="647700"/>
                  </a:lnTo>
                  <a:lnTo>
                    <a:pt x="1483882" y="685800"/>
                  </a:lnTo>
                  <a:lnTo>
                    <a:pt x="1472049" y="736600"/>
                  </a:lnTo>
                  <a:lnTo>
                    <a:pt x="1459870" y="787400"/>
                  </a:lnTo>
                  <a:lnTo>
                    <a:pt x="1447349" y="838200"/>
                  </a:lnTo>
                  <a:lnTo>
                    <a:pt x="1434484" y="889000"/>
                  </a:lnTo>
                  <a:lnTo>
                    <a:pt x="1421278" y="939800"/>
                  </a:lnTo>
                  <a:lnTo>
                    <a:pt x="1407731" y="977900"/>
                  </a:lnTo>
                  <a:lnTo>
                    <a:pt x="1393843" y="1028700"/>
                  </a:lnTo>
                  <a:lnTo>
                    <a:pt x="1379615" y="1079500"/>
                  </a:lnTo>
                  <a:lnTo>
                    <a:pt x="1365049" y="1130300"/>
                  </a:lnTo>
                  <a:lnTo>
                    <a:pt x="1350144" y="1168400"/>
                  </a:lnTo>
                  <a:lnTo>
                    <a:pt x="1334903" y="1219200"/>
                  </a:lnTo>
                  <a:lnTo>
                    <a:pt x="1319324" y="1270000"/>
                  </a:lnTo>
                  <a:lnTo>
                    <a:pt x="1303410" y="1320800"/>
                  </a:lnTo>
                  <a:lnTo>
                    <a:pt x="1287162" y="1358900"/>
                  </a:lnTo>
                  <a:lnTo>
                    <a:pt x="1270578" y="1409700"/>
                  </a:lnTo>
                  <a:lnTo>
                    <a:pt x="1253662" y="1460500"/>
                  </a:lnTo>
                  <a:lnTo>
                    <a:pt x="1236413" y="1511300"/>
                  </a:lnTo>
                  <a:lnTo>
                    <a:pt x="1218832" y="1549400"/>
                  </a:lnTo>
                  <a:lnTo>
                    <a:pt x="1200920" y="1600200"/>
                  </a:lnTo>
                  <a:lnTo>
                    <a:pt x="1182678" y="1651000"/>
                  </a:lnTo>
                  <a:lnTo>
                    <a:pt x="1164106" y="1689100"/>
                  </a:lnTo>
                  <a:lnTo>
                    <a:pt x="1145206" y="1739900"/>
                  </a:lnTo>
                  <a:lnTo>
                    <a:pt x="1125977" y="1790700"/>
                  </a:lnTo>
                  <a:lnTo>
                    <a:pt x="1106422" y="1828800"/>
                  </a:lnTo>
                  <a:lnTo>
                    <a:pt x="1086540" y="1879600"/>
                  </a:lnTo>
                  <a:lnTo>
                    <a:pt x="1066332" y="1917700"/>
                  </a:lnTo>
                  <a:lnTo>
                    <a:pt x="1045800" y="1968500"/>
                  </a:lnTo>
                  <a:lnTo>
                    <a:pt x="1024944" y="2019300"/>
                  </a:lnTo>
                  <a:lnTo>
                    <a:pt x="1003764" y="2057400"/>
                  </a:lnTo>
                  <a:lnTo>
                    <a:pt x="982262" y="2108200"/>
                  </a:lnTo>
                  <a:lnTo>
                    <a:pt x="960438" y="2146300"/>
                  </a:lnTo>
                  <a:lnTo>
                    <a:pt x="938294" y="2197100"/>
                  </a:lnTo>
                  <a:lnTo>
                    <a:pt x="915829" y="2235200"/>
                  </a:lnTo>
                  <a:lnTo>
                    <a:pt x="893045" y="2286000"/>
                  </a:lnTo>
                  <a:lnTo>
                    <a:pt x="869942" y="2324100"/>
                  </a:lnTo>
                  <a:lnTo>
                    <a:pt x="846521" y="2374900"/>
                  </a:lnTo>
                  <a:lnTo>
                    <a:pt x="822784" y="2413000"/>
                  </a:lnTo>
                  <a:lnTo>
                    <a:pt x="798730" y="2463800"/>
                  </a:lnTo>
                  <a:lnTo>
                    <a:pt x="774361" y="2501900"/>
                  </a:lnTo>
                  <a:lnTo>
                    <a:pt x="749677" y="2552700"/>
                  </a:lnTo>
                  <a:lnTo>
                    <a:pt x="724679" y="2590800"/>
                  </a:lnTo>
                  <a:lnTo>
                    <a:pt x="699368" y="2628900"/>
                  </a:lnTo>
                  <a:lnTo>
                    <a:pt x="673745" y="2679700"/>
                  </a:lnTo>
                  <a:lnTo>
                    <a:pt x="647810" y="2717800"/>
                  </a:lnTo>
                  <a:lnTo>
                    <a:pt x="621565" y="2768600"/>
                  </a:lnTo>
                  <a:lnTo>
                    <a:pt x="595009" y="2806700"/>
                  </a:lnTo>
                  <a:lnTo>
                    <a:pt x="568144" y="2844800"/>
                  </a:lnTo>
                  <a:lnTo>
                    <a:pt x="540971" y="2895600"/>
                  </a:lnTo>
                  <a:lnTo>
                    <a:pt x="513490" y="2933700"/>
                  </a:lnTo>
                  <a:lnTo>
                    <a:pt x="485702" y="2971800"/>
                  </a:lnTo>
                  <a:lnTo>
                    <a:pt x="457609" y="3009900"/>
                  </a:lnTo>
                  <a:lnTo>
                    <a:pt x="429209" y="3060700"/>
                  </a:lnTo>
                  <a:lnTo>
                    <a:pt x="400506" y="3098800"/>
                  </a:lnTo>
                  <a:lnTo>
                    <a:pt x="371498" y="3136900"/>
                  </a:lnTo>
                  <a:lnTo>
                    <a:pt x="342188" y="3175000"/>
                  </a:lnTo>
                  <a:lnTo>
                    <a:pt x="312575" y="3225800"/>
                  </a:lnTo>
                  <a:lnTo>
                    <a:pt x="282661" y="3263900"/>
                  </a:lnTo>
                  <a:lnTo>
                    <a:pt x="252446" y="3302000"/>
                  </a:lnTo>
                  <a:lnTo>
                    <a:pt x="221932" y="3340100"/>
                  </a:lnTo>
                  <a:lnTo>
                    <a:pt x="191118" y="3378200"/>
                  </a:lnTo>
                  <a:lnTo>
                    <a:pt x="160006" y="3416300"/>
                  </a:lnTo>
                  <a:lnTo>
                    <a:pt x="128597" y="3467100"/>
                  </a:lnTo>
                  <a:lnTo>
                    <a:pt x="96891" y="3505200"/>
                  </a:lnTo>
                  <a:lnTo>
                    <a:pt x="64889" y="3543300"/>
                  </a:lnTo>
                  <a:lnTo>
                    <a:pt x="32591" y="3581400"/>
                  </a:lnTo>
                  <a:lnTo>
                    <a:pt x="0" y="3619500"/>
                  </a:lnTo>
                  <a:lnTo>
                    <a:pt x="50052" y="3619500"/>
                  </a:lnTo>
                  <a:lnTo>
                    <a:pt x="100029" y="3632200"/>
                  </a:lnTo>
                  <a:lnTo>
                    <a:pt x="149927" y="3632200"/>
                  </a:lnTo>
                  <a:lnTo>
                    <a:pt x="249481" y="3657600"/>
                  </a:lnTo>
                  <a:lnTo>
                    <a:pt x="299134" y="3657600"/>
                  </a:lnTo>
                  <a:lnTo>
                    <a:pt x="447573" y="3695700"/>
                  </a:lnTo>
                  <a:lnTo>
                    <a:pt x="496874" y="3695700"/>
                  </a:lnTo>
                  <a:lnTo>
                    <a:pt x="1176602" y="3873500"/>
                  </a:lnTo>
                  <a:lnTo>
                    <a:pt x="1224335" y="3898900"/>
                  </a:lnTo>
                  <a:lnTo>
                    <a:pt x="1366816" y="3937000"/>
                  </a:lnTo>
                  <a:lnTo>
                    <a:pt x="1414064" y="3962400"/>
                  </a:lnTo>
                  <a:lnTo>
                    <a:pt x="1508182" y="3987800"/>
                  </a:lnTo>
                  <a:lnTo>
                    <a:pt x="1555049" y="4013200"/>
                  </a:lnTo>
                  <a:lnTo>
                    <a:pt x="1601784" y="4025900"/>
                  </a:lnTo>
                  <a:lnTo>
                    <a:pt x="1648387" y="4051300"/>
                  </a:lnTo>
                  <a:lnTo>
                    <a:pt x="1694856" y="4064000"/>
                  </a:lnTo>
                  <a:lnTo>
                    <a:pt x="1741189" y="4089400"/>
                  </a:lnTo>
                  <a:lnTo>
                    <a:pt x="1787384" y="4102100"/>
                  </a:lnTo>
                  <a:lnTo>
                    <a:pt x="1833439" y="4127500"/>
                  </a:lnTo>
                  <a:lnTo>
                    <a:pt x="1879353" y="4140200"/>
                  </a:lnTo>
                  <a:lnTo>
                    <a:pt x="1925124" y="4165600"/>
                  </a:lnTo>
                  <a:lnTo>
                    <a:pt x="1970750" y="4178300"/>
                  </a:lnTo>
                  <a:lnTo>
                    <a:pt x="2061561" y="4229100"/>
                  </a:lnTo>
                  <a:lnTo>
                    <a:pt x="2106743" y="4241800"/>
                  </a:lnTo>
                  <a:lnTo>
                    <a:pt x="2241369" y="4318000"/>
                  </a:lnTo>
                  <a:lnTo>
                    <a:pt x="2285933" y="4330700"/>
                  </a:lnTo>
                  <a:lnTo>
                    <a:pt x="2593335" y="4508500"/>
                  </a:lnTo>
                  <a:lnTo>
                    <a:pt x="2934353" y="4711700"/>
                  </a:lnTo>
                  <a:lnTo>
                    <a:pt x="2956577" y="4724400"/>
                  </a:lnTo>
                  <a:lnTo>
                    <a:pt x="3704187" y="4724400"/>
                  </a:lnTo>
                  <a:lnTo>
                    <a:pt x="3714244" y="4686300"/>
                  </a:lnTo>
                  <a:lnTo>
                    <a:pt x="3725040" y="4635500"/>
                  </a:lnTo>
                  <a:lnTo>
                    <a:pt x="3736183" y="4584700"/>
                  </a:lnTo>
                  <a:lnTo>
                    <a:pt x="3747673" y="4533900"/>
                  </a:lnTo>
                  <a:lnTo>
                    <a:pt x="3759507" y="4483100"/>
                  </a:lnTo>
                  <a:lnTo>
                    <a:pt x="3771685" y="4445000"/>
                  </a:lnTo>
                  <a:lnTo>
                    <a:pt x="3784207" y="4394200"/>
                  </a:lnTo>
                  <a:lnTo>
                    <a:pt x="3797072" y="4343400"/>
                  </a:lnTo>
                  <a:lnTo>
                    <a:pt x="3810278" y="4292600"/>
                  </a:lnTo>
                  <a:lnTo>
                    <a:pt x="3823826" y="4241800"/>
                  </a:lnTo>
                  <a:lnTo>
                    <a:pt x="3837714" y="4191000"/>
                  </a:lnTo>
                  <a:lnTo>
                    <a:pt x="3851942" y="4152900"/>
                  </a:lnTo>
                  <a:lnTo>
                    <a:pt x="3866509" y="4102100"/>
                  </a:lnTo>
                  <a:lnTo>
                    <a:pt x="3881414" y="4051300"/>
                  </a:lnTo>
                  <a:lnTo>
                    <a:pt x="3896656" y="4000500"/>
                  </a:lnTo>
                  <a:lnTo>
                    <a:pt x="3912234" y="3962400"/>
                  </a:lnTo>
                  <a:lnTo>
                    <a:pt x="3928148" y="3911600"/>
                  </a:lnTo>
                  <a:lnTo>
                    <a:pt x="3944397" y="3860800"/>
                  </a:lnTo>
                  <a:lnTo>
                    <a:pt x="3960980" y="3810000"/>
                  </a:lnTo>
                  <a:lnTo>
                    <a:pt x="3977897" y="3771900"/>
                  </a:lnTo>
                  <a:lnTo>
                    <a:pt x="3995146" y="3721100"/>
                  </a:lnTo>
                  <a:lnTo>
                    <a:pt x="4012727" y="3670300"/>
                  </a:lnTo>
                  <a:lnTo>
                    <a:pt x="4030639" y="3632200"/>
                  </a:lnTo>
                  <a:lnTo>
                    <a:pt x="4048882" y="3581400"/>
                  </a:lnTo>
                  <a:lnTo>
                    <a:pt x="4067454" y="3530600"/>
                  </a:lnTo>
                  <a:lnTo>
                    <a:pt x="4086354" y="3492500"/>
                  </a:lnTo>
                  <a:lnTo>
                    <a:pt x="4105582" y="3441700"/>
                  </a:lnTo>
                  <a:lnTo>
                    <a:pt x="4125138" y="3390900"/>
                  </a:lnTo>
                  <a:lnTo>
                    <a:pt x="4145020" y="3352800"/>
                  </a:lnTo>
                  <a:lnTo>
                    <a:pt x="4165227" y="3302000"/>
                  </a:lnTo>
                  <a:lnTo>
                    <a:pt x="4185760" y="3263900"/>
                  </a:lnTo>
                  <a:lnTo>
                    <a:pt x="4206616" y="3213100"/>
                  </a:lnTo>
                  <a:lnTo>
                    <a:pt x="4227796" y="3162300"/>
                  </a:lnTo>
                  <a:lnTo>
                    <a:pt x="4249298" y="3124200"/>
                  </a:lnTo>
                  <a:lnTo>
                    <a:pt x="4271121" y="3073400"/>
                  </a:lnTo>
                  <a:lnTo>
                    <a:pt x="4293266" y="3035300"/>
                  </a:lnTo>
                  <a:lnTo>
                    <a:pt x="4315731" y="2984500"/>
                  </a:lnTo>
                  <a:lnTo>
                    <a:pt x="4338515" y="2946400"/>
                  </a:lnTo>
                  <a:lnTo>
                    <a:pt x="4361617" y="2895600"/>
                  </a:lnTo>
                  <a:lnTo>
                    <a:pt x="4385038" y="2857500"/>
                  </a:lnTo>
                  <a:lnTo>
                    <a:pt x="4408775" y="2806700"/>
                  </a:lnTo>
                  <a:lnTo>
                    <a:pt x="4432829" y="2768600"/>
                  </a:lnTo>
                  <a:lnTo>
                    <a:pt x="4457198" y="2717800"/>
                  </a:lnTo>
                  <a:lnTo>
                    <a:pt x="4481882" y="2679700"/>
                  </a:lnTo>
                  <a:lnTo>
                    <a:pt x="4506880" y="2641600"/>
                  </a:lnTo>
                  <a:lnTo>
                    <a:pt x="4532190" y="2590800"/>
                  </a:lnTo>
                  <a:lnTo>
                    <a:pt x="4557814" y="2552700"/>
                  </a:lnTo>
                  <a:lnTo>
                    <a:pt x="4583748" y="2501900"/>
                  </a:lnTo>
                  <a:lnTo>
                    <a:pt x="4609994" y="2463800"/>
                  </a:lnTo>
                  <a:lnTo>
                    <a:pt x="4636549" y="2425700"/>
                  </a:lnTo>
                  <a:lnTo>
                    <a:pt x="4663414" y="2374900"/>
                  </a:lnTo>
                  <a:lnTo>
                    <a:pt x="4690587" y="2336800"/>
                  </a:lnTo>
                  <a:lnTo>
                    <a:pt x="4718068" y="2298700"/>
                  </a:lnTo>
                  <a:lnTo>
                    <a:pt x="4745855" y="2247900"/>
                  </a:lnTo>
                  <a:lnTo>
                    <a:pt x="4773949" y="2209800"/>
                  </a:lnTo>
                  <a:lnTo>
                    <a:pt x="4802348" y="2171700"/>
                  </a:lnTo>
                  <a:lnTo>
                    <a:pt x="4831052" y="2133600"/>
                  </a:lnTo>
                  <a:lnTo>
                    <a:pt x="4860059" y="2082800"/>
                  </a:lnTo>
                  <a:lnTo>
                    <a:pt x="4889370" y="2044700"/>
                  </a:lnTo>
                  <a:lnTo>
                    <a:pt x="4918982" y="2006600"/>
                  </a:lnTo>
                  <a:lnTo>
                    <a:pt x="4948896" y="1968500"/>
                  </a:lnTo>
                  <a:lnTo>
                    <a:pt x="4979111" y="1930400"/>
                  </a:lnTo>
                  <a:lnTo>
                    <a:pt x="5009625" y="1879600"/>
                  </a:lnTo>
                  <a:lnTo>
                    <a:pt x="5040439" y="1841500"/>
                  </a:lnTo>
                  <a:lnTo>
                    <a:pt x="5071551" y="1803400"/>
                  </a:lnTo>
                  <a:lnTo>
                    <a:pt x="5102960" y="1765300"/>
                  </a:lnTo>
                  <a:lnTo>
                    <a:pt x="5134666" y="1727200"/>
                  </a:lnTo>
                  <a:lnTo>
                    <a:pt x="5166668" y="1689100"/>
                  </a:lnTo>
                  <a:lnTo>
                    <a:pt x="5198966" y="1651000"/>
                  </a:lnTo>
                  <a:lnTo>
                    <a:pt x="5231557" y="1612900"/>
                  </a:lnTo>
                  <a:lnTo>
                    <a:pt x="5181504" y="1600200"/>
                  </a:lnTo>
                  <a:lnTo>
                    <a:pt x="5131526" y="1600200"/>
                  </a:lnTo>
                  <a:lnTo>
                    <a:pt x="5031804" y="1574800"/>
                  </a:lnTo>
                  <a:lnTo>
                    <a:pt x="4982064" y="1574800"/>
                  </a:lnTo>
                  <a:lnTo>
                    <a:pt x="4882834" y="1549400"/>
                  </a:lnTo>
                  <a:lnTo>
                    <a:pt x="4833348" y="1549400"/>
                  </a:lnTo>
                  <a:lnTo>
                    <a:pt x="4636303" y="1498600"/>
                  </a:lnTo>
                  <a:lnTo>
                    <a:pt x="4587276" y="1498600"/>
                  </a:lnTo>
                  <a:lnTo>
                    <a:pt x="4198704" y="1397000"/>
                  </a:lnTo>
                  <a:lnTo>
                    <a:pt x="4150614" y="1371600"/>
                  </a:lnTo>
                  <a:lnTo>
                    <a:pt x="3959407" y="1320800"/>
                  </a:lnTo>
                  <a:lnTo>
                    <a:pt x="3911902" y="1295400"/>
                  </a:lnTo>
                  <a:lnTo>
                    <a:pt x="3770125" y="1257300"/>
                  </a:lnTo>
                  <a:lnTo>
                    <a:pt x="3723118" y="1231900"/>
                  </a:lnTo>
                  <a:lnTo>
                    <a:pt x="3676241" y="1219200"/>
                  </a:lnTo>
                  <a:lnTo>
                    <a:pt x="3629494" y="1193800"/>
                  </a:lnTo>
                  <a:lnTo>
                    <a:pt x="3582881" y="1181100"/>
                  </a:lnTo>
                  <a:lnTo>
                    <a:pt x="3536402" y="1155700"/>
                  </a:lnTo>
                  <a:lnTo>
                    <a:pt x="3490059" y="1143000"/>
                  </a:lnTo>
                  <a:lnTo>
                    <a:pt x="3443854" y="1117600"/>
                  </a:lnTo>
                  <a:lnTo>
                    <a:pt x="3397789" y="1104900"/>
                  </a:lnTo>
                  <a:lnTo>
                    <a:pt x="3351866" y="1079500"/>
                  </a:lnTo>
                  <a:lnTo>
                    <a:pt x="3306086" y="1066800"/>
                  </a:lnTo>
                  <a:lnTo>
                    <a:pt x="3260451" y="1041400"/>
                  </a:lnTo>
                  <a:lnTo>
                    <a:pt x="3214964" y="1028700"/>
                  </a:lnTo>
                  <a:lnTo>
                    <a:pt x="3079401" y="952500"/>
                  </a:lnTo>
                  <a:lnTo>
                    <a:pt x="3034519" y="939800"/>
                  </a:lnTo>
                  <a:lnTo>
                    <a:pt x="2856569" y="838200"/>
                  </a:lnTo>
                  <a:lnTo>
                    <a:pt x="2812485" y="825500"/>
                  </a:lnTo>
                  <a:lnTo>
                    <a:pt x="2465893" y="622300"/>
                  </a:lnTo>
                  <a:lnTo>
                    <a:pt x="2381000" y="571500"/>
                  </a:lnTo>
                  <a:lnTo>
                    <a:pt x="2338826" y="533400"/>
                  </a:lnTo>
                  <a:lnTo>
                    <a:pt x="2171995" y="431800"/>
                  </a:lnTo>
                  <a:lnTo>
                    <a:pt x="2130761" y="393700"/>
                  </a:lnTo>
                  <a:lnTo>
                    <a:pt x="2048876" y="342900"/>
                  </a:lnTo>
                  <a:lnTo>
                    <a:pt x="2008228" y="304800"/>
                  </a:lnTo>
                  <a:lnTo>
                    <a:pt x="1927529" y="254000"/>
                  </a:lnTo>
                  <a:lnTo>
                    <a:pt x="1887482" y="215900"/>
                  </a:lnTo>
                  <a:lnTo>
                    <a:pt x="1847639" y="190500"/>
                  </a:lnTo>
                  <a:lnTo>
                    <a:pt x="1808002" y="152400"/>
                  </a:lnTo>
                  <a:lnTo>
                    <a:pt x="1768573" y="127000"/>
                  </a:lnTo>
                  <a:lnTo>
                    <a:pt x="1729353" y="88900"/>
                  </a:lnTo>
                  <a:lnTo>
                    <a:pt x="1690344" y="63500"/>
                  </a:lnTo>
                  <a:lnTo>
                    <a:pt x="1651547" y="25400"/>
                  </a:lnTo>
                  <a:lnTo>
                    <a:pt x="1612966" y="0"/>
                  </a:lnTo>
                  <a:close/>
                </a:path>
              </a:pathLst>
            </a:custGeom>
            <a:solidFill>
              <a:srgbClr val="81005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1516048" y="4831092"/>
            <a:ext cx="4649802" cy="59118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3700" b="1" spc="-30" dirty="0">
                <a:latin typeface="Goethe FF Clan"/>
                <a:cs typeface="Goethe FF Clan"/>
              </a:rPr>
              <a:t>закуска</a:t>
            </a:r>
            <a:r>
              <a:rPr sz="3700" b="1" spc="-110" dirty="0">
                <a:latin typeface="Goethe FF Clan"/>
                <a:cs typeface="Goethe FF Clan"/>
              </a:rPr>
              <a:t> </a:t>
            </a:r>
            <a:r>
              <a:rPr sz="3700" i="1" spc="-40" dirty="0">
                <a:latin typeface="Goethe FF Clan"/>
                <a:cs typeface="Goethe FF Clan"/>
              </a:rPr>
              <a:t>(Bulgarisch)</a:t>
            </a:r>
            <a:endParaRPr sz="3700" dirty="0">
              <a:latin typeface="Goethe FF Clan"/>
              <a:cs typeface="Goethe FF Clan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12104343" y="4607189"/>
            <a:ext cx="5214620" cy="1045210"/>
          </a:xfrm>
          <a:custGeom>
            <a:avLst/>
            <a:gdLst/>
            <a:ahLst/>
            <a:cxnLst/>
            <a:rect l="l" t="t" r="r" b="b"/>
            <a:pathLst>
              <a:path w="5214619" h="1045210">
                <a:moveTo>
                  <a:pt x="4692118" y="0"/>
                </a:moveTo>
                <a:lnTo>
                  <a:pt x="522382" y="0"/>
                </a:lnTo>
                <a:lnTo>
                  <a:pt x="474834" y="2134"/>
                </a:lnTo>
                <a:lnTo>
                  <a:pt x="428482" y="8416"/>
                </a:lnTo>
                <a:lnTo>
                  <a:pt x="383511" y="18659"/>
                </a:lnTo>
                <a:lnTo>
                  <a:pt x="340105" y="32681"/>
                </a:lnTo>
                <a:lnTo>
                  <a:pt x="298448" y="50296"/>
                </a:lnTo>
                <a:lnTo>
                  <a:pt x="258725" y="71320"/>
                </a:lnTo>
                <a:lnTo>
                  <a:pt x="221120" y="95568"/>
                </a:lnTo>
                <a:lnTo>
                  <a:pt x="185817" y="122857"/>
                </a:lnTo>
                <a:lnTo>
                  <a:pt x="153001" y="153001"/>
                </a:lnTo>
                <a:lnTo>
                  <a:pt x="122857" y="185817"/>
                </a:lnTo>
                <a:lnTo>
                  <a:pt x="95568" y="221120"/>
                </a:lnTo>
                <a:lnTo>
                  <a:pt x="71320" y="258725"/>
                </a:lnTo>
                <a:lnTo>
                  <a:pt x="50296" y="298448"/>
                </a:lnTo>
                <a:lnTo>
                  <a:pt x="32681" y="340105"/>
                </a:lnTo>
                <a:lnTo>
                  <a:pt x="18659" y="383511"/>
                </a:lnTo>
                <a:lnTo>
                  <a:pt x="8416" y="428482"/>
                </a:lnTo>
                <a:lnTo>
                  <a:pt x="2134" y="474834"/>
                </a:lnTo>
                <a:lnTo>
                  <a:pt x="0" y="522382"/>
                </a:lnTo>
                <a:lnTo>
                  <a:pt x="2134" y="569929"/>
                </a:lnTo>
                <a:lnTo>
                  <a:pt x="8416" y="616281"/>
                </a:lnTo>
                <a:lnTo>
                  <a:pt x="18659" y="661252"/>
                </a:lnTo>
                <a:lnTo>
                  <a:pt x="32681" y="704658"/>
                </a:lnTo>
                <a:lnTo>
                  <a:pt x="50296" y="746315"/>
                </a:lnTo>
                <a:lnTo>
                  <a:pt x="71320" y="786038"/>
                </a:lnTo>
                <a:lnTo>
                  <a:pt x="95568" y="823643"/>
                </a:lnTo>
                <a:lnTo>
                  <a:pt x="122857" y="858946"/>
                </a:lnTo>
                <a:lnTo>
                  <a:pt x="153001" y="891762"/>
                </a:lnTo>
                <a:lnTo>
                  <a:pt x="185817" y="921906"/>
                </a:lnTo>
                <a:lnTo>
                  <a:pt x="221120" y="949195"/>
                </a:lnTo>
                <a:lnTo>
                  <a:pt x="258725" y="973443"/>
                </a:lnTo>
                <a:lnTo>
                  <a:pt x="298448" y="994467"/>
                </a:lnTo>
                <a:lnTo>
                  <a:pt x="340105" y="1012082"/>
                </a:lnTo>
                <a:lnTo>
                  <a:pt x="383511" y="1026104"/>
                </a:lnTo>
                <a:lnTo>
                  <a:pt x="428482" y="1036347"/>
                </a:lnTo>
                <a:lnTo>
                  <a:pt x="474834" y="1042629"/>
                </a:lnTo>
                <a:lnTo>
                  <a:pt x="522382" y="1044764"/>
                </a:lnTo>
                <a:lnTo>
                  <a:pt x="4692118" y="1044764"/>
                </a:lnTo>
                <a:lnTo>
                  <a:pt x="4739666" y="1042629"/>
                </a:lnTo>
                <a:lnTo>
                  <a:pt x="4786017" y="1036347"/>
                </a:lnTo>
                <a:lnTo>
                  <a:pt x="4830988" y="1026104"/>
                </a:lnTo>
                <a:lnTo>
                  <a:pt x="4874395" y="1012082"/>
                </a:lnTo>
                <a:lnTo>
                  <a:pt x="4916052" y="994467"/>
                </a:lnTo>
                <a:lnTo>
                  <a:pt x="4955775" y="973443"/>
                </a:lnTo>
                <a:lnTo>
                  <a:pt x="4993380" y="949195"/>
                </a:lnTo>
                <a:lnTo>
                  <a:pt x="5028683" y="921906"/>
                </a:lnTo>
                <a:lnTo>
                  <a:pt x="5061499" y="891762"/>
                </a:lnTo>
                <a:lnTo>
                  <a:pt x="5091643" y="858946"/>
                </a:lnTo>
                <a:lnTo>
                  <a:pt x="5118932" y="823643"/>
                </a:lnTo>
                <a:lnTo>
                  <a:pt x="5143180" y="786038"/>
                </a:lnTo>
                <a:lnTo>
                  <a:pt x="5164204" y="746315"/>
                </a:lnTo>
                <a:lnTo>
                  <a:pt x="5181819" y="704658"/>
                </a:lnTo>
                <a:lnTo>
                  <a:pt x="5195840" y="661252"/>
                </a:lnTo>
                <a:lnTo>
                  <a:pt x="5206084" y="616281"/>
                </a:lnTo>
                <a:lnTo>
                  <a:pt x="5212366" y="569929"/>
                </a:lnTo>
                <a:lnTo>
                  <a:pt x="5214500" y="522382"/>
                </a:lnTo>
                <a:lnTo>
                  <a:pt x="5212366" y="474834"/>
                </a:lnTo>
                <a:lnTo>
                  <a:pt x="5206084" y="428482"/>
                </a:lnTo>
                <a:lnTo>
                  <a:pt x="5195840" y="383511"/>
                </a:lnTo>
                <a:lnTo>
                  <a:pt x="5181819" y="340105"/>
                </a:lnTo>
                <a:lnTo>
                  <a:pt x="5164204" y="298448"/>
                </a:lnTo>
                <a:lnTo>
                  <a:pt x="5143180" y="258725"/>
                </a:lnTo>
                <a:lnTo>
                  <a:pt x="5118932" y="221120"/>
                </a:lnTo>
                <a:lnTo>
                  <a:pt x="5091643" y="185817"/>
                </a:lnTo>
                <a:lnTo>
                  <a:pt x="5061499" y="153001"/>
                </a:lnTo>
                <a:lnTo>
                  <a:pt x="5028683" y="122857"/>
                </a:lnTo>
                <a:lnTo>
                  <a:pt x="4993380" y="95568"/>
                </a:lnTo>
                <a:lnTo>
                  <a:pt x="4955775" y="71320"/>
                </a:lnTo>
                <a:lnTo>
                  <a:pt x="4916052" y="50296"/>
                </a:lnTo>
                <a:lnTo>
                  <a:pt x="4874395" y="32681"/>
                </a:lnTo>
                <a:lnTo>
                  <a:pt x="4830988" y="18659"/>
                </a:lnTo>
                <a:lnTo>
                  <a:pt x="4786017" y="8416"/>
                </a:lnTo>
                <a:lnTo>
                  <a:pt x="4739666" y="2134"/>
                </a:lnTo>
                <a:lnTo>
                  <a:pt x="46921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12782720" y="4831092"/>
            <a:ext cx="4203529" cy="59118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3700" spc="-30" dirty="0">
                <a:latin typeface="MS PGothic"/>
                <a:cs typeface="MS PGothic"/>
              </a:rPr>
              <a:t>朝御</a:t>
            </a:r>
            <a:r>
              <a:rPr sz="3700" spc="10" dirty="0">
                <a:latin typeface="MS PGothic"/>
                <a:cs typeface="MS PGothic"/>
              </a:rPr>
              <a:t>飯</a:t>
            </a:r>
            <a:r>
              <a:rPr sz="3700" spc="-300" dirty="0">
                <a:latin typeface="MS PGothic"/>
                <a:cs typeface="MS PGothic"/>
              </a:rPr>
              <a:t> </a:t>
            </a:r>
            <a:r>
              <a:rPr sz="3700" i="1" spc="-40" dirty="0">
                <a:latin typeface="Goethe FF Clan"/>
                <a:cs typeface="Goethe FF Clan"/>
              </a:rPr>
              <a:t>(Japanisch)</a:t>
            </a:r>
            <a:endParaRPr sz="3700" dirty="0">
              <a:latin typeface="Goethe FF Clan"/>
              <a:cs typeface="Goethe FF Clan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837670" y="7016654"/>
            <a:ext cx="5591810" cy="1045210"/>
          </a:xfrm>
          <a:custGeom>
            <a:avLst/>
            <a:gdLst/>
            <a:ahLst/>
            <a:cxnLst/>
            <a:rect l="l" t="t" r="r" b="b"/>
            <a:pathLst>
              <a:path w="5591810" h="1045209">
                <a:moveTo>
                  <a:pt x="5069070" y="0"/>
                </a:moveTo>
                <a:lnTo>
                  <a:pt x="522382" y="0"/>
                </a:lnTo>
                <a:lnTo>
                  <a:pt x="474834" y="2134"/>
                </a:lnTo>
                <a:lnTo>
                  <a:pt x="428482" y="8416"/>
                </a:lnTo>
                <a:lnTo>
                  <a:pt x="383511" y="18659"/>
                </a:lnTo>
                <a:lnTo>
                  <a:pt x="340105" y="32681"/>
                </a:lnTo>
                <a:lnTo>
                  <a:pt x="298448" y="50296"/>
                </a:lnTo>
                <a:lnTo>
                  <a:pt x="258725" y="71320"/>
                </a:lnTo>
                <a:lnTo>
                  <a:pt x="221120" y="95568"/>
                </a:lnTo>
                <a:lnTo>
                  <a:pt x="185817" y="122857"/>
                </a:lnTo>
                <a:lnTo>
                  <a:pt x="153001" y="153001"/>
                </a:lnTo>
                <a:lnTo>
                  <a:pt x="122857" y="185817"/>
                </a:lnTo>
                <a:lnTo>
                  <a:pt x="95568" y="221120"/>
                </a:lnTo>
                <a:lnTo>
                  <a:pt x="71320" y="258725"/>
                </a:lnTo>
                <a:lnTo>
                  <a:pt x="50296" y="298448"/>
                </a:lnTo>
                <a:lnTo>
                  <a:pt x="32681" y="340105"/>
                </a:lnTo>
                <a:lnTo>
                  <a:pt x="18659" y="383511"/>
                </a:lnTo>
                <a:lnTo>
                  <a:pt x="8416" y="428482"/>
                </a:lnTo>
                <a:lnTo>
                  <a:pt x="2134" y="474834"/>
                </a:lnTo>
                <a:lnTo>
                  <a:pt x="0" y="522382"/>
                </a:lnTo>
                <a:lnTo>
                  <a:pt x="2134" y="569929"/>
                </a:lnTo>
                <a:lnTo>
                  <a:pt x="8416" y="616281"/>
                </a:lnTo>
                <a:lnTo>
                  <a:pt x="18659" y="661252"/>
                </a:lnTo>
                <a:lnTo>
                  <a:pt x="32681" y="704658"/>
                </a:lnTo>
                <a:lnTo>
                  <a:pt x="50296" y="746315"/>
                </a:lnTo>
                <a:lnTo>
                  <a:pt x="71320" y="786038"/>
                </a:lnTo>
                <a:lnTo>
                  <a:pt x="95568" y="823643"/>
                </a:lnTo>
                <a:lnTo>
                  <a:pt x="122857" y="858946"/>
                </a:lnTo>
                <a:lnTo>
                  <a:pt x="153001" y="891762"/>
                </a:lnTo>
                <a:lnTo>
                  <a:pt x="185817" y="921906"/>
                </a:lnTo>
                <a:lnTo>
                  <a:pt x="221120" y="949195"/>
                </a:lnTo>
                <a:lnTo>
                  <a:pt x="258725" y="973443"/>
                </a:lnTo>
                <a:lnTo>
                  <a:pt x="298448" y="994467"/>
                </a:lnTo>
                <a:lnTo>
                  <a:pt x="340105" y="1012082"/>
                </a:lnTo>
                <a:lnTo>
                  <a:pt x="383511" y="1026104"/>
                </a:lnTo>
                <a:lnTo>
                  <a:pt x="428482" y="1036347"/>
                </a:lnTo>
                <a:lnTo>
                  <a:pt x="474834" y="1042629"/>
                </a:lnTo>
                <a:lnTo>
                  <a:pt x="522382" y="1044764"/>
                </a:lnTo>
                <a:lnTo>
                  <a:pt x="5069070" y="1044764"/>
                </a:lnTo>
                <a:lnTo>
                  <a:pt x="5116618" y="1042629"/>
                </a:lnTo>
                <a:lnTo>
                  <a:pt x="5162969" y="1036347"/>
                </a:lnTo>
                <a:lnTo>
                  <a:pt x="5207940" y="1026104"/>
                </a:lnTo>
                <a:lnTo>
                  <a:pt x="5251347" y="1012082"/>
                </a:lnTo>
                <a:lnTo>
                  <a:pt x="5293004" y="994467"/>
                </a:lnTo>
                <a:lnTo>
                  <a:pt x="5332727" y="973443"/>
                </a:lnTo>
                <a:lnTo>
                  <a:pt x="5370332" y="949195"/>
                </a:lnTo>
                <a:lnTo>
                  <a:pt x="5405635" y="921906"/>
                </a:lnTo>
                <a:lnTo>
                  <a:pt x="5438450" y="891762"/>
                </a:lnTo>
                <a:lnTo>
                  <a:pt x="5468595" y="858946"/>
                </a:lnTo>
                <a:lnTo>
                  <a:pt x="5495883" y="823643"/>
                </a:lnTo>
                <a:lnTo>
                  <a:pt x="5520132" y="786038"/>
                </a:lnTo>
                <a:lnTo>
                  <a:pt x="5541156" y="746315"/>
                </a:lnTo>
                <a:lnTo>
                  <a:pt x="5558771" y="704658"/>
                </a:lnTo>
                <a:lnTo>
                  <a:pt x="5572792" y="661252"/>
                </a:lnTo>
                <a:lnTo>
                  <a:pt x="5583036" y="616281"/>
                </a:lnTo>
                <a:lnTo>
                  <a:pt x="5589317" y="569929"/>
                </a:lnTo>
                <a:lnTo>
                  <a:pt x="5591452" y="522382"/>
                </a:lnTo>
                <a:lnTo>
                  <a:pt x="5589317" y="474834"/>
                </a:lnTo>
                <a:lnTo>
                  <a:pt x="5583036" y="428482"/>
                </a:lnTo>
                <a:lnTo>
                  <a:pt x="5572792" y="383511"/>
                </a:lnTo>
                <a:lnTo>
                  <a:pt x="5558771" y="340105"/>
                </a:lnTo>
                <a:lnTo>
                  <a:pt x="5541156" y="298448"/>
                </a:lnTo>
                <a:lnTo>
                  <a:pt x="5520132" y="258725"/>
                </a:lnTo>
                <a:lnTo>
                  <a:pt x="5495883" y="221120"/>
                </a:lnTo>
                <a:lnTo>
                  <a:pt x="5468595" y="185817"/>
                </a:lnTo>
                <a:lnTo>
                  <a:pt x="5438450" y="153001"/>
                </a:lnTo>
                <a:lnTo>
                  <a:pt x="5405635" y="122857"/>
                </a:lnTo>
                <a:lnTo>
                  <a:pt x="5370332" y="95568"/>
                </a:lnTo>
                <a:lnTo>
                  <a:pt x="5332727" y="71320"/>
                </a:lnTo>
                <a:lnTo>
                  <a:pt x="5293004" y="50296"/>
                </a:lnTo>
                <a:lnTo>
                  <a:pt x="5251347" y="32681"/>
                </a:lnTo>
                <a:lnTo>
                  <a:pt x="5207940" y="18659"/>
                </a:lnTo>
                <a:lnTo>
                  <a:pt x="5162969" y="8416"/>
                </a:lnTo>
                <a:lnTo>
                  <a:pt x="5116618" y="2134"/>
                </a:lnTo>
                <a:lnTo>
                  <a:pt x="506907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1516048" y="7240558"/>
            <a:ext cx="4726002" cy="59118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3700" b="1" spc="-55" dirty="0">
                <a:latin typeface="Goethe FF Clan"/>
                <a:cs typeface="Goethe FF Clan"/>
              </a:rPr>
              <a:t>frukost</a:t>
            </a:r>
            <a:r>
              <a:rPr sz="3700" b="1" spc="-105" dirty="0">
                <a:latin typeface="Goethe FF Clan"/>
                <a:cs typeface="Goethe FF Clan"/>
              </a:rPr>
              <a:t> </a:t>
            </a:r>
            <a:r>
              <a:rPr sz="3700" i="1" spc="-40" dirty="0">
                <a:latin typeface="Goethe FF Clan"/>
                <a:cs typeface="Goethe FF Clan"/>
              </a:rPr>
              <a:t>(Schwedisch)</a:t>
            </a:r>
            <a:endParaRPr sz="3700" dirty="0">
              <a:latin typeface="Goethe FF Clan"/>
              <a:cs typeface="Goethe FF Clan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12104343" y="7016654"/>
            <a:ext cx="5612765" cy="1045210"/>
          </a:xfrm>
          <a:custGeom>
            <a:avLst/>
            <a:gdLst/>
            <a:ahLst/>
            <a:cxnLst/>
            <a:rect l="l" t="t" r="r" b="b"/>
            <a:pathLst>
              <a:path w="5612765" h="1045209">
                <a:moveTo>
                  <a:pt x="5090012" y="0"/>
                </a:moveTo>
                <a:lnTo>
                  <a:pt x="522382" y="0"/>
                </a:lnTo>
                <a:lnTo>
                  <a:pt x="474834" y="2134"/>
                </a:lnTo>
                <a:lnTo>
                  <a:pt x="428482" y="8416"/>
                </a:lnTo>
                <a:lnTo>
                  <a:pt x="383511" y="18659"/>
                </a:lnTo>
                <a:lnTo>
                  <a:pt x="340105" y="32681"/>
                </a:lnTo>
                <a:lnTo>
                  <a:pt x="298448" y="50296"/>
                </a:lnTo>
                <a:lnTo>
                  <a:pt x="258725" y="71320"/>
                </a:lnTo>
                <a:lnTo>
                  <a:pt x="221120" y="95568"/>
                </a:lnTo>
                <a:lnTo>
                  <a:pt x="185817" y="122857"/>
                </a:lnTo>
                <a:lnTo>
                  <a:pt x="153001" y="153001"/>
                </a:lnTo>
                <a:lnTo>
                  <a:pt x="122857" y="185817"/>
                </a:lnTo>
                <a:lnTo>
                  <a:pt x="95568" y="221120"/>
                </a:lnTo>
                <a:lnTo>
                  <a:pt x="71320" y="258725"/>
                </a:lnTo>
                <a:lnTo>
                  <a:pt x="50296" y="298448"/>
                </a:lnTo>
                <a:lnTo>
                  <a:pt x="32681" y="340105"/>
                </a:lnTo>
                <a:lnTo>
                  <a:pt x="18659" y="383511"/>
                </a:lnTo>
                <a:lnTo>
                  <a:pt x="8416" y="428482"/>
                </a:lnTo>
                <a:lnTo>
                  <a:pt x="2134" y="474834"/>
                </a:lnTo>
                <a:lnTo>
                  <a:pt x="0" y="522382"/>
                </a:lnTo>
                <a:lnTo>
                  <a:pt x="2134" y="569929"/>
                </a:lnTo>
                <a:lnTo>
                  <a:pt x="8416" y="616281"/>
                </a:lnTo>
                <a:lnTo>
                  <a:pt x="18659" y="661252"/>
                </a:lnTo>
                <a:lnTo>
                  <a:pt x="32681" y="704658"/>
                </a:lnTo>
                <a:lnTo>
                  <a:pt x="50296" y="746315"/>
                </a:lnTo>
                <a:lnTo>
                  <a:pt x="71320" y="786038"/>
                </a:lnTo>
                <a:lnTo>
                  <a:pt x="95568" y="823643"/>
                </a:lnTo>
                <a:lnTo>
                  <a:pt x="122857" y="858946"/>
                </a:lnTo>
                <a:lnTo>
                  <a:pt x="153001" y="891762"/>
                </a:lnTo>
                <a:lnTo>
                  <a:pt x="185817" y="921906"/>
                </a:lnTo>
                <a:lnTo>
                  <a:pt x="221120" y="949195"/>
                </a:lnTo>
                <a:lnTo>
                  <a:pt x="258725" y="973443"/>
                </a:lnTo>
                <a:lnTo>
                  <a:pt x="298448" y="994467"/>
                </a:lnTo>
                <a:lnTo>
                  <a:pt x="340105" y="1012082"/>
                </a:lnTo>
                <a:lnTo>
                  <a:pt x="383511" y="1026104"/>
                </a:lnTo>
                <a:lnTo>
                  <a:pt x="428482" y="1036347"/>
                </a:lnTo>
                <a:lnTo>
                  <a:pt x="474834" y="1042629"/>
                </a:lnTo>
                <a:lnTo>
                  <a:pt x="522382" y="1044764"/>
                </a:lnTo>
                <a:lnTo>
                  <a:pt x="5090012" y="1044764"/>
                </a:lnTo>
                <a:lnTo>
                  <a:pt x="5137560" y="1042629"/>
                </a:lnTo>
                <a:lnTo>
                  <a:pt x="5183911" y="1036347"/>
                </a:lnTo>
                <a:lnTo>
                  <a:pt x="5228882" y="1026104"/>
                </a:lnTo>
                <a:lnTo>
                  <a:pt x="5272288" y="1012082"/>
                </a:lnTo>
                <a:lnTo>
                  <a:pt x="5313945" y="994467"/>
                </a:lnTo>
                <a:lnTo>
                  <a:pt x="5353669" y="973443"/>
                </a:lnTo>
                <a:lnTo>
                  <a:pt x="5391274" y="949195"/>
                </a:lnTo>
                <a:lnTo>
                  <a:pt x="5426576" y="921906"/>
                </a:lnTo>
                <a:lnTo>
                  <a:pt x="5459392" y="891762"/>
                </a:lnTo>
                <a:lnTo>
                  <a:pt x="5489537" y="858946"/>
                </a:lnTo>
                <a:lnTo>
                  <a:pt x="5516825" y="823643"/>
                </a:lnTo>
                <a:lnTo>
                  <a:pt x="5541074" y="786038"/>
                </a:lnTo>
                <a:lnTo>
                  <a:pt x="5562098" y="746315"/>
                </a:lnTo>
                <a:lnTo>
                  <a:pt x="5579713" y="704658"/>
                </a:lnTo>
                <a:lnTo>
                  <a:pt x="5593734" y="661252"/>
                </a:lnTo>
                <a:lnTo>
                  <a:pt x="5603978" y="616281"/>
                </a:lnTo>
                <a:lnTo>
                  <a:pt x="5610259" y="569929"/>
                </a:lnTo>
                <a:lnTo>
                  <a:pt x="5612394" y="522382"/>
                </a:lnTo>
                <a:lnTo>
                  <a:pt x="5610259" y="474834"/>
                </a:lnTo>
                <a:lnTo>
                  <a:pt x="5603978" y="428482"/>
                </a:lnTo>
                <a:lnTo>
                  <a:pt x="5593734" y="383511"/>
                </a:lnTo>
                <a:lnTo>
                  <a:pt x="5579713" y="340105"/>
                </a:lnTo>
                <a:lnTo>
                  <a:pt x="5562098" y="298448"/>
                </a:lnTo>
                <a:lnTo>
                  <a:pt x="5541074" y="258725"/>
                </a:lnTo>
                <a:lnTo>
                  <a:pt x="5516825" y="221120"/>
                </a:lnTo>
                <a:lnTo>
                  <a:pt x="5489537" y="185817"/>
                </a:lnTo>
                <a:lnTo>
                  <a:pt x="5459392" y="153001"/>
                </a:lnTo>
                <a:lnTo>
                  <a:pt x="5426576" y="122857"/>
                </a:lnTo>
                <a:lnTo>
                  <a:pt x="5391274" y="95568"/>
                </a:lnTo>
                <a:lnTo>
                  <a:pt x="5353669" y="71320"/>
                </a:lnTo>
                <a:lnTo>
                  <a:pt x="5313945" y="50296"/>
                </a:lnTo>
                <a:lnTo>
                  <a:pt x="5272288" y="32681"/>
                </a:lnTo>
                <a:lnTo>
                  <a:pt x="5228882" y="18659"/>
                </a:lnTo>
                <a:lnTo>
                  <a:pt x="5183911" y="8416"/>
                </a:lnTo>
                <a:lnTo>
                  <a:pt x="5137560" y="2134"/>
                </a:lnTo>
                <a:lnTo>
                  <a:pt x="509001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12782720" y="7240558"/>
            <a:ext cx="4584529" cy="59118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3700" b="1" spc="-50" dirty="0">
                <a:latin typeface="Goethe FF Clan"/>
                <a:cs typeface="Goethe FF Clan"/>
              </a:rPr>
              <a:t>desayuno</a:t>
            </a:r>
            <a:r>
              <a:rPr sz="3700" b="1" spc="-100" dirty="0">
                <a:latin typeface="Goethe FF Clan"/>
                <a:cs typeface="Goethe FF Clan"/>
              </a:rPr>
              <a:t> </a:t>
            </a:r>
            <a:r>
              <a:rPr sz="3700" i="1" spc="-40" dirty="0">
                <a:latin typeface="Goethe FF Clan"/>
                <a:cs typeface="Goethe FF Clan"/>
              </a:rPr>
              <a:t>(Spanisch)</a:t>
            </a:r>
            <a:endParaRPr sz="3700" dirty="0">
              <a:latin typeface="Goethe FF Clan"/>
              <a:cs typeface="Goethe FF Clan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837670" y="5811921"/>
            <a:ext cx="7120255" cy="1045210"/>
          </a:xfrm>
          <a:custGeom>
            <a:avLst/>
            <a:gdLst/>
            <a:ahLst/>
            <a:cxnLst/>
            <a:rect l="l" t="t" r="r" b="b"/>
            <a:pathLst>
              <a:path w="7120255" h="1045209">
                <a:moveTo>
                  <a:pt x="6597820" y="0"/>
                </a:moveTo>
                <a:lnTo>
                  <a:pt x="522382" y="0"/>
                </a:lnTo>
                <a:lnTo>
                  <a:pt x="474834" y="2134"/>
                </a:lnTo>
                <a:lnTo>
                  <a:pt x="428482" y="8416"/>
                </a:lnTo>
                <a:lnTo>
                  <a:pt x="383511" y="18659"/>
                </a:lnTo>
                <a:lnTo>
                  <a:pt x="340105" y="32681"/>
                </a:lnTo>
                <a:lnTo>
                  <a:pt x="298448" y="50296"/>
                </a:lnTo>
                <a:lnTo>
                  <a:pt x="258725" y="71320"/>
                </a:lnTo>
                <a:lnTo>
                  <a:pt x="221120" y="95568"/>
                </a:lnTo>
                <a:lnTo>
                  <a:pt x="185817" y="122857"/>
                </a:lnTo>
                <a:lnTo>
                  <a:pt x="153001" y="153001"/>
                </a:lnTo>
                <a:lnTo>
                  <a:pt x="122857" y="185817"/>
                </a:lnTo>
                <a:lnTo>
                  <a:pt x="95568" y="221120"/>
                </a:lnTo>
                <a:lnTo>
                  <a:pt x="71320" y="258725"/>
                </a:lnTo>
                <a:lnTo>
                  <a:pt x="50296" y="298448"/>
                </a:lnTo>
                <a:lnTo>
                  <a:pt x="32681" y="340105"/>
                </a:lnTo>
                <a:lnTo>
                  <a:pt x="18659" y="383511"/>
                </a:lnTo>
                <a:lnTo>
                  <a:pt x="8416" y="428482"/>
                </a:lnTo>
                <a:lnTo>
                  <a:pt x="2134" y="474834"/>
                </a:lnTo>
                <a:lnTo>
                  <a:pt x="0" y="522382"/>
                </a:lnTo>
                <a:lnTo>
                  <a:pt x="2134" y="569929"/>
                </a:lnTo>
                <a:lnTo>
                  <a:pt x="8416" y="616281"/>
                </a:lnTo>
                <a:lnTo>
                  <a:pt x="18659" y="661252"/>
                </a:lnTo>
                <a:lnTo>
                  <a:pt x="32681" y="704658"/>
                </a:lnTo>
                <a:lnTo>
                  <a:pt x="50296" y="746315"/>
                </a:lnTo>
                <a:lnTo>
                  <a:pt x="71320" y="786038"/>
                </a:lnTo>
                <a:lnTo>
                  <a:pt x="95568" y="823643"/>
                </a:lnTo>
                <a:lnTo>
                  <a:pt x="122857" y="858946"/>
                </a:lnTo>
                <a:lnTo>
                  <a:pt x="153001" y="891762"/>
                </a:lnTo>
                <a:lnTo>
                  <a:pt x="185817" y="921906"/>
                </a:lnTo>
                <a:lnTo>
                  <a:pt x="221120" y="949195"/>
                </a:lnTo>
                <a:lnTo>
                  <a:pt x="258725" y="973443"/>
                </a:lnTo>
                <a:lnTo>
                  <a:pt x="298448" y="994467"/>
                </a:lnTo>
                <a:lnTo>
                  <a:pt x="340105" y="1012082"/>
                </a:lnTo>
                <a:lnTo>
                  <a:pt x="383511" y="1026104"/>
                </a:lnTo>
                <a:lnTo>
                  <a:pt x="428482" y="1036347"/>
                </a:lnTo>
                <a:lnTo>
                  <a:pt x="474834" y="1042629"/>
                </a:lnTo>
                <a:lnTo>
                  <a:pt x="522382" y="1044764"/>
                </a:lnTo>
                <a:lnTo>
                  <a:pt x="6597820" y="1044764"/>
                </a:lnTo>
                <a:lnTo>
                  <a:pt x="6645367" y="1042629"/>
                </a:lnTo>
                <a:lnTo>
                  <a:pt x="6691719" y="1036347"/>
                </a:lnTo>
                <a:lnTo>
                  <a:pt x="6736690" y="1026104"/>
                </a:lnTo>
                <a:lnTo>
                  <a:pt x="6780096" y="1012082"/>
                </a:lnTo>
                <a:lnTo>
                  <a:pt x="6821753" y="994467"/>
                </a:lnTo>
                <a:lnTo>
                  <a:pt x="6861476" y="973443"/>
                </a:lnTo>
                <a:lnTo>
                  <a:pt x="6899081" y="949195"/>
                </a:lnTo>
                <a:lnTo>
                  <a:pt x="6934384" y="921906"/>
                </a:lnTo>
                <a:lnTo>
                  <a:pt x="6967200" y="891762"/>
                </a:lnTo>
                <a:lnTo>
                  <a:pt x="6997344" y="858946"/>
                </a:lnTo>
                <a:lnTo>
                  <a:pt x="7024633" y="823643"/>
                </a:lnTo>
                <a:lnTo>
                  <a:pt x="7048881" y="786038"/>
                </a:lnTo>
                <a:lnTo>
                  <a:pt x="7069905" y="746315"/>
                </a:lnTo>
                <a:lnTo>
                  <a:pt x="7087520" y="704658"/>
                </a:lnTo>
                <a:lnTo>
                  <a:pt x="7101542" y="661252"/>
                </a:lnTo>
                <a:lnTo>
                  <a:pt x="7111785" y="616281"/>
                </a:lnTo>
                <a:lnTo>
                  <a:pt x="7118067" y="569929"/>
                </a:lnTo>
                <a:lnTo>
                  <a:pt x="7120202" y="522382"/>
                </a:lnTo>
                <a:lnTo>
                  <a:pt x="7118067" y="474834"/>
                </a:lnTo>
                <a:lnTo>
                  <a:pt x="7111785" y="428482"/>
                </a:lnTo>
                <a:lnTo>
                  <a:pt x="7101542" y="383511"/>
                </a:lnTo>
                <a:lnTo>
                  <a:pt x="7087520" y="340105"/>
                </a:lnTo>
                <a:lnTo>
                  <a:pt x="7069905" y="298448"/>
                </a:lnTo>
                <a:lnTo>
                  <a:pt x="7048881" y="258725"/>
                </a:lnTo>
                <a:lnTo>
                  <a:pt x="7024633" y="221120"/>
                </a:lnTo>
                <a:lnTo>
                  <a:pt x="6997344" y="185817"/>
                </a:lnTo>
                <a:lnTo>
                  <a:pt x="6967200" y="153001"/>
                </a:lnTo>
                <a:lnTo>
                  <a:pt x="6934384" y="122857"/>
                </a:lnTo>
                <a:lnTo>
                  <a:pt x="6899081" y="95568"/>
                </a:lnTo>
                <a:lnTo>
                  <a:pt x="6861476" y="71320"/>
                </a:lnTo>
                <a:lnTo>
                  <a:pt x="6821753" y="50296"/>
                </a:lnTo>
                <a:lnTo>
                  <a:pt x="6780096" y="32681"/>
                </a:lnTo>
                <a:lnTo>
                  <a:pt x="6736690" y="18659"/>
                </a:lnTo>
                <a:lnTo>
                  <a:pt x="6691719" y="8416"/>
                </a:lnTo>
                <a:lnTo>
                  <a:pt x="6645367" y="2134"/>
                </a:lnTo>
                <a:lnTo>
                  <a:pt x="659782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1516048" y="6035825"/>
            <a:ext cx="6250002" cy="583493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3700" b="1" spc="-30" dirty="0">
                <a:latin typeface="Goethe FF Clan"/>
                <a:cs typeface="Goethe FF Clan"/>
              </a:rPr>
              <a:t>ΠΡΩΙΝΟ</a:t>
            </a:r>
            <a:r>
              <a:rPr sz="3700" b="1" spc="-80" dirty="0">
                <a:latin typeface="Goethe FF Clan"/>
                <a:cs typeface="Goethe FF Clan"/>
              </a:rPr>
              <a:t> </a:t>
            </a:r>
            <a:r>
              <a:rPr sz="3700" b="1" spc="-30" dirty="0">
                <a:latin typeface="Goethe FF Clan"/>
                <a:cs typeface="Goethe FF Clan"/>
              </a:rPr>
              <a:t>ΓΕΥΜΑ</a:t>
            </a:r>
            <a:r>
              <a:rPr sz="3700" b="1" spc="-80" dirty="0">
                <a:latin typeface="Goethe FF Clan"/>
                <a:cs typeface="Goethe FF Clan"/>
              </a:rPr>
              <a:t> </a:t>
            </a:r>
            <a:r>
              <a:rPr sz="3700" i="1" spc="-40" dirty="0">
                <a:latin typeface="Goethe FF Clan"/>
                <a:cs typeface="Goethe FF Clan"/>
              </a:rPr>
              <a:t>(Griechisch)</a:t>
            </a:r>
            <a:endParaRPr sz="3700" dirty="0">
              <a:latin typeface="Goethe FF Clan"/>
              <a:cs typeface="Goethe FF Clan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12104343" y="5811921"/>
            <a:ext cx="5403215" cy="1045210"/>
          </a:xfrm>
          <a:custGeom>
            <a:avLst/>
            <a:gdLst/>
            <a:ahLst/>
            <a:cxnLst/>
            <a:rect l="l" t="t" r="r" b="b"/>
            <a:pathLst>
              <a:path w="5403215" h="1045209">
                <a:moveTo>
                  <a:pt x="4880594" y="0"/>
                </a:moveTo>
                <a:lnTo>
                  <a:pt x="522382" y="0"/>
                </a:lnTo>
                <a:lnTo>
                  <a:pt x="474834" y="2134"/>
                </a:lnTo>
                <a:lnTo>
                  <a:pt x="428482" y="8416"/>
                </a:lnTo>
                <a:lnTo>
                  <a:pt x="383511" y="18659"/>
                </a:lnTo>
                <a:lnTo>
                  <a:pt x="340105" y="32681"/>
                </a:lnTo>
                <a:lnTo>
                  <a:pt x="298448" y="50296"/>
                </a:lnTo>
                <a:lnTo>
                  <a:pt x="258725" y="71320"/>
                </a:lnTo>
                <a:lnTo>
                  <a:pt x="221120" y="95568"/>
                </a:lnTo>
                <a:lnTo>
                  <a:pt x="185817" y="122857"/>
                </a:lnTo>
                <a:lnTo>
                  <a:pt x="153001" y="153001"/>
                </a:lnTo>
                <a:lnTo>
                  <a:pt x="122857" y="185817"/>
                </a:lnTo>
                <a:lnTo>
                  <a:pt x="95568" y="221120"/>
                </a:lnTo>
                <a:lnTo>
                  <a:pt x="71320" y="258725"/>
                </a:lnTo>
                <a:lnTo>
                  <a:pt x="50296" y="298448"/>
                </a:lnTo>
                <a:lnTo>
                  <a:pt x="32681" y="340105"/>
                </a:lnTo>
                <a:lnTo>
                  <a:pt x="18659" y="383511"/>
                </a:lnTo>
                <a:lnTo>
                  <a:pt x="8416" y="428482"/>
                </a:lnTo>
                <a:lnTo>
                  <a:pt x="2134" y="474834"/>
                </a:lnTo>
                <a:lnTo>
                  <a:pt x="0" y="522382"/>
                </a:lnTo>
                <a:lnTo>
                  <a:pt x="2134" y="569929"/>
                </a:lnTo>
                <a:lnTo>
                  <a:pt x="8416" y="616281"/>
                </a:lnTo>
                <a:lnTo>
                  <a:pt x="18659" y="661252"/>
                </a:lnTo>
                <a:lnTo>
                  <a:pt x="32681" y="704658"/>
                </a:lnTo>
                <a:lnTo>
                  <a:pt x="50296" y="746315"/>
                </a:lnTo>
                <a:lnTo>
                  <a:pt x="71320" y="786038"/>
                </a:lnTo>
                <a:lnTo>
                  <a:pt x="95568" y="823643"/>
                </a:lnTo>
                <a:lnTo>
                  <a:pt x="122857" y="858946"/>
                </a:lnTo>
                <a:lnTo>
                  <a:pt x="153001" y="891762"/>
                </a:lnTo>
                <a:lnTo>
                  <a:pt x="185817" y="921906"/>
                </a:lnTo>
                <a:lnTo>
                  <a:pt x="221120" y="949195"/>
                </a:lnTo>
                <a:lnTo>
                  <a:pt x="258725" y="973443"/>
                </a:lnTo>
                <a:lnTo>
                  <a:pt x="298448" y="994467"/>
                </a:lnTo>
                <a:lnTo>
                  <a:pt x="340105" y="1012082"/>
                </a:lnTo>
                <a:lnTo>
                  <a:pt x="383511" y="1026104"/>
                </a:lnTo>
                <a:lnTo>
                  <a:pt x="428482" y="1036347"/>
                </a:lnTo>
                <a:lnTo>
                  <a:pt x="474834" y="1042629"/>
                </a:lnTo>
                <a:lnTo>
                  <a:pt x="522382" y="1044764"/>
                </a:lnTo>
                <a:lnTo>
                  <a:pt x="4880594" y="1044764"/>
                </a:lnTo>
                <a:lnTo>
                  <a:pt x="4928142" y="1042629"/>
                </a:lnTo>
                <a:lnTo>
                  <a:pt x="4974493" y="1036347"/>
                </a:lnTo>
                <a:lnTo>
                  <a:pt x="5019464" y="1026104"/>
                </a:lnTo>
                <a:lnTo>
                  <a:pt x="5062871" y="1012082"/>
                </a:lnTo>
                <a:lnTo>
                  <a:pt x="5104528" y="994467"/>
                </a:lnTo>
                <a:lnTo>
                  <a:pt x="5144251" y="973443"/>
                </a:lnTo>
                <a:lnTo>
                  <a:pt x="5181856" y="949195"/>
                </a:lnTo>
                <a:lnTo>
                  <a:pt x="5217159" y="921906"/>
                </a:lnTo>
                <a:lnTo>
                  <a:pt x="5249974" y="891762"/>
                </a:lnTo>
                <a:lnTo>
                  <a:pt x="5280119" y="858946"/>
                </a:lnTo>
                <a:lnTo>
                  <a:pt x="5307408" y="823643"/>
                </a:lnTo>
                <a:lnTo>
                  <a:pt x="5331656" y="786038"/>
                </a:lnTo>
                <a:lnTo>
                  <a:pt x="5352680" y="746315"/>
                </a:lnTo>
                <a:lnTo>
                  <a:pt x="5370295" y="704658"/>
                </a:lnTo>
                <a:lnTo>
                  <a:pt x="5384316" y="661252"/>
                </a:lnTo>
                <a:lnTo>
                  <a:pt x="5394560" y="616281"/>
                </a:lnTo>
                <a:lnTo>
                  <a:pt x="5400842" y="569929"/>
                </a:lnTo>
                <a:lnTo>
                  <a:pt x="5402976" y="522382"/>
                </a:lnTo>
                <a:lnTo>
                  <a:pt x="5400842" y="474834"/>
                </a:lnTo>
                <a:lnTo>
                  <a:pt x="5394560" y="428482"/>
                </a:lnTo>
                <a:lnTo>
                  <a:pt x="5384316" y="383511"/>
                </a:lnTo>
                <a:lnTo>
                  <a:pt x="5370295" y="340105"/>
                </a:lnTo>
                <a:lnTo>
                  <a:pt x="5352680" y="298448"/>
                </a:lnTo>
                <a:lnTo>
                  <a:pt x="5331656" y="258725"/>
                </a:lnTo>
                <a:lnTo>
                  <a:pt x="5307408" y="221120"/>
                </a:lnTo>
                <a:lnTo>
                  <a:pt x="5280119" y="185817"/>
                </a:lnTo>
                <a:lnTo>
                  <a:pt x="5249974" y="153001"/>
                </a:lnTo>
                <a:lnTo>
                  <a:pt x="5217159" y="122857"/>
                </a:lnTo>
                <a:lnTo>
                  <a:pt x="5181856" y="95568"/>
                </a:lnTo>
                <a:lnTo>
                  <a:pt x="5144251" y="71320"/>
                </a:lnTo>
                <a:lnTo>
                  <a:pt x="5104528" y="50296"/>
                </a:lnTo>
                <a:lnTo>
                  <a:pt x="5062871" y="32681"/>
                </a:lnTo>
                <a:lnTo>
                  <a:pt x="5019464" y="18659"/>
                </a:lnTo>
                <a:lnTo>
                  <a:pt x="4974493" y="8416"/>
                </a:lnTo>
                <a:lnTo>
                  <a:pt x="4928142" y="2134"/>
                </a:lnTo>
                <a:lnTo>
                  <a:pt x="4880594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12782720" y="6035825"/>
            <a:ext cx="4355929" cy="59118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3700" b="1" spc="-60" dirty="0">
                <a:latin typeface="Goethe FF Clan"/>
                <a:cs typeface="Goethe FF Clan"/>
              </a:rPr>
              <a:t>breakfast</a:t>
            </a:r>
            <a:r>
              <a:rPr sz="3700" b="1" spc="-125" dirty="0">
                <a:latin typeface="Goethe FF Clan"/>
                <a:cs typeface="Goethe FF Clan"/>
              </a:rPr>
              <a:t> </a:t>
            </a:r>
            <a:r>
              <a:rPr sz="3700" i="1" spc="-40" dirty="0">
                <a:latin typeface="Goethe FF Clan"/>
                <a:cs typeface="Goethe FF Clan"/>
              </a:rPr>
              <a:t>(Englisch)</a:t>
            </a:r>
            <a:endParaRPr sz="3700" dirty="0">
              <a:latin typeface="Goethe FF Clan"/>
              <a:cs typeface="Goethe FF Clan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837670" y="8221386"/>
            <a:ext cx="5843270" cy="1045210"/>
          </a:xfrm>
          <a:custGeom>
            <a:avLst/>
            <a:gdLst/>
            <a:ahLst/>
            <a:cxnLst/>
            <a:rect l="l" t="t" r="r" b="b"/>
            <a:pathLst>
              <a:path w="5843270" h="1045209">
                <a:moveTo>
                  <a:pt x="5320372" y="0"/>
                </a:moveTo>
                <a:lnTo>
                  <a:pt x="522382" y="0"/>
                </a:lnTo>
                <a:lnTo>
                  <a:pt x="474834" y="2134"/>
                </a:lnTo>
                <a:lnTo>
                  <a:pt x="428482" y="8416"/>
                </a:lnTo>
                <a:lnTo>
                  <a:pt x="383511" y="18659"/>
                </a:lnTo>
                <a:lnTo>
                  <a:pt x="340105" y="32681"/>
                </a:lnTo>
                <a:lnTo>
                  <a:pt x="298448" y="50296"/>
                </a:lnTo>
                <a:lnTo>
                  <a:pt x="258725" y="71320"/>
                </a:lnTo>
                <a:lnTo>
                  <a:pt x="221120" y="95568"/>
                </a:lnTo>
                <a:lnTo>
                  <a:pt x="185817" y="122857"/>
                </a:lnTo>
                <a:lnTo>
                  <a:pt x="153001" y="153001"/>
                </a:lnTo>
                <a:lnTo>
                  <a:pt x="122857" y="185817"/>
                </a:lnTo>
                <a:lnTo>
                  <a:pt x="95568" y="221120"/>
                </a:lnTo>
                <a:lnTo>
                  <a:pt x="71320" y="258725"/>
                </a:lnTo>
                <a:lnTo>
                  <a:pt x="50296" y="298448"/>
                </a:lnTo>
                <a:lnTo>
                  <a:pt x="32681" y="340105"/>
                </a:lnTo>
                <a:lnTo>
                  <a:pt x="18659" y="383511"/>
                </a:lnTo>
                <a:lnTo>
                  <a:pt x="8416" y="428482"/>
                </a:lnTo>
                <a:lnTo>
                  <a:pt x="2134" y="474834"/>
                </a:lnTo>
                <a:lnTo>
                  <a:pt x="0" y="522382"/>
                </a:lnTo>
                <a:lnTo>
                  <a:pt x="2134" y="569929"/>
                </a:lnTo>
                <a:lnTo>
                  <a:pt x="8416" y="616281"/>
                </a:lnTo>
                <a:lnTo>
                  <a:pt x="18659" y="661252"/>
                </a:lnTo>
                <a:lnTo>
                  <a:pt x="32681" y="704658"/>
                </a:lnTo>
                <a:lnTo>
                  <a:pt x="50296" y="746315"/>
                </a:lnTo>
                <a:lnTo>
                  <a:pt x="71320" y="786038"/>
                </a:lnTo>
                <a:lnTo>
                  <a:pt x="95568" y="823643"/>
                </a:lnTo>
                <a:lnTo>
                  <a:pt x="122857" y="858946"/>
                </a:lnTo>
                <a:lnTo>
                  <a:pt x="153001" y="891762"/>
                </a:lnTo>
                <a:lnTo>
                  <a:pt x="185817" y="921906"/>
                </a:lnTo>
                <a:lnTo>
                  <a:pt x="221120" y="949195"/>
                </a:lnTo>
                <a:lnTo>
                  <a:pt x="258725" y="973443"/>
                </a:lnTo>
                <a:lnTo>
                  <a:pt x="298448" y="994467"/>
                </a:lnTo>
                <a:lnTo>
                  <a:pt x="340105" y="1012082"/>
                </a:lnTo>
                <a:lnTo>
                  <a:pt x="383511" y="1026104"/>
                </a:lnTo>
                <a:lnTo>
                  <a:pt x="428482" y="1036347"/>
                </a:lnTo>
                <a:lnTo>
                  <a:pt x="474834" y="1042629"/>
                </a:lnTo>
                <a:lnTo>
                  <a:pt x="522382" y="1044764"/>
                </a:lnTo>
                <a:lnTo>
                  <a:pt x="5320372" y="1044764"/>
                </a:lnTo>
                <a:lnTo>
                  <a:pt x="5367919" y="1042629"/>
                </a:lnTo>
                <a:lnTo>
                  <a:pt x="5414271" y="1036347"/>
                </a:lnTo>
                <a:lnTo>
                  <a:pt x="5459242" y="1026104"/>
                </a:lnTo>
                <a:lnTo>
                  <a:pt x="5502648" y="1012082"/>
                </a:lnTo>
                <a:lnTo>
                  <a:pt x="5544305" y="994467"/>
                </a:lnTo>
                <a:lnTo>
                  <a:pt x="5584028" y="973443"/>
                </a:lnTo>
                <a:lnTo>
                  <a:pt x="5621633" y="949195"/>
                </a:lnTo>
                <a:lnTo>
                  <a:pt x="5656936" y="921906"/>
                </a:lnTo>
                <a:lnTo>
                  <a:pt x="5689752" y="891762"/>
                </a:lnTo>
                <a:lnTo>
                  <a:pt x="5719896" y="858946"/>
                </a:lnTo>
                <a:lnTo>
                  <a:pt x="5747185" y="823643"/>
                </a:lnTo>
                <a:lnTo>
                  <a:pt x="5771433" y="786038"/>
                </a:lnTo>
                <a:lnTo>
                  <a:pt x="5792457" y="746315"/>
                </a:lnTo>
                <a:lnTo>
                  <a:pt x="5810072" y="704658"/>
                </a:lnTo>
                <a:lnTo>
                  <a:pt x="5824094" y="661252"/>
                </a:lnTo>
                <a:lnTo>
                  <a:pt x="5834337" y="616281"/>
                </a:lnTo>
                <a:lnTo>
                  <a:pt x="5840619" y="569929"/>
                </a:lnTo>
                <a:lnTo>
                  <a:pt x="5842754" y="522382"/>
                </a:lnTo>
                <a:lnTo>
                  <a:pt x="5840619" y="474834"/>
                </a:lnTo>
                <a:lnTo>
                  <a:pt x="5834337" y="428482"/>
                </a:lnTo>
                <a:lnTo>
                  <a:pt x="5824094" y="383511"/>
                </a:lnTo>
                <a:lnTo>
                  <a:pt x="5810072" y="340105"/>
                </a:lnTo>
                <a:lnTo>
                  <a:pt x="5792457" y="298448"/>
                </a:lnTo>
                <a:lnTo>
                  <a:pt x="5771433" y="258725"/>
                </a:lnTo>
                <a:lnTo>
                  <a:pt x="5747185" y="221120"/>
                </a:lnTo>
                <a:lnTo>
                  <a:pt x="5719896" y="185817"/>
                </a:lnTo>
                <a:lnTo>
                  <a:pt x="5689752" y="153001"/>
                </a:lnTo>
                <a:lnTo>
                  <a:pt x="5656936" y="122857"/>
                </a:lnTo>
                <a:lnTo>
                  <a:pt x="5621633" y="95568"/>
                </a:lnTo>
                <a:lnTo>
                  <a:pt x="5584028" y="71320"/>
                </a:lnTo>
                <a:lnTo>
                  <a:pt x="5544305" y="50296"/>
                </a:lnTo>
                <a:lnTo>
                  <a:pt x="5502648" y="32681"/>
                </a:lnTo>
                <a:lnTo>
                  <a:pt x="5459242" y="18659"/>
                </a:lnTo>
                <a:lnTo>
                  <a:pt x="5414271" y="8416"/>
                </a:lnTo>
                <a:lnTo>
                  <a:pt x="5367919" y="2134"/>
                </a:lnTo>
                <a:lnTo>
                  <a:pt x="532037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1516048" y="8445289"/>
            <a:ext cx="4726002" cy="59118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3700" b="1" spc="-40" dirty="0">
                <a:latin typeface="Goethe FF Clan"/>
                <a:cs typeface="Goethe FF Clan"/>
              </a:rPr>
              <a:t>colazione</a:t>
            </a:r>
            <a:r>
              <a:rPr sz="3700" b="1" spc="-85" dirty="0">
                <a:latin typeface="Goethe FF Clan"/>
                <a:cs typeface="Goethe FF Clan"/>
              </a:rPr>
              <a:t> </a:t>
            </a:r>
            <a:r>
              <a:rPr sz="3700" i="1" spc="-40" dirty="0">
                <a:latin typeface="Goethe FF Clan"/>
                <a:cs typeface="Goethe FF Clan"/>
              </a:rPr>
              <a:t>(Italienisch)</a:t>
            </a:r>
            <a:endParaRPr sz="3700" dirty="0">
              <a:latin typeface="Goethe FF Clan"/>
              <a:cs typeface="Goethe FF Clan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12104343" y="8221386"/>
            <a:ext cx="6031230" cy="1045210"/>
          </a:xfrm>
          <a:custGeom>
            <a:avLst/>
            <a:gdLst/>
            <a:ahLst/>
            <a:cxnLst/>
            <a:rect l="l" t="t" r="r" b="b"/>
            <a:pathLst>
              <a:path w="6031230" h="1045209">
                <a:moveTo>
                  <a:pt x="5508847" y="0"/>
                </a:moveTo>
                <a:lnTo>
                  <a:pt x="522382" y="0"/>
                </a:lnTo>
                <a:lnTo>
                  <a:pt x="474834" y="2134"/>
                </a:lnTo>
                <a:lnTo>
                  <a:pt x="428482" y="8416"/>
                </a:lnTo>
                <a:lnTo>
                  <a:pt x="383511" y="18659"/>
                </a:lnTo>
                <a:lnTo>
                  <a:pt x="340105" y="32681"/>
                </a:lnTo>
                <a:lnTo>
                  <a:pt x="298448" y="50296"/>
                </a:lnTo>
                <a:lnTo>
                  <a:pt x="258725" y="71320"/>
                </a:lnTo>
                <a:lnTo>
                  <a:pt x="221120" y="95568"/>
                </a:lnTo>
                <a:lnTo>
                  <a:pt x="185817" y="122857"/>
                </a:lnTo>
                <a:lnTo>
                  <a:pt x="153001" y="153001"/>
                </a:lnTo>
                <a:lnTo>
                  <a:pt x="122857" y="185817"/>
                </a:lnTo>
                <a:lnTo>
                  <a:pt x="95568" y="221120"/>
                </a:lnTo>
                <a:lnTo>
                  <a:pt x="71320" y="258725"/>
                </a:lnTo>
                <a:lnTo>
                  <a:pt x="50296" y="298448"/>
                </a:lnTo>
                <a:lnTo>
                  <a:pt x="32681" y="340105"/>
                </a:lnTo>
                <a:lnTo>
                  <a:pt x="18659" y="383511"/>
                </a:lnTo>
                <a:lnTo>
                  <a:pt x="8416" y="428482"/>
                </a:lnTo>
                <a:lnTo>
                  <a:pt x="2134" y="474834"/>
                </a:lnTo>
                <a:lnTo>
                  <a:pt x="0" y="522382"/>
                </a:lnTo>
                <a:lnTo>
                  <a:pt x="2134" y="569929"/>
                </a:lnTo>
                <a:lnTo>
                  <a:pt x="8416" y="616281"/>
                </a:lnTo>
                <a:lnTo>
                  <a:pt x="18659" y="661252"/>
                </a:lnTo>
                <a:lnTo>
                  <a:pt x="32681" y="704658"/>
                </a:lnTo>
                <a:lnTo>
                  <a:pt x="50296" y="746315"/>
                </a:lnTo>
                <a:lnTo>
                  <a:pt x="71320" y="786038"/>
                </a:lnTo>
                <a:lnTo>
                  <a:pt x="95568" y="823643"/>
                </a:lnTo>
                <a:lnTo>
                  <a:pt x="122857" y="858946"/>
                </a:lnTo>
                <a:lnTo>
                  <a:pt x="153001" y="891762"/>
                </a:lnTo>
                <a:lnTo>
                  <a:pt x="185817" y="921906"/>
                </a:lnTo>
                <a:lnTo>
                  <a:pt x="221120" y="949195"/>
                </a:lnTo>
                <a:lnTo>
                  <a:pt x="258725" y="973443"/>
                </a:lnTo>
                <a:lnTo>
                  <a:pt x="298448" y="994467"/>
                </a:lnTo>
                <a:lnTo>
                  <a:pt x="340105" y="1012082"/>
                </a:lnTo>
                <a:lnTo>
                  <a:pt x="383511" y="1026104"/>
                </a:lnTo>
                <a:lnTo>
                  <a:pt x="428482" y="1036347"/>
                </a:lnTo>
                <a:lnTo>
                  <a:pt x="474834" y="1042629"/>
                </a:lnTo>
                <a:lnTo>
                  <a:pt x="522382" y="1044764"/>
                </a:lnTo>
                <a:lnTo>
                  <a:pt x="5508847" y="1044764"/>
                </a:lnTo>
                <a:lnTo>
                  <a:pt x="5556395" y="1042629"/>
                </a:lnTo>
                <a:lnTo>
                  <a:pt x="5602746" y="1036347"/>
                </a:lnTo>
                <a:lnTo>
                  <a:pt x="5647718" y="1026104"/>
                </a:lnTo>
                <a:lnTo>
                  <a:pt x="5691124" y="1012082"/>
                </a:lnTo>
                <a:lnTo>
                  <a:pt x="5732781" y="994467"/>
                </a:lnTo>
                <a:lnTo>
                  <a:pt x="5772504" y="973443"/>
                </a:lnTo>
                <a:lnTo>
                  <a:pt x="5810109" y="949195"/>
                </a:lnTo>
                <a:lnTo>
                  <a:pt x="5845412" y="921906"/>
                </a:lnTo>
                <a:lnTo>
                  <a:pt x="5878228" y="891762"/>
                </a:lnTo>
                <a:lnTo>
                  <a:pt x="5908372" y="858946"/>
                </a:lnTo>
                <a:lnTo>
                  <a:pt x="5935661" y="823643"/>
                </a:lnTo>
                <a:lnTo>
                  <a:pt x="5959909" y="786038"/>
                </a:lnTo>
                <a:lnTo>
                  <a:pt x="5980933" y="746315"/>
                </a:lnTo>
                <a:lnTo>
                  <a:pt x="5998548" y="704658"/>
                </a:lnTo>
                <a:lnTo>
                  <a:pt x="6012570" y="661252"/>
                </a:lnTo>
                <a:lnTo>
                  <a:pt x="6022813" y="616281"/>
                </a:lnTo>
                <a:lnTo>
                  <a:pt x="6029095" y="569929"/>
                </a:lnTo>
                <a:lnTo>
                  <a:pt x="6031229" y="522382"/>
                </a:lnTo>
                <a:lnTo>
                  <a:pt x="6029095" y="474834"/>
                </a:lnTo>
                <a:lnTo>
                  <a:pt x="6022813" y="428482"/>
                </a:lnTo>
                <a:lnTo>
                  <a:pt x="6012570" y="383511"/>
                </a:lnTo>
                <a:lnTo>
                  <a:pt x="5998548" y="340105"/>
                </a:lnTo>
                <a:lnTo>
                  <a:pt x="5980933" y="298448"/>
                </a:lnTo>
                <a:lnTo>
                  <a:pt x="5959909" y="258725"/>
                </a:lnTo>
                <a:lnTo>
                  <a:pt x="5935661" y="221120"/>
                </a:lnTo>
                <a:lnTo>
                  <a:pt x="5908372" y="185817"/>
                </a:lnTo>
                <a:lnTo>
                  <a:pt x="5878228" y="153001"/>
                </a:lnTo>
                <a:lnTo>
                  <a:pt x="5845412" y="122857"/>
                </a:lnTo>
                <a:lnTo>
                  <a:pt x="5810109" y="95568"/>
                </a:lnTo>
                <a:lnTo>
                  <a:pt x="5772504" y="71320"/>
                </a:lnTo>
                <a:lnTo>
                  <a:pt x="5732781" y="50296"/>
                </a:lnTo>
                <a:lnTo>
                  <a:pt x="5691124" y="32681"/>
                </a:lnTo>
                <a:lnTo>
                  <a:pt x="5647718" y="18659"/>
                </a:lnTo>
                <a:lnTo>
                  <a:pt x="5602746" y="8416"/>
                </a:lnTo>
                <a:lnTo>
                  <a:pt x="5556395" y="2134"/>
                </a:lnTo>
                <a:lnTo>
                  <a:pt x="550884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>
            <a:off x="12782720" y="8445289"/>
            <a:ext cx="5041729" cy="59118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3700" b="1" spc="-40" dirty="0">
                <a:latin typeface="Goethe FF Clan"/>
                <a:cs typeface="Goethe FF Clan"/>
              </a:rPr>
              <a:t>morgenmad</a:t>
            </a:r>
            <a:r>
              <a:rPr sz="3700" b="1" spc="-95" dirty="0">
                <a:latin typeface="Goethe FF Clan"/>
                <a:cs typeface="Goethe FF Clan"/>
              </a:rPr>
              <a:t> </a:t>
            </a:r>
            <a:r>
              <a:rPr sz="3700" i="1" spc="-40" dirty="0">
                <a:latin typeface="Goethe FF Clan"/>
                <a:cs typeface="Goethe FF Clan"/>
              </a:rPr>
              <a:t>(Dänisch)</a:t>
            </a:r>
            <a:endParaRPr sz="3700" dirty="0">
              <a:latin typeface="Goethe FF Clan"/>
              <a:cs typeface="Goethe FF Clan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837670" y="9426119"/>
            <a:ext cx="4963795" cy="1045210"/>
          </a:xfrm>
          <a:custGeom>
            <a:avLst/>
            <a:gdLst/>
            <a:ahLst/>
            <a:cxnLst/>
            <a:rect l="l" t="t" r="r" b="b"/>
            <a:pathLst>
              <a:path w="4963795" h="1045209">
                <a:moveTo>
                  <a:pt x="4440817" y="0"/>
                </a:moveTo>
                <a:lnTo>
                  <a:pt x="522382" y="0"/>
                </a:lnTo>
                <a:lnTo>
                  <a:pt x="474834" y="2134"/>
                </a:lnTo>
                <a:lnTo>
                  <a:pt x="428482" y="8416"/>
                </a:lnTo>
                <a:lnTo>
                  <a:pt x="383511" y="18659"/>
                </a:lnTo>
                <a:lnTo>
                  <a:pt x="340105" y="32681"/>
                </a:lnTo>
                <a:lnTo>
                  <a:pt x="298448" y="50296"/>
                </a:lnTo>
                <a:lnTo>
                  <a:pt x="258725" y="71320"/>
                </a:lnTo>
                <a:lnTo>
                  <a:pt x="221120" y="95568"/>
                </a:lnTo>
                <a:lnTo>
                  <a:pt x="185817" y="122857"/>
                </a:lnTo>
                <a:lnTo>
                  <a:pt x="153001" y="153001"/>
                </a:lnTo>
                <a:lnTo>
                  <a:pt x="122857" y="185817"/>
                </a:lnTo>
                <a:lnTo>
                  <a:pt x="95568" y="221120"/>
                </a:lnTo>
                <a:lnTo>
                  <a:pt x="71320" y="258725"/>
                </a:lnTo>
                <a:lnTo>
                  <a:pt x="50296" y="298448"/>
                </a:lnTo>
                <a:lnTo>
                  <a:pt x="32681" y="340105"/>
                </a:lnTo>
                <a:lnTo>
                  <a:pt x="18659" y="383511"/>
                </a:lnTo>
                <a:lnTo>
                  <a:pt x="8416" y="428482"/>
                </a:lnTo>
                <a:lnTo>
                  <a:pt x="2134" y="474834"/>
                </a:lnTo>
                <a:lnTo>
                  <a:pt x="0" y="522382"/>
                </a:lnTo>
                <a:lnTo>
                  <a:pt x="2134" y="569929"/>
                </a:lnTo>
                <a:lnTo>
                  <a:pt x="8416" y="616281"/>
                </a:lnTo>
                <a:lnTo>
                  <a:pt x="18659" y="661252"/>
                </a:lnTo>
                <a:lnTo>
                  <a:pt x="32681" y="704658"/>
                </a:lnTo>
                <a:lnTo>
                  <a:pt x="50296" y="746315"/>
                </a:lnTo>
                <a:lnTo>
                  <a:pt x="71320" y="786038"/>
                </a:lnTo>
                <a:lnTo>
                  <a:pt x="95568" y="823643"/>
                </a:lnTo>
                <a:lnTo>
                  <a:pt x="122857" y="858946"/>
                </a:lnTo>
                <a:lnTo>
                  <a:pt x="153001" y="891762"/>
                </a:lnTo>
                <a:lnTo>
                  <a:pt x="185817" y="921906"/>
                </a:lnTo>
                <a:lnTo>
                  <a:pt x="221120" y="949195"/>
                </a:lnTo>
                <a:lnTo>
                  <a:pt x="258725" y="973443"/>
                </a:lnTo>
                <a:lnTo>
                  <a:pt x="298448" y="994467"/>
                </a:lnTo>
                <a:lnTo>
                  <a:pt x="340105" y="1012082"/>
                </a:lnTo>
                <a:lnTo>
                  <a:pt x="383511" y="1026104"/>
                </a:lnTo>
                <a:lnTo>
                  <a:pt x="428482" y="1036347"/>
                </a:lnTo>
                <a:lnTo>
                  <a:pt x="474834" y="1042629"/>
                </a:lnTo>
                <a:lnTo>
                  <a:pt x="522382" y="1044764"/>
                </a:lnTo>
                <a:lnTo>
                  <a:pt x="4440817" y="1044764"/>
                </a:lnTo>
                <a:lnTo>
                  <a:pt x="4488365" y="1042629"/>
                </a:lnTo>
                <a:lnTo>
                  <a:pt x="4534716" y="1036347"/>
                </a:lnTo>
                <a:lnTo>
                  <a:pt x="4579687" y="1026104"/>
                </a:lnTo>
                <a:lnTo>
                  <a:pt x="4623093" y="1012082"/>
                </a:lnTo>
                <a:lnTo>
                  <a:pt x="4664750" y="994467"/>
                </a:lnTo>
                <a:lnTo>
                  <a:pt x="4704474" y="973443"/>
                </a:lnTo>
                <a:lnTo>
                  <a:pt x="4742079" y="949195"/>
                </a:lnTo>
                <a:lnTo>
                  <a:pt x="4777382" y="921906"/>
                </a:lnTo>
                <a:lnTo>
                  <a:pt x="4810197" y="891762"/>
                </a:lnTo>
                <a:lnTo>
                  <a:pt x="4840342" y="858946"/>
                </a:lnTo>
                <a:lnTo>
                  <a:pt x="4867630" y="823643"/>
                </a:lnTo>
                <a:lnTo>
                  <a:pt x="4891879" y="786038"/>
                </a:lnTo>
                <a:lnTo>
                  <a:pt x="4912903" y="746315"/>
                </a:lnTo>
                <a:lnTo>
                  <a:pt x="4930518" y="704658"/>
                </a:lnTo>
                <a:lnTo>
                  <a:pt x="4944539" y="661252"/>
                </a:lnTo>
                <a:lnTo>
                  <a:pt x="4954783" y="616281"/>
                </a:lnTo>
                <a:lnTo>
                  <a:pt x="4961064" y="569929"/>
                </a:lnTo>
                <a:lnTo>
                  <a:pt x="4963199" y="522382"/>
                </a:lnTo>
                <a:lnTo>
                  <a:pt x="4961064" y="474834"/>
                </a:lnTo>
                <a:lnTo>
                  <a:pt x="4954783" y="428482"/>
                </a:lnTo>
                <a:lnTo>
                  <a:pt x="4944539" y="383511"/>
                </a:lnTo>
                <a:lnTo>
                  <a:pt x="4930518" y="340105"/>
                </a:lnTo>
                <a:lnTo>
                  <a:pt x="4912903" y="298448"/>
                </a:lnTo>
                <a:lnTo>
                  <a:pt x="4891879" y="258725"/>
                </a:lnTo>
                <a:lnTo>
                  <a:pt x="4867630" y="221120"/>
                </a:lnTo>
                <a:lnTo>
                  <a:pt x="4840342" y="185817"/>
                </a:lnTo>
                <a:lnTo>
                  <a:pt x="4810197" y="153001"/>
                </a:lnTo>
                <a:lnTo>
                  <a:pt x="4777382" y="122857"/>
                </a:lnTo>
                <a:lnTo>
                  <a:pt x="4742079" y="95568"/>
                </a:lnTo>
                <a:lnTo>
                  <a:pt x="4704474" y="71320"/>
                </a:lnTo>
                <a:lnTo>
                  <a:pt x="4664750" y="50296"/>
                </a:lnTo>
                <a:lnTo>
                  <a:pt x="4623093" y="32681"/>
                </a:lnTo>
                <a:lnTo>
                  <a:pt x="4579687" y="18659"/>
                </a:lnTo>
                <a:lnTo>
                  <a:pt x="4534716" y="8416"/>
                </a:lnTo>
                <a:lnTo>
                  <a:pt x="4488365" y="2134"/>
                </a:lnTo>
                <a:lnTo>
                  <a:pt x="444081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 txBox="1"/>
          <p:nvPr/>
        </p:nvSpPr>
        <p:spPr>
          <a:xfrm>
            <a:off x="1516048" y="9650022"/>
            <a:ext cx="3964002" cy="59118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  <a:tabLst>
                <a:tab pos="1194435" algn="l"/>
              </a:tabLst>
            </a:pPr>
            <a:r>
              <a:rPr sz="3700" spc="-30" dirty="0">
                <a:latin typeface="MS PGothic"/>
                <a:cs typeface="MS PGothic"/>
              </a:rPr>
              <a:t>早</a:t>
            </a:r>
            <a:r>
              <a:rPr sz="3700" spc="10" dirty="0">
                <a:latin typeface="MS PGothic"/>
                <a:cs typeface="MS PGothic"/>
              </a:rPr>
              <a:t>餐	</a:t>
            </a:r>
            <a:r>
              <a:rPr sz="3700" i="1" spc="-40" dirty="0">
                <a:latin typeface="Goethe FF Clan"/>
                <a:cs typeface="Goethe FF Clan"/>
              </a:rPr>
              <a:t>(Chinesisch)</a:t>
            </a:r>
            <a:endParaRPr sz="3700" dirty="0">
              <a:latin typeface="Goethe FF Clan"/>
              <a:cs typeface="Goethe FF Clan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12104343" y="9426119"/>
            <a:ext cx="7162165" cy="1045210"/>
          </a:xfrm>
          <a:custGeom>
            <a:avLst/>
            <a:gdLst/>
            <a:ahLst/>
            <a:cxnLst/>
            <a:rect l="l" t="t" r="r" b="b"/>
            <a:pathLst>
              <a:path w="7162165" h="1045209">
                <a:moveTo>
                  <a:pt x="6639703" y="0"/>
                </a:moveTo>
                <a:lnTo>
                  <a:pt x="522382" y="0"/>
                </a:lnTo>
                <a:lnTo>
                  <a:pt x="474834" y="2134"/>
                </a:lnTo>
                <a:lnTo>
                  <a:pt x="428482" y="8416"/>
                </a:lnTo>
                <a:lnTo>
                  <a:pt x="383511" y="18659"/>
                </a:lnTo>
                <a:lnTo>
                  <a:pt x="340105" y="32681"/>
                </a:lnTo>
                <a:lnTo>
                  <a:pt x="298448" y="50296"/>
                </a:lnTo>
                <a:lnTo>
                  <a:pt x="258725" y="71320"/>
                </a:lnTo>
                <a:lnTo>
                  <a:pt x="221120" y="95568"/>
                </a:lnTo>
                <a:lnTo>
                  <a:pt x="185817" y="122857"/>
                </a:lnTo>
                <a:lnTo>
                  <a:pt x="153001" y="153001"/>
                </a:lnTo>
                <a:lnTo>
                  <a:pt x="122857" y="185817"/>
                </a:lnTo>
                <a:lnTo>
                  <a:pt x="95568" y="221120"/>
                </a:lnTo>
                <a:lnTo>
                  <a:pt x="71320" y="258725"/>
                </a:lnTo>
                <a:lnTo>
                  <a:pt x="50296" y="298448"/>
                </a:lnTo>
                <a:lnTo>
                  <a:pt x="32681" y="340105"/>
                </a:lnTo>
                <a:lnTo>
                  <a:pt x="18659" y="383511"/>
                </a:lnTo>
                <a:lnTo>
                  <a:pt x="8416" y="428482"/>
                </a:lnTo>
                <a:lnTo>
                  <a:pt x="2134" y="474834"/>
                </a:lnTo>
                <a:lnTo>
                  <a:pt x="0" y="522382"/>
                </a:lnTo>
                <a:lnTo>
                  <a:pt x="2134" y="569929"/>
                </a:lnTo>
                <a:lnTo>
                  <a:pt x="8416" y="616281"/>
                </a:lnTo>
                <a:lnTo>
                  <a:pt x="18659" y="661252"/>
                </a:lnTo>
                <a:lnTo>
                  <a:pt x="32681" y="704658"/>
                </a:lnTo>
                <a:lnTo>
                  <a:pt x="50296" y="746315"/>
                </a:lnTo>
                <a:lnTo>
                  <a:pt x="71320" y="786038"/>
                </a:lnTo>
                <a:lnTo>
                  <a:pt x="95568" y="823643"/>
                </a:lnTo>
                <a:lnTo>
                  <a:pt x="122857" y="858946"/>
                </a:lnTo>
                <a:lnTo>
                  <a:pt x="153001" y="891762"/>
                </a:lnTo>
                <a:lnTo>
                  <a:pt x="185817" y="921906"/>
                </a:lnTo>
                <a:lnTo>
                  <a:pt x="221120" y="949195"/>
                </a:lnTo>
                <a:lnTo>
                  <a:pt x="258725" y="973443"/>
                </a:lnTo>
                <a:lnTo>
                  <a:pt x="298448" y="994467"/>
                </a:lnTo>
                <a:lnTo>
                  <a:pt x="340105" y="1012082"/>
                </a:lnTo>
                <a:lnTo>
                  <a:pt x="383511" y="1026104"/>
                </a:lnTo>
                <a:lnTo>
                  <a:pt x="428482" y="1036347"/>
                </a:lnTo>
                <a:lnTo>
                  <a:pt x="474834" y="1042629"/>
                </a:lnTo>
                <a:lnTo>
                  <a:pt x="522382" y="1044764"/>
                </a:lnTo>
                <a:lnTo>
                  <a:pt x="6639703" y="1044764"/>
                </a:lnTo>
                <a:lnTo>
                  <a:pt x="6687251" y="1042629"/>
                </a:lnTo>
                <a:lnTo>
                  <a:pt x="6733602" y="1036347"/>
                </a:lnTo>
                <a:lnTo>
                  <a:pt x="6778573" y="1026104"/>
                </a:lnTo>
                <a:lnTo>
                  <a:pt x="6821979" y="1012082"/>
                </a:lnTo>
                <a:lnTo>
                  <a:pt x="6863636" y="994467"/>
                </a:lnTo>
                <a:lnTo>
                  <a:pt x="6903360" y="973443"/>
                </a:lnTo>
                <a:lnTo>
                  <a:pt x="6940965" y="949195"/>
                </a:lnTo>
                <a:lnTo>
                  <a:pt x="6976267" y="921906"/>
                </a:lnTo>
                <a:lnTo>
                  <a:pt x="7009083" y="891762"/>
                </a:lnTo>
                <a:lnTo>
                  <a:pt x="7039228" y="858946"/>
                </a:lnTo>
                <a:lnTo>
                  <a:pt x="7066516" y="823643"/>
                </a:lnTo>
                <a:lnTo>
                  <a:pt x="7090765" y="786038"/>
                </a:lnTo>
                <a:lnTo>
                  <a:pt x="7111789" y="746315"/>
                </a:lnTo>
                <a:lnTo>
                  <a:pt x="7129404" y="704658"/>
                </a:lnTo>
                <a:lnTo>
                  <a:pt x="7143425" y="661252"/>
                </a:lnTo>
                <a:lnTo>
                  <a:pt x="7153669" y="616281"/>
                </a:lnTo>
                <a:lnTo>
                  <a:pt x="7159950" y="569929"/>
                </a:lnTo>
                <a:lnTo>
                  <a:pt x="7162085" y="522382"/>
                </a:lnTo>
                <a:lnTo>
                  <a:pt x="7159950" y="474834"/>
                </a:lnTo>
                <a:lnTo>
                  <a:pt x="7153669" y="428482"/>
                </a:lnTo>
                <a:lnTo>
                  <a:pt x="7143425" y="383511"/>
                </a:lnTo>
                <a:lnTo>
                  <a:pt x="7129404" y="340105"/>
                </a:lnTo>
                <a:lnTo>
                  <a:pt x="7111789" y="298448"/>
                </a:lnTo>
                <a:lnTo>
                  <a:pt x="7090765" y="258725"/>
                </a:lnTo>
                <a:lnTo>
                  <a:pt x="7066516" y="221120"/>
                </a:lnTo>
                <a:lnTo>
                  <a:pt x="7039228" y="185817"/>
                </a:lnTo>
                <a:lnTo>
                  <a:pt x="7009083" y="153001"/>
                </a:lnTo>
                <a:lnTo>
                  <a:pt x="6976267" y="122857"/>
                </a:lnTo>
                <a:lnTo>
                  <a:pt x="6940965" y="95568"/>
                </a:lnTo>
                <a:lnTo>
                  <a:pt x="6903360" y="71320"/>
                </a:lnTo>
                <a:lnTo>
                  <a:pt x="6863636" y="50296"/>
                </a:lnTo>
                <a:lnTo>
                  <a:pt x="6821979" y="32681"/>
                </a:lnTo>
                <a:lnTo>
                  <a:pt x="6778573" y="18659"/>
                </a:lnTo>
                <a:lnTo>
                  <a:pt x="6733602" y="8416"/>
                </a:lnTo>
                <a:lnTo>
                  <a:pt x="6687251" y="2134"/>
                </a:lnTo>
                <a:lnTo>
                  <a:pt x="663970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 txBox="1"/>
          <p:nvPr/>
        </p:nvSpPr>
        <p:spPr>
          <a:xfrm>
            <a:off x="12782720" y="9650022"/>
            <a:ext cx="6184729" cy="59118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3700" b="1" spc="-40" dirty="0">
                <a:latin typeface="Goethe FF Clan"/>
                <a:cs typeface="Goethe FF Clan"/>
              </a:rPr>
              <a:t>petit-déjeuner</a:t>
            </a:r>
            <a:r>
              <a:rPr sz="3700" b="1" spc="-110" dirty="0">
                <a:latin typeface="Goethe FF Clan"/>
                <a:cs typeface="Goethe FF Clan"/>
              </a:rPr>
              <a:t> </a:t>
            </a:r>
            <a:r>
              <a:rPr sz="3700" i="1" spc="-40" dirty="0">
                <a:latin typeface="Goethe FF Clan"/>
                <a:cs typeface="Goethe FF Clan"/>
              </a:rPr>
              <a:t>(Französisch)</a:t>
            </a:r>
            <a:endParaRPr sz="3700" dirty="0">
              <a:latin typeface="Goethe FF Clan"/>
              <a:cs typeface="Goethe FF Clan"/>
            </a:endParaRPr>
          </a:p>
        </p:txBody>
      </p:sp>
      <p:pic>
        <p:nvPicPr>
          <p:cNvPr id="29" name="object 2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916907" y="3581042"/>
            <a:ext cx="10435565" cy="7727513"/>
          </a:xfrm>
          <a:prstGeom prst="rect">
            <a:avLst/>
          </a:prstGeom>
        </p:spPr>
      </p:pic>
      <p:pic>
        <p:nvPicPr>
          <p:cNvPr id="30" name="object 3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6460232" y="1319331"/>
            <a:ext cx="2582150" cy="25518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Button 1a"/>
          <p:cNvGrpSpPr/>
          <p:nvPr/>
        </p:nvGrpSpPr>
        <p:grpSpPr>
          <a:xfrm>
            <a:off x="16866052" y="2743371"/>
            <a:ext cx="2399665" cy="1203325"/>
            <a:chOff x="16866052" y="2743371"/>
            <a:chExt cx="2399665" cy="1203325"/>
          </a:xfrm>
        </p:grpSpPr>
        <p:sp>
          <p:nvSpPr>
            <p:cNvPr id="2" name="object 2"/>
            <p:cNvSpPr/>
            <p:nvPr/>
          </p:nvSpPr>
          <p:spPr>
            <a:xfrm>
              <a:off x="16866052" y="2743371"/>
              <a:ext cx="2399665" cy="1203325"/>
            </a:xfrm>
            <a:custGeom>
              <a:avLst/>
              <a:gdLst/>
              <a:ahLst/>
              <a:cxnLst/>
              <a:rect l="l" t="t" r="r" b="b"/>
              <a:pathLst>
                <a:path w="2399665" h="1203325">
                  <a:moveTo>
                    <a:pt x="1798039" y="0"/>
                  </a:moveTo>
                  <a:lnTo>
                    <a:pt x="601510" y="0"/>
                  </a:lnTo>
                  <a:lnTo>
                    <a:pt x="554502" y="1809"/>
                  </a:lnTo>
                  <a:lnTo>
                    <a:pt x="508483" y="7149"/>
                  </a:lnTo>
                  <a:lnTo>
                    <a:pt x="463588" y="15886"/>
                  </a:lnTo>
                  <a:lnTo>
                    <a:pt x="419949" y="27886"/>
                  </a:lnTo>
                  <a:lnTo>
                    <a:pt x="377702" y="43015"/>
                  </a:lnTo>
                  <a:lnTo>
                    <a:pt x="336979" y="61139"/>
                  </a:lnTo>
                  <a:lnTo>
                    <a:pt x="297914" y="82125"/>
                  </a:lnTo>
                  <a:lnTo>
                    <a:pt x="260641" y="105838"/>
                  </a:lnTo>
                  <a:lnTo>
                    <a:pt x="225294" y="132146"/>
                  </a:lnTo>
                  <a:lnTo>
                    <a:pt x="192006" y="160915"/>
                  </a:lnTo>
                  <a:lnTo>
                    <a:pt x="160911" y="192010"/>
                  </a:lnTo>
                  <a:lnTo>
                    <a:pt x="132143" y="225298"/>
                  </a:lnTo>
                  <a:lnTo>
                    <a:pt x="105836" y="260646"/>
                  </a:lnTo>
                  <a:lnTo>
                    <a:pt x="82122" y="297919"/>
                  </a:lnTo>
                  <a:lnTo>
                    <a:pt x="61137" y="336983"/>
                  </a:lnTo>
                  <a:lnTo>
                    <a:pt x="43013" y="377706"/>
                  </a:lnTo>
                  <a:lnTo>
                    <a:pt x="27885" y="419953"/>
                  </a:lnTo>
                  <a:lnTo>
                    <a:pt x="15886" y="463591"/>
                  </a:lnTo>
                  <a:lnTo>
                    <a:pt x="7149" y="508485"/>
                  </a:lnTo>
                  <a:lnTo>
                    <a:pt x="1809" y="554503"/>
                  </a:lnTo>
                  <a:lnTo>
                    <a:pt x="0" y="601510"/>
                  </a:lnTo>
                  <a:lnTo>
                    <a:pt x="1809" y="648518"/>
                  </a:lnTo>
                  <a:lnTo>
                    <a:pt x="7149" y="694537"/>
                  </a:lnTo>
                  <a:lnTo>
                    <a:pt x="15886" y="739433"/>
                  </a:lnTo>
                  <a:lnTo>
                    <a:pt x="27885" y="783072"/>
                  </a:lnTo>
                  <a:lnTo>
                    <a:pt x="43013" y="825320"/>
                  </a:lnTo>
                  <a:lnTo>
                    <a:pt x="61137" y="866043"/>
                  </a:lnTo>
                  <a:lnTo>
                    <a:pt x="82122" y="905109"/>
                  </a:lnTo>
                  <a:lnTo>
                    <a:pt x="105836" y="942382"/>
                  </a:lnTo>
                  <a:lnTo>
                    <a:pt x="132143" y="977730"/>
                  </a:lnTo>
                  <a:lnTo>
                    <a:pt x="160911" y="1011019"/>
                  </a:lnTo>
                  <a:lnTo>
                    <a:pt x="192006" y="1042114"/>
                  </a:lnTo>
                  <a:lnTo>
                    <a:pt x="225294" y="1070883"/>
                  </a:lnTo>
                  <a:lnTo>
                    <a:pt x="260641" y="1097191"/>
                  </a:lnTo>
                  <a:lnTo>
                    <a:pt x="297914" y="1120905"/>
                  </a:lnTo>
                  <a:lnTo>
                    <a:pt x="336979" y="1141891"/>
                  </a:lnTo>
                  <a:lnTo>
                    <a:pt x="377702" y="1160016"/>
                  </a:lnTo>
                  <a:lnTo>
                    <a:pt x="419949" y="1175145"/>
                  </a:lnTo>
                  <a:lnTo>
                    <a:pt x="463588" y="1187144"/>
                  </a:lnTo>
                  <a:lnTo>
                    <a:pt x="508483" y="1195881"/>
                  </a:lnTo>
                  <a:lnTo>
                    <a:pt x="554502" y="1201221"/>
                  </a:lnTo>
                  <a:lnTo>
                    <a:pt x="601510" y="1203031"/>
                  </a:lnTo>
                  <a:lnTo>
                    <a:pt x="1798039" y="1203031"/>
                  </a:lnTo>
                  <a:lnTo>
                    <a:pt x="1845047" y="1201221"/>
                  </a:lnTo>
                  <a:lnTo>
                    <a:pt x="1891066" y="1195881"/>
                  </a:lnTo>
                  <a:lnTo>
                    <a:pt x="1935961" y="1187144"/>
                  </a:lnTo>
                  <a:lnTo>
                    <a:pt x="1979600" y="1175145"/>
                  </a:lnTo>
                  <a:lnTo>
                    <a:pt x="2021847" y="1160016"/>
                  </a:lnTo>
                  <a:lnTo>
                    <a:pt x="2062570" y="1141891"/>
                  </a:lnTo>
                  <a:lnTo>
                    <a:pt x="2101635" y="1120905"/>
                  </a:lnTo>
                  <a:lnTo>
                    <a:pt x="2138908" y="1097191"/>
                  </a:lnTo>
                  <a:lnTo>
                    <a:pt x="2174255" y="1070883"/>
                  </a:lnTo>
                  <a:lnTo>
                    <a:pt x="2207543" y="1042114"/>
                  </a:lnTo>
                  <a:lnTo>
                    <a:pt x="2238638" y="1011019"/>
                  </a:lnTo>
                  <a:lnTo>
                    <a:pt x="2267406" y="977730"/>
                  </a:lnTo>
                  <a:lnTo>
                    <a:pt x="2293713" y="942382"/>
                  </a:lnTo>
                  <a:lnTo>
                    <a:pt x="2317427" y="905109"/>
                  </a:lnTo>
                  <a:lnTo>
                    <a:pt x="2338412" y="866043"/>
                  </a:lnTo>
                  <a:lnTo>
                    <a:pt x="2356536" y="825320"/>
                  </a:lnTo>
                  <a:lnTo>
                    <a:pt x="2371664" y="783072"/>
                  </a:lnTo>
                  <a:lnTo>
                    <a:pt x="2383663" y="739433"/>
                  </a:lnTo>
                  <a:lnTo>
                    <a:pt x="2392400" y="694537"/>
                  </a:lnTo>
                  <a:lnTo>
                    <a:pt x="2397740" y="648518"/>
                  </a:lnTo>
                  <a:lnTo>
                    <a:pt x="2399549" y="601510"/>
                  </a:lnTo>
                  <a:lnTo>
                    <a:pt x="2397740" y="554503"/>
                  </a:lnTo>
                  <a:lnTo>
                    <a:pt x="2392400" y="508485"/>
                  </a:lnTo>
                  <a:lnTo>
                    <a:pt x="2383663" y="463591"/>
                  </a:lnTo>
                  <a:lnTo>
                    <a:pt x="2371664" y="419953"/>
                  </a:lnTo>
                  <a:lnTo>
                    <a:pt x="2356536" y="377706"/>
                  </a:lnTo>
                  <a:lnTo>
                    <a:pt x="2338412" y="336983"/>
                  </a:lnTo>
                  <a:lnTo>
                    <a:pt x="2317427" y="297919"/>
                  </a:lnTo>
                  <a:lnTo>
                    <a:pt x="2293713" y="260646"/>
                  </a:lnTo>
                  <a:lnTo>
                    <a:pt x="2267406" y="225298"/>
                  </a:lnTo>
                  <a:lnTo>
                    <a:pt x="2238638" y="192010"/>
                  </a:lnTo>
                  <a:lnTo>
                    <a:pt x="2207543" y="160915"/>
                  </a:lnTo>
                  <a:lnTo>
                    <a:pt x="2174255" y="132146"/>
                  </a:lnTo>
                  <a:lnTo>
                    <a:pt x="2138908" y="105838"/>
                  </a:lnTo>
                  <a:lnTo>
                    <a:pt x="2101635" y="82125"/>
                  </a:lnTo>
                  <a:lnTo>
                    <a:pt x="2062570" y="61139"/>
                  </a:lnTo>
                  <a:lnTo>
                    <a:pt x="2021847" y="43015"/>
                  </a:lnTo>
                  <a:lnTo>
                    <a:pt x="1979600" y="27886"/>
                  </a:lnTo>
                  <a:lnTo>
                    <a:pt x="1935961" y="15886"/>
                  </a:lnTo>
                  <a:lnTo>
                    <a:pt x="1891066" y="7149"/>
                  </a:lnTo>
                  <a:lnTo>
                    <a:pt x="1845047" y="1809"/>
                  </a:lnTo>
                  <a:lnTo>
                    <a:pt x="179803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3" name="object 3"/>
            <p:cNvSpPr txBox="1"/>
            <p:nvPr/>
          </p:nvSpPr>
          <p:spPr>
            <a:xfrm>
              <a:off x="17945255" y="3046404"/>
              <a:ext cx="229235" cy="591185"/>
            </a:xfrm>
            <a:prstGeom prst="rect">
              <a:avLst/>
            </a:prstGeom>
          </p:spPr>
          <p:txBody>
            <a:bodyPr vert="horz" wrap="square" lIns="0" tIns="1397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10"/>
                </a:spcBef>
              </a:pPr>
              <a:r>
                <a:rPr sz="3700" b="1" dirty="0">
                  <a:latin typeface="Goethe FF Clan"/>
                  <a:cs typeface="Goethe FF Clan"/>
                </a:rPr>
                <a:t>1</a:t>
              </a:r>
              <a:endParaRPr sz="3700">
                <a:latin typeface="Goethe FF Clan"/>
                <a:cs typeface="Goethe FF Clan"/>
              </a:endParaRPr>
            </a:p>
          </p:txBody>
        </p:sp>
      </p:grpSp>
      <p:grpSp>
        <p:nvGrpSpPr>
          <p:cNvPr id="37" name="Button 1"/>
          <p:cNvGrpSpPr/>
          <p:nvPr/>
        </p:nvGrpSpPr>
        <p:grpSpPr>
          <a:xfrm>
            <a:off x="837673" y="2743371"/>
            <a:ext cx="2399665" cy="1203325"/>
            <a:chOff x="837673" y="2743371"/>
            <a:chExt cx="2399665" cy="1203325"/>
          </a:xfrm>
        </p:grpSpPr>
        <p:sp>
          <p:nvSpPr>
            <p:cNvPr id="4" name="object 4"/>
            <p:cNvSpPr/>
            <p:nvPr/>
          </p:nvSpPr>
          <p:spPr>
            <a:xfrm>
              <a:off x="837673" y="2743371"/>
              <a:ext cx="2399665" cy="1203325"/>
            </a:xfrm>
            <a:custGeom>
              <a:avLst/>
              <a:gdLst/>
              <a:ahLst/>
              <a:cxnLst/>
              <a:rect l="l" t="t" r="r" b="b"/>
              <a:pathLst>
                <a:path w="2399665" h="1203325">
                  <a:moveTo>
                    <a:pt x="1798039" y="0"/>
                  </a:moveTo>
                  <a:lnTo>
                    <a:pt x="601510" y="0"/>
                  </a:lnTo>
                  <a:lnTo>
                    <a:pt x="554502" y="1809"/>
                  </a:lnTo>
                  <a:lnTo>
                    <a:pt x="508483" y="7149"/>
                  </a:lnTo>
                  <a:lnTo>
                    <a:pt x="463588" y="15886"/>
                  </a:lnTo>
                  <a:lnTo>
                    <a:pt x="419949" y="27886"/>
                  </a:lnTo>
                  <a:lnTo>
                    <a:pt x="377702" y="43015"/>
                  </a:lnTo>
                  <a:lnTo>
                    <a:pt x="336979" y="61139"/>
                  </a:lnTo>
                  <a:lnTo>
                    <a:pt x="297914" y="82125"/>
                  </a:lnTo>
                  <a:lnTo>
                    <a:pt x="260641" y="105838"/>
                  </a:lnTo>
                  <a:lnTo>
                    <a:pt x="225294" y="132146"/>
                  </a:lnTo>
                  <a:lnTo>
                    <a:pt x="192006" y="160915"/>
                  </a:lnTo>
                  <a:lnTo>
                    <a:pt x="160911" y="192010"/>
                  </a:lnTo>
                  <a:lnTo>
                    <a:pt x="132143" y="225298"/>
                  </a:lnTo>
                  <a:lnTo>
                    <a:pt x="105836" y="260646"/>
                  </a:lnTo>
                  <a:lnTo>
                    <a:pt x="82122" y="297919"/>
                  </a:lnTo>
                  <a:lnTo>
                    <a:pt x="61137" y="336983"/>
                  </a:lnTo>
                  <a:lnTo>
                    <a:pt x="43013" y="377706"/>
                  </a:lnTo>
                  <a:lnTo>
                    <a:pt x="27885" y="419953"/>
                  </a:lnTo>
                  <a:lnTo>
                    <a:pt x="15886" y="463591"/>
                  </a:lnTo>
                  <a:lnTo>
                    <a:pt x="7149" y="508485"/>
                  </a:lnTo>
                  <a:lnTo>
                    <a:pt x="1809" y="554503"/>
                  </a:lnTo>
                  <a:lnTo>
                    <a:pt x="0" y="601510"/>
                  </a:lnTo>
                  <a:lnTo>
                    <a:pt x="1809" y="648518"/>
                  </a:lnTo>
                  <a:lnTo>
                    <a:pt x="7149" y="694537"/>
                  </a:lnTo>
                  <a:lnTo>
                    <a:pt x="15886" y="739433"/>
                  </a:lnTo>
                  <a:lnTo>
                    <a:pt x="27885" y="783072"/>
                  </a:lnTo>
                  <a:lnTo>
                    <a:pt x="43013" y="825320"/>
                  </a:lnTo>
                  <a:lnTo>
                    <a:pt x="61137" y="866043"/>
                  </a:lnTo>
                  <a:lnTo>
                    <a:pt x="82122" y="905109"/>
                  </a:lnTo>
                  <a:lnTo>
                    <a:pt x="105836" y="942382"/>
                  </a:lnTo>
                  <a:lnTo>
                    <a:pt x="132143" y="977730"/>
                  </a:lnTo>
                  <a:lnTo>
                    <a:pt x="160911" y="1011019"/>
                  </a:lnTo>
                  <a:lnTo>
                    <a:pt x="192006" y="1042114"/>
                  </a:lnTo>
                  <a:lnTo>
                    <a:pt x="225294" y="1070883"/>
                  </a:lnTo>
                  <a:lnTo>
                    <a:pt x="260641" y="1097191"/>
                  </a:lnTo>
                  <a:lnTo>
                    <a:pt x="297914" y="1120905"/>
                  </a:lnTo>
                  <a:lnTo>
                    <a:pt x="336979" y="1141891"/>
                  </a:lnTo>
                  <a:lnTo>
                    <a:pt x="377702" y="1160016"/>
                  </a:lnTo>
                  <a:lnTo>
                    <a:pt x="419949" y="1175145"/>
                  </a:lnTo>
                  <a:lnTo>
                    <a:pt x="463588" y="1187144"/>
                  </a:lnTo>
                  <a:lnTo>
                    <a:pt x="508483" y="1195881"/>
                  </a:lnTo>
                  <a:lnTo>
                    <a:pt x="554502" y="1201221"/>
                  </a:lnTo>
                  <a:lnTo>
                    <a:pt x="601510" y="1203031"/>
                  </a:lnTo>
                  <a:lnTo>
                    <a:pt x="1798039" y="1203031"/>
                  </a:lnTo>
                  <a:lnTo>
                    <a:pt x="1845047" y="1201221"/>
                  </a:lnTo>
                  <a:lnTo>
                    <a:pt x="1891066" y="1195881"/>
                  </a:lnTo>
                  <a:lnTo>
                    <a:pt x="1935961" y="1187144"/>
                  </a:lnTo>
                  <a:lnTo>
                    <a:pt x="1979600" y="1175145"/>
                  </a:lnTo>
                  <a:lnTo>
                    <a:pt x="2021847" y="1160016"/>
                  </a:lnTo>
                  <a:lnTo>
                    <a:pt x="2062570" y="1141891"/>
                  </a:lnTo>
                  <a:lnTo>
                    <a:pt x="2101635" y="1120905"/>
                  </a:lnTo>
                  <a:lnTo>
                    <a:pt x="2138908" y="1097191"/>
                  </a:lnTo>
                  <a:lnTo>
                    <a:pt x="2174255" y="1070883"/>
                  </a:lnTo>
                  <a:lnTo>
                    <a:pt x="2207543" y="1042114"/>
                  </a:lnTo>
                  <a:lnTo>
                    <a:pt x="2238638" y="1011019"/>
                  </a:lnTo>
                  <a:lnTo>
                    <a:pt x="2267406" y="977730"/>
                  </a:lnTo>
                  <a:lnTo>
                    <a:pt x="2293713" y="942382"/>
                  </a:lnTo>
                  <a:lnTo>
                    <a:pt x="2317427" y="905109"/>
                  </a:lnTo>
                  <a:lnTo>
                    <a:pt x="2338412" y="866043"/>
                  </a:lnTo>
                  <a:lnTo>
                    <a:pt x="2356536" y="825320"/>
                  </a:lnTo>
                  <a:lnTo>
                    <a:pt x="2371664" y="783072"/>
                  </a:lnTo>
                  <a:lnTo>
                    <a:pt x="2383663" y="739433"/>
                  </a:lnTo>
                  <a:lnTo>
                    <a:pt x="2392400" y="694537"/>
                  </a:lnTo>
                  <a:lnTo>
                    <a:pt x="2397740" y="648518"/>
                  </a:lnTo>
                  <a:lnTo>
                    <a:pt x="2399549" y="601510"/>
                  </a:lnTo>
                  <a:lnTo>
                    <a:pt x="2397740" y="554503"/>
                  </a:lnTo>
                  <a:lnTo>
                    <a:pt x="2392400" y="508485"/>
                  </a:lnTo>
                  <a:lnTo>
                    <a:pt x="2383663" y="463591"/>
                  </a:lnTo>
                  <a:lnTo>
                    <a:pt x="2371664" y="419953"/>
                  </a:lnTo>
                  <a:lnTo>
                    <a:pt x="2356536" y="377706"/>
                  </a:lnTo>
                  <a:lnTo>
                    <a:pt x="2338412" y="336983"/>
                  </a:lnTo>
                  <a:lnTo>
                    <a:pt x="2317427" y="297919"/>
                  </a:lnTo>
                  <a:lnTo>
                    <a:pt x="2293713" y="260646"/>
                  </a:lnTo>
                  <a:lnTo>
                    <a:pt x="2267406" y="225298"/>
                  </a:lnTo>
                  <a:lnTo>
                    <a:pt x="2238638" y="192010"/>
                  </a:lnTo>
                  <a:lnTo>
                    <a:pt x="2207543" y="160915"/>
                  </a:lnTo>
                  <a:lnTo>
                    <a:pt x="2174255" y="132146"/>
                  </a:lnTo>
                  <a:lnTo>
                    <a:pt x="2138908" y="105838"/>
                  </a:lnTo>
                  <a:lnTo>
                    <a:pt x="2101635" y="82125"/>
                  </a:lnTo>
                  <a:lnTo>
                    <a:pt x="2062570" y="61139"/>
                  </a:lnTo>
                  <a:lnTo>
                    <a:pt x="2021847" y="43015"/>
                  </a:lnTo>
                  <a:lnTo>
                    <a:pt x="1979600" y="27886"/>
                  </a:lnTo>
                  <a:lnTo>
                    <a:pt x="1935961" y="15886"/>
                  </a:lnTo>
                  <a:lnTo>
                    <a:pt x="1891066" y="7149"/>
                  </a:lnTo>
                  <a:lnTo>
                    <a:pt x="1845047" y="1809"/>
                  </a:lnTo>
                  <a:lnTo>
                    <a:pt x="179803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 txBox="1"/>
            <p:nvPr/>
          </p:nvSpPr>
          <p:spPr>
            <a:xfrm>
              <a:off x="1916876" y="3046404"/>
              <a:ext cx="229235" cy="591185"/>
            </a:xfrm>
            <a:prstGeom prst="rect">
              <a:avLst/>
            </a:prstGeom>
          </p:spPr>
          <p:txBody>
            <a:bodyPr vert="horz" wrap="square" lIns="0" tIns="1397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10"/>
                </a:spcBef>
              </a:pPr>
              <a:r>
                <a:rPr sz="3700" b="1" dirty="0">
                  <a:latin typeface="Goethe FF Clan"/>
                  <a:cs typeface="Goethe FF Clan"/>
                </a:rPr>
                <a:t>1</a:t>
              </a:r>
              <a:endParaRPr sz="3700">
                <a:latin typeface="Goethe FF Clan"/>
                <a:cs typeface="Goethe FF Clan"/>
              </a:endParaRPr>
            </a:p>
          </p:txBody>
        </p:sp>
      </p:grpSp>
      <p:grpSp>
        <p:nvGrpSpPr>
          <p:cNvPr id="24" name="Button 2a"/>
          <p:cNvGrpSpPr/>
          <p:nvPr/>
        </p:nvGrpSpPr>
        <p:grpSpPr>
          <a:xfrm>
            <a:off x="16866052" y="4187003"/>
            <a:ext cx="2399665" cy="1203325"/>
            <a:chOff x="16866052" y="4187003"/>
            <a:chExt cx="2399665" cy="1203325"/>
          </a:xfrm>
        </p:grpSpPr>
        <p:sp>
          <p:nvSpPr>
            <p:cNvPr id="6" name="object 6"/>
            <p:cNvSpPr/>
            <p:nvPr/>
          </p:nvSpPr>
          <p:spPr>
            <a:xfrm>
              <a:off x="16866052" y="4187003"/>
              <a:ext cx="2399665" cy="1203325"/>
            </a:xfrm>
            <a:custGeom>
              <a:avLst/>
              <a:gdLst/>
              <a:ahLst/>
              <a:cxnLst/>
              <a:rect l="l" t="t" r="r" b="b"/>
              <a:pathLst>
                <a:path w="2399665" h="1203325">
                  <a:moveTo>
                    <a:pt x="1798039" y="0"/>
                  </a:moveTo>
                  <a:lnTo>
                    <a:pt x="601510" y="0"/>
                  </a:lnTo>
                  <a:lnTo>
                    <a:pt x="554502" y="1809"/>
                  </a:lnTo>
                  <a:lnTo>
                    <a:pt x="508483" y="7149"/>
                  </a:lnTo>
                  <a:lnTo>
                    <a:pt x="463588" y="15886"/>
                  </a:lnTo>
                  <a:lnTo>
                    <a:pt x="419949" y="27886"/>
                  </a:lnTo>
                  <a:lnTo>
                    <a:pt x="377702" y="43015"/>
                  </a:lnTo>
                  <a:lnTo>
                    <a:pt x="336979" y="61139"/>
                  </a:lnTo>
                  <a:lnTo>
                    <a:pt x="297914" y="82125"/>
                  </a:lnTo>
                  <a:lnTo>
                    <a:pt x="260641" y="105838"/>
                  </a:lnTo>
                  <a:lnTo>
                    <a:pt x="225294" y="132146"/>
                  </a:lnTo>
                  <a:lnTo>
                    <a:pt x="192006" y="160915"/>
                  </a:lnTo>
                  <a:lnTo>
                    <a:pt x="160911" y="192010"/>
                  </a:lnTo>
                  <a:lnTo>
                    <a:pt x="132143" y="225298"/>
                  </a:lnTo>
                  <a:lnTo>
                    <a:pt x="105836" y="260646"/>
                  </a:lnTo>
                  <a:lnTo>
                    <a:pt x="82122" y="297919"/>
                  </a:lnTo>
                  <a:lnTo>
                    <a:pt x="61137" y="336983"/>
                  </a:lnTo>
                  <a:lnTo>
                    <a:pt x="43013" y="377706"/>
                  </a:lnTo>
                  <a:lnTo>
                    <a:pt x="27885" y="419953"/>
                  </a:lnTo>
                  <a:lnTo>
                    <a:pt x="15886" y="463591"/>
                  </a:lnTo>
                  <a:lnTo>
                    <a:pt x="7149" y="508485"/>
                  </a:lnTo>
                  <a:lnTo>
                    <a:pt x="1809" y="554503"/>
                  </a:lnTo>
                  <a:lnTo>
                    <a:pt x="0" y="601510"/>
                  </a:lnTo>
                  <a:lnTo>
                    <a:pt x="1809" y="648518"/>
                  </a:lnTo>
                  <a:lnTo>
                    <a:pt x="7149" y="694537"/>
                  </a:lnTo>
                  <a:lnTo>
                    <a:pt x="15886" y="739433"/>
                  </a:lnTo>
                  <a:lnTo>
                    <a:pt x="27885" y="783072"/>
                  </a:lnTo>
                  <a:lnTo>
                    <a:pt x="43013" y="825320"/>
                  </a:lnTo>
                  <a:lnTo>
                    <a:pt x="61137" y="866043"/>
                  </a:lnTo>
                  <a:lnTo>
                    <a:pt x="82122" y="905109"/>
                  </a:lnTo>
                  <a:lnTo>
                    <a:pt x="105836" y="942382"/>
                  </a:lnTo>
                  <a:lnTo>
                    <a:pt x="132143" y="977730"/>
                  </a:lnTo>
                  <a:lnTo>
                    <a:pt x="160911" y="1011019"/>
                  </a:lnTo>
                  <a:lnTo>
                    <a:pt x="192006" y="1042114"/>
                  </a:lnTo>
                  <a:lnTo>
                    <a:pt x="225294" y="1070883"/>
                  </a:lnTo>
                  <a:lnTo>
                    <a:pt x="260641" y="1097191"/>
                  </a:lnTo>
                  <a:lnTo>
                    <a:pt x="297914" y="1120905"/>
                  </a:lnTo>
                  <a:lnTo>
                    <a:pt x="336979" y="1141891"/>
                  </a:lnTo>
                  <a:lnTo>
                    <a:pt x="377702" y="1160016"/>
                  </a:lnTo>
                  <a:lnTo>
                    <a:pt x="419949" y="1175145"/>
                  </a:lnTo>
                  <a:lnTo>
                    <a:pt x="463588" y="1187144"/>
                  </a:lnTo>
                  <a:lnTo>
                    <a:pt x="508483" y="1195881"/>
                  </a:lnTo>
                  <a:lnTo>
                    <a:pt x="554502" y="1201221"/>
                  </a:lnTo>
                  <a:lnTo>
                    <a:pt x="601510" y="1203031"/>
                  </a:lnTo>
                  <a:lnTo>
                    <a:pt x="1798039" y="1203031"/>
                  </a:lnTo>
                  <a:lnTo>
                    <a:pt x="1845047" y="1201221"/>
                  </a:lnTo>
                  <a:lnTo>
                    <a:pt x="1891066" y="1195881"/>
                  </a:lnTo>
                  <a:lnTo>
                    <a:pt x="1935961" y="1187144"/>
                  </a:lnTo>
                  <a:lnTo>
                    <a:pt x="1979600" y="1175145"/>
                  </a:lnTo>
                  <a:lnTo>
                    <a:pt x="2021847" y="1160016"/>
                  </a:lnTo>
                  <a:lnTo>
                    <a:pt x="2062570" y="1141891"/>
                  </a:lnTo>
                  <a:lnTo>
                    <a:pt x="2101635" y="1120905"/>
                  </a:lnTo>
                  <a:lnTo>
                    <a:pt x="2138908" y="1097191"/>
                  </a:lnTo>
                  <a:lnTo>
                    <a:pt x="2174255" y="1070883"/>
                  </a:lnTo>
                  <a:lnTo>
                    <a:pt x="2207543" y="1042114"/>
                  </a:lnTo>
                  <a:lnTo>
                    <a:pt x="2238638" y="1011019"/>
                  </a:lnTo>
                  <a:lnTo>
                    <a:pt x="2267406" y="977730"/>
                  </a:lnTo>
                  <a:lnTo>
                    <a:pt x="2293713" y="942382"/>
                  </a:lnTo>
                  <a:lnTo>
                    <a:pt x="2317427" y="905109"/>
                  </a:lnTo>
                  <a:lnTo>
                    <a:pt x="2338412" y="866043"/>
                  </a:lnTo>
                  <a:lnTo>
                    <a:pt x="2356536" y="825320"/>
                  </a:lnTo>
                  <a:lnTo>
                    <a:pt x="2371664" y="783072"/>
                  </a:lnTo>
                  <a:lnTo>
                    <a:pt x="2383663" y="739433"/>
                  </a:lnTo>
                  <a:lnTo>
                    <a:pt x="2392400" y="694537"/>
                  </a:lnTo>
                  <a:lnTo>
                    <a:pt x="2397740" y="648518"/>
                  </a:lnTo>
                  <a:lnTo>
                    <a:pt x="2399549" y="601510"/>
                  </a:lnTo>
                  <a:lnTo>
                    <a:pt x="2397740" y="554503"/>
                  </a:lnTo>
                  <a:lnTo>
                    <a:pt x="2392400" y="508485"/>
                  </a:lnTo>
                  <a:lnTo>
                    <a:pt x="2383663" y="463591"/>
                  </a:lnTo>
                  <a:lnTo>
                    <a:pt x="2371664" y="419953"/>
                  </a:lnTo>
                  <a:lnTo>
                    <a:pt x="2356536" y="377706"/>
                  </a:lnTo>
                  <a:lnTo>
                    <a:pt x="2338412" y="336983"/>
                  </a:lnTo>
                  <a:lnTo>
                    <a:pt x="2317427" y="297919"/>
                  </a:lnTo>
                  <a:lnTo>
                    <a:pt x="2293713" y="260646"/>
                  </a:lnTo>
                  <a:lnTo>
                    <a:pt x="2267406" y="225298"/>
                  </a:lnTo>
                  <a:lnTo>
                    <a:pt x="2238638" y="192010"/>
                  </a:lnTo>
                  <a:lnTo>
                    <a:pt x="2207543" y="160915"/>
                  </a:lnTo>
                  <a:lnTo>
                    <a:pt x="2174255" y="132146"/>
                  </a:lnTo>
                  <a:lnTo>
                    <a:pt x="2138908" y="105838"/>
                  </a:lnTo>
                  <a:lnTo>
                    <a:pt x="2101635" y="82125"/>
                  </a:lnTo>
                  <a:lnTo>
                    <a:pt x="2062570" y="61139"/>
                  </a:lnTo>
                  <a:lnTo>
                    <a:pt x="2021847" y="43015"/>
                  </a:lnTo>
                  <a:lnTo>
                    <a:pt x="1979600" y="27886"/>
                  </a:lnTo>
                  <a:lnTo>
                    <a:pt x="1935961" y="15886"/>
                  </a:lnTo>
                  <a:lnTo>
                    <a:pt x="1891066" y="7149"/>
                  </a:lnTo>
                  <a:lnTo>
                    <a:pt x="1845047" y="1809"/>
                  </a:lnTo>
                  <a:lnTo>
                    <a:pt x="179803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 txBox="1"/>
            <p:nvPr/>
          </p:nvSpPr>
          <p:spPr>
            <a:xfrm>
              <a:off x="17914625" y="4490037"/>
              <a:ext cx="290830" cy="591185"/>
            </a:xfrm>
            <a:prstGeom prst="rect">
              <a:avLst/>
            </a:prstGeom>
          </p:spPr>
          <p:txBody>
            <a:bodyPr vert="horz" wrap="square" lIns="0" tIns="1397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10"/>
                </a:spcBef>
              </a:pPr>
              <a:r>
                <a:rPr sz="3700" b="1" spc="5" dirty="0">
                  <a:latin typeface="Goethe FF Clan"/>
                  <a:cs typeface="Goethe FF Clan"/>
                </a:rPr>
                <a:t>2</a:t>
              </a:r>
              <a:endParaRPr sz="3700">
                <a:latin typeface="Goethe FF Clan"/>
                <a:cs typeface="Goethe FF Clan"/>
              </a:endParaRPr>
            </a:p>
          </p:txBody>
        </p:sp>
      </p:grpSp>
      <p:grpSp>
        <p:nvGrpSpPr>
          <p:cNvPr id="36" name="Button 2"/>
          <p:cNvGrpSpPr/>
          <p:nvPr/>
        </p:nvGrpSpPr>
        <p:grpSpPr>
          <a:xfrm>
            <a:off x="837673" y="4187003"/>
            <a:ext cx="2399665" cy="1203325"/>
            <a:chOff x="837673" y="4187003"/>
            <a:chExt cx="2399665" cy="1203325"/>
          </a:xfrm>
        </p:grpSpPr>
        <p:sp>
          <p:nvSpPr>
            <p:cNvPr id="8" name="object 8"/>
            <p:cNvSpPr/>
            <p:nvPr/>
          </p:nvSpPr>
          <p:spPr>
            <a:xfrm>
              <a:off x="837673" y="4187003"/>
              <a:ext cx="2399665" cy="1203325"/>
            </a:xfrm>
            <a:custGeom>
              <a:avLst/>
              <a:gdLst/>
              <a:ahLst/>
              <a:cxnLst/>
              <a:rect l="l" t="t" r="r" b="b"/>
              <a:pathLst>
                <a:path w="2399665" h="1203325">
                  <a:moveTo>
                    <a:pt x="1798039" y="0"/>
                  </a:moveTo>
                  <a:lnTo>
                    <a:pt x="601510" y="0"/>
                  </a:lnTo>
                  <a:lnTo>
                    <a:pt x="554502" y="1809"/>
                  </a:lnTo>
                  <a:lnTo>
                    <a:pt x="508483" y="7149"/>
                  </a:lnTo>
                  <a:lnTo>
                    <a:pt x="463588" y="15886"/>
                  </a:lnTo>
                  <a:lnTo>
                    <a:pt x="419949" y="27886"/>
                  </a:lnTo>
                  <a:lnTo>
                    <a:pt x="377702" y="43015"/>
                  </a:lnTo>
                  <a:lnTo>
                    <a:pt x="336979" y="61139"/>
                  </a:lnTo>
                  <a:lnTo>
                    <a:pt x="297914" y="82125"/>
                  </a:lnTo>
                  <a:lnTo>
                    <a:pt x="260641" y="105838"/>
                  </a:lnTo>
                  <a:lnTo>
                    <a:pt x="225294" y="132146"/>
                  </a:lnTo>
                  <a:lnTo>
                    <a:pt x="192006" y="160915"/>
                  </a:lnTo>
                  <a:lnTo>
                    <a:pt x="160911" y="192010"/>
                  </a:lnTo>
                  <a:lnTo>
                    <a:pt x="132143" y="225298"/>
                  </a:lnTo>
                  <a:lnTo>
                    <a:pt x="105836" y="260646"/>
                  </a:lnTo>
                  <a:lnTo>
                    <a:pt x="82122" y="297919"/>
                  </a:lnTo>
                  <a:lnTo>
                    <a:pt x="61137" y="336983"/>
                  </a:lnTo>
                  <a:lnTo>
                    <a:pt x="43013" y="377706"/>
                  </a:lnTo>
                  <a:lnTo>
                    <a:pt x="27885" y="419953"/>
                  </a:lnTo>
                  <a:lnTo>
                    <a:pt x="15886" y="463591"/>
                  </a:lnTo>
                  <a:lnTo>
                    <a:pt x="7149" y="508485"/>
                  </a:lnTo>
                  <a:lnTo>
                    <a:pt x="1809" y="554503"/>
                  </a:lnTo>
                  <a:lnTo>
                    <a:pt x="0" y="601510"/>
                  </a:lnTo>
                  <a:lnTo>
                    <a:pt x="1809" y="648518"/>
                  </a:lnTo>
                  <a:lnTo>
                    <a:pt x="7149" y="694537"/>
                  </a:lnTo>
                  <a:lnTo>
                    <a:pt x="15886" y="739433"/>
                  </a:lnTo>
                  <a:lnTo>
                    <a:pt x="27885" y="783072"/>
                  </a:lnTo>
                  <a:lnTo>
                    <a:pt x="43013" y="825320"/>
                  </a:lnTo>
                  <a:lnTo>
                    <a:pt x="61137" y="866043"/>
                  </a:lnTo>
                  <a:lnTo>
                    <a:pt x="82122" y="905109"/>
                  </a:lnTo>
                  <a:lnTo>
                    <a:pt x="105836" y="942382"/>
                  </a:lnTo>
                  <a:lnTo>
                    <a:pt x="132143" y="977730"/>
                  </a:lnTo>
                  <a:lnTo>
                    <a:pt x="160911" y="1011019"/>
                  </a:lnTo>
                  <a:lnTo>
                    <a:pt x="192006" y="1042114"/>
                  </a:lnTo>
                  <a:lnTo>
                    <a:pt x="225294" y="1070883"/>
                  </a:lnTo>
                  <a:lnTo>
                    <a:pt x="260641" y="1097191"/>
                  </a:lnTo>
                  <a:lnTo>
                    <a:pt x="297914" y="1120905"/>
                  </a:lnTo>
                  <a:lnTo>
                    <a:pt x="336979" y="1141891"/>
                  </a:lnTo>
                  <a:lnTo>
                    <a:pt x="377702" y="1160016"/>
                  </a:lnTo>
                  <a:lnTo>
                    <a:pt x="419949" y="1175145"/>
                  </a:lnTo>
                  <a:lnTo>
                    <a:pt x="463588" y="1187144"/>
                  </a:lnTo>
                  <a:lnTo>
                    <a:pt x="508483" y="1195881"/>
                  </a:lnTo>
                  <a:lnTo>
                    <a:pt x="554502" y="1201221"/>
                  </a:lnTo>
                  <a:lnTo>
                    <a:pt x="601510" y="1203031"/>
                  </a:lnTo>
                  <a:lnTo>
                    <a:pt x="1798039" y="1203031"/>
                  </a:lnTo>
                  <a:lnTo>
                    <a:pt x="1845047" y="1201221"/>
                  </a:lnTo>
                  <a:lnTo>
                    <a:pt x="1891066" y="1195881"/>
                  </a:lnTo>
                  <a:lnTo>
                    <a:pt x="1935961" y="1187144"/>
                  </a:lnTo>
                  <a:lnTo>
                    <a:pt x="1979600" y="1175145"/>
                  </a:lnTo>
                  <a:lnTo>
                    <a:pt x="2021847" y="1160016"/>
                  </a:lnTo>
                  <a:lnTo>
                    <a:pt x="2062570" y="1141891"/>
                  </a:lnTo>
                  <a:lnTo>
                    <a:pt x="2101635" y="1120905"/>
                  </a:lnTo>
                  <a:lnTo>
                    <a:pt x="2138908" y="1097191"/>
                  </a:lnTo>
                  <a:lnTo>
                    <a:pt x="2174255" y="1070883"/>
                  </a:lnTo>
                  <a:lnTo>
                    <a:pt x="2207543" y="1042114"/>
                  </a:lnTo>
                  <a:lnTo>
                    <a:pt x="2238638" y="1011019"/>
                  </a:lnTo>
                  <a:lnTo>
                    <a:pt x="2267406" y="977730"/>
                  </a:lnTo>
                  <a:lnTo>
                    <a:pt x="2293713" y="942382"/>
                  </a:lnTo>
                  <a:lnTo>
                    <a:pt x="2317427" y="905109"/>
                  </a:lnTo>
                  <a:lnTo>
                    <a:pt x="2338412" y="866043"/>
                  </a:lnTo>
                  <a:lnTo>
                    <a:pt x="2356536" y="825320"/>
                  </a:lnTo>
                  <a:lnTo>
                    <a:pt x="2371664" y="783072"/>
                  </a:lnTo>
                  <a:lnTo>
                    <a:pt x="2383663" y="739433"/>
                  </a:lnTo>
                  <a:lnTo>
                    <a:pt x="2392400" y="694537"/>
                  </a:lnTo>
                  <a:lnTo>
                    <a:pt x="2397740" y="648518"/>
                  </a:lnTo>
                  <a:lnTo>
                    <a:pt x="2399549" y="601510"/>
                  </a:lnTo>
                  <a:lnTo>
                    <a:pt x="2397740" y="554503"/>
                  </a:lnTo>
                  <a:lnTo>
                    <a:pt x="2392400" y="508485"/>
                  </a:lnTo>
                  <a:lnTo>
                    <a:pt x="2383663" y="463591"/>
                  </a:lnTo>
                  <a:lnTo>
                    <a:pt x="2371664" y="419953"/>
                  </a:lnTo>
                  <a:lnTo>
                    <a:pt x="2356536" y="377706"/>
                  </a:lnTo>
                  <a:lnTo>
                    <a:pt x="2338412" y="336983"/>
                  </a:lnTo>
                  <a:lnTo>
                    <a:pt x="2317427" y="297919"/>
                  </a:lnTo>
                  <a:lnTo>
                    <a:pt x="2293713" y="260646"/>
                  </a:lnTo>
                  <a:lnTo>
                    <a:pt x="2267406" y="225298"/>
                  </a:lnTo>
                  <a:lnTo>
                    <a:pt x="2238638" y="192010"/>
                  </a:lnTo>
                  <a:lnTo>
                    <a:pt x="2207543" y="160915"/>
                  </a:lnTo>
                  <a:lnTo>
                    <a:pt x="2174255" y="132146"/>
                  </a:lnTo>
                  <a:lnTo>
                    <a:pt x="2138908" y="105838"/>
                  </a:lnTo>
                  <a:lnTo>
                    <a:pt x="2101635" y="82125"/>
                  </a:lnTo>
                  <a:lnTo>
                    <a:pt x="2062570" y="61139"/>
                  </a:lnTo>
                  <a:lnTo>
                    <a:pt x="2021847" y="43015"/>
                  </a:lnTo>
                  <a:lnTo>
                    <a:pt x="1979600" y="27886"/>
                  </a:lnTo>
                  <a:lnTo>
                    <a:pt x="1935961" y="15886"/>
                  </a:lnTo>
                  <a:lnTo>
                    <a:pt x="1891066" y="7149"/>
                  </a:lnTo>
                  <a:lnTo>
                    <a:pt x="1845047" y="1809"/>
                  </a:lnTo>
                  <a:lnTo>
                    <a:pt x="179803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 txBox="1"/>
            <p:nvPr/>
          </p:nvSpPr>
          <p:spPr>
            <a:xfrm>
              <a:off x="1886248" y="4490037"/>
              <a:ext cx="290830" cy="591185"/>
            </a:xfrm>
            <a:prstGeom prst="rect">
              <a:avLst/>
            </a:prstGeom>
          </p:spPr>
          <p:txBody>
            <a:bodyPr vert="horz" wrap="square" lIns="0" tIns="1397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10"/>
                </a:spcBef>
              </a:pPr>
              <a:r>
                <a:rPr sz="3700" b="1" spc="5" dirty="0">
                  <a:latin typeface="Goethe FF Clan"/>
                  <a:cs typeface="Goethe FF Clan"/>
                </a:rPr>
                <a:t>2</a:t>
              </a:r>
              <a:endParaRPr sz="3700">
                <a:latin typeface="Goethe FF Clan"/>
                <a:cs typeface="Goethe FF Clan"/>
              </a:endParaRPr>
            </a:p>
          </p:txBody>
        </p:sp>
      </p:grpSp>
      <p:grpSp>
        <p:nvGrpSpPr>
          <p:cNvPr id="29" name="Button 3a"/>
          <p:cNvGrpSpPr/>
          <p:nvPr/>
        </p:nvGrpSpPr>
        <p:grpSpPr>
          <a:xfrm>
            <a:off x="16866052" y="5630635"/>
            <a:ext cx="2399665" cy="1203325"/>
            <a:chOff x="16866052" y="5630635"/>
            <a:chExt cx="2399665" cy="1203325"/>
          </a:xfrm>
        </p:grpSpPr>
        <p:sp>
          <p:nvSpPr>
            <p:cNvPr id="10" name="object 10"/>
            <p:cNvSpPr/>
            <p:nvPr/>
          </p:nvSpPr>
          <p:spPr>
            <a:xfrm>
              <a:off x="16866052" y="5630635"/>
              <a:ext cx="2399665" cy="1203325"/>
            </a:xfrm>
            <a:custGeom>
              <a:avLst/>
              <a:gdLst/>
              <a:ahLst/>
              <a:cxnLst/>
              <a:rect l="l" t="t" r="r" b="b"/>
              <a:pathLst>
                <a:path w="2399665" h="1203325">
                  <a:moveTo>
                    <a:pt x="1798039" y="0"/>
                  </a:moveTo>
                  <a:lnTo>
                    <a:pt x="601510" y="0"/>
                  </a:lnTo>
                  <a:lnTo>
                    <a:pt x="554502" y="1809"/>
                  </a:lnTo>
                  <a:lnTo>
                    <a:pt x="508483" y="7149"/>
                  </a:lnTo>
                  <a:lnTo>
                    <a:pt x="463588" y="15886"/>
                  </a:lnTo>
                  <a:lnTo>
                    <a:pt x="419949" y="27886"/>
                  </a:lnTo>
                  <a:lnTo>
                    <a:pt x="377702" y="43015"/>
                  </a:lnTo>
                  <a:lnTo>
                    <a:pt x="336979" y="61139"/>
                  </a:lnTo>
                  <a:lnTo>
                    <a:pt x="297914" y="82125"/>
                  </a:lnTo>
                  <a:lnTo>
                    <a:pt x="260641" y="105838"/>
                  </a:lnTo>
                  <a:lnTo>
                    <a:pt x="225294" y="132146"/>
                  </a:lnTo>
                  <a:lnTo>
                    <a:pt x="192006" y="160915"/>
                  </a:lnTo>
                  <a:lnTo>
                    <a:pt x="160911" y="192010"/>
                  </a:lnTo>
                  <a:lnTo>
                    <a:pt x="132143" y="225298"/>
                  </a:lnTo>
                  <a:lnTo>
                    <a:pt x="105836" y="260646"/>
                  </a:lnTo>
                  <a:lnTo>
                    <a:pt x="82122" y="297919"/>
                  </a:lnTo>
                  <a:lnTo>
                    <a:pt x="61137" y="336983"/>
                  </a:lnTo>
                  <a:lnTo>
                    <a:pt x="43013" y="377706"/>
                  </a:lnTo>
                  <a:lnTo>
                    <a:pt x="27885" y="419953"/>
                  </a:lnTo>
                  <a:lnTo>
                    <a:pt x="15886" y="463591"/>
                  </a:lnTo>
                  <a:lnTo>
                    <a:pt x="7149" y="508485"/>
                  </a:lnTo>
                  <a:lnTo>
                    <a:pt x="1809" y="554503"/>
                  </a:lnTo>
                  <a:lnTo>
                    <a:pt x="0" y="601510"/>
                  </a:lnTo>
                  <a:lnTo>
                    <a:pt x="1809" y="648518"/>
                  </a:lnTo>
                  <a:lnTo>
                    <a:pt x="7149" y="694537"/>
                  </a:lnTo>
                  <a:lnTo>
                    <a:pt x="15886" y="739432"/>
                  </a:lnTo>
                  <a:lnTo>
                    <a:pt x="27885" y="783071"/>
                  </a:lnTo>
                  <a:lnTo>
                    <a:pt x="43013" y="825318"/>
                  </a:lnTo>
                  <a:lnTo>
                    <a:pt x="61137" y="866041"/>
                  </a:lnTo>
                  <a:lnTo>
                    <a:pt x="82122" y="905106"/>
                  </a:lnTo>
                  <a:lnTo>
                    <a:pt x="105836" y="942379"/>
                  </a:lnTo>
                  <a:lnTo>
                    <a:pt x="132143" y="977726"/>
                  </a:lnTo>
                  <a:lnTo>
                    <a:pt x="160911" y="1011014"/>
                  </a:lnTo>
                  <a:lnTo>
                    <a:pt x="192006" y="1042109"/>
                  </a:lnTo>
                  <a:lnTo>
                    <a:pt x="225294" y="1070877"/>
                  </a:lnTo>
                  <a:lnTo>
                    <a:pt x="260641" y="1097184"/>
                  </a:lnTo>
                  <a:lnTo>
                    <a:pt x="297914" y="1120898"/>
                  </a:lnTo>
                  <a:lnTo>
                    <a:pt x="336979" y="1141883"/>
                  </a:lnTo>
                  <a:lnTo>
                    <a:pt x="377702" y="1160007"/>
                  </a:lnTo>
                  <a:lnTo>
                    <a:pt x="419949" y="1175135"/>
                  </a:lnTo>
                  <a:lnTo>
                    <a:pt x="463588" y="1187134"/>
                  </a:lnTo>
                  <a:lnTo>
                    <a:pt x="508483" y="1195871"/>
                  </a:lnTo>
                  <a:lnTo>
                    <a:pt x="554502" y="1201211"/>
                  </a:lnTo>
                  <a:lnTo>
                    <a:pt x="601510" y="1203020"/>
                  </a:lnTo>
                  <a:lnTo>
                    <a:pt x="1798039" y="1203020"/>
                  </a:lnTo>
                  <a:lnTo>
                    <a:pt x="1845047" y="1201211"/>
                  </a:lnTo>
                  <a:lnTo>
                    <a:pt x="1891066" y="1195871"/>
                  </a:lnTo>
                  <a:lnTo>
                    <a:pt x="1935961" y="1187134"/>
                  </a:lnTo>
                  <a:lnTo>
                    <a:pt x="1979600" y="1175135"/>
                  </a:lnTo>
                  <a:lnTo>
                    <a:pt x="2021847" y="1160007"/>
                  </a:lnTo>
                  <a:lnTo>
                    <a:pt x="2062570" y="1141883"/>
                  </a:lnTo>
                  <a:lnTo>
                    <a:pt x="2101635" y="1120898"/>
                  </a:lnTo>
                  <a:lnTo>
                    <a:pt x="2138908" y="1097184"/>
                  </a:lnTo>
                  <a:lnTo>
                    <a:pt x="2174255" y="1070877"/>
                  </a:lnTo>
                  <a:lnTo>
                    <a:pt x="2207543" y="1042109"/>
                  </a:lnTo>
                  <a:lnTo>
                    <a:pt x="2238638" y="1011014"/>
                  </a:lnTo>
                  <a:lnTo>
                    <a:pt x="2267406" y="977726"/>
                  </a:lnTo>
                  <a:lnTo>
                    <a:pt x="2293713" y="942379"/>
                  </a:lnTo>
                  <a:lnTo>
                    <a:pt x="2317427" y="905106"/>
                  </a:lnTo>
                  <a:lnTo>
                    <a:pt x="2338412" y="866041"/>
                  </a:lnTo>
                  <a:lnTo>
                    <a:pt x="2356536" y="825318"/>
                  </a:lnTo>
                  <a:lnTo>
                    <a:pt x="2371664" y="783071"/>
                  </a:lnTo>
                  <a:lnTo>
                    <a:pt x="2383663" y="739432"/>
                  </a:lnTo>
                  <a:lnTo>
                    <a:pt x="2392400" y="694537"/>
                  </a:lnTo>
                  <a:lnTo>
                    <a:pt x="2397740" y="648518"/>
                  </a:lnTo>
                  <a:lnTo>
                    <a:pt x="2399549" y="601510"/>
                  </a:lnTo>
                  <a:lnTo>
                    <a:pt x="2397740" y="554503"/>
                  </a:lnTo>
                  <a:lnTo>
                    <a:pt x="2392400" y="508485"/>
                  </a:lnTo>
                  <a:lnTo>
                    <a:pt x="2383663" y="463591"/>
                  </a:lnTo>
                  <a:lnTo>
                    <a:pt x="2371664" y="419953"/>
                  </a:lnTo>
                  <a:lnTo>
                    <a:pt x="2356536" y="377706"/>
                  </a:lnTo>
                  <a:lnTo>
                    <a:pt x="2338412" y="336983"/>
                  </a:lnTo>
                  <a:lnTo>
                    <a:pt x="2317427" y="297919"/>
                  </a:lnTo>
                  <a:lnTo>
                    <a:pt x="2293713" y="260646"/>
                  </a:lnTo>
                  <a:lnTo>
                    <a:pt x="2267406" y="225298"/>
                  </a:lnTo>
                  <a:lnTo>
                    <a:pt x="2238638" y="192010"/>
                  </a:lnTo>
                  <a:lnTo>
                    <a:pt x="2207543" y="160915"/>
                  </a:lnTo>
                  <a:lnTo>
                    <a:pt x="2174255" y="132146"/>
                  </a:lnTo>
                  <a:lnTo>
                    <a:pt x="2138908" y="105838"/>
                  </a:lnTo>
                  <a:lnTo>
                    <a:pt x="2101635" y="82125"/>
                  </a:lnTo>
                  <a:lnTo>
                    <a:pt x="2062570" y="61139"/>
                  </a:lnTo>
                  <a:lnTo>
                    <a:pt x="2021847" y="43015"/>
                  </a:lnTo>
                  <a:lnTo>
                    <a:pt x="1979600" y="27886"/>
                  </a:lnTo>
                  <a:lnTo>
                    <a:pt x="1935961" y="15886"/>
                  </a:lnTo>
                  <a:lnTo>
                    <a:pt x="1891066" y="7149"/>
                  </a:lnTo>
                  <a:lnTo>
                    <a:pt x="1845047" y="1809"/>
                  </a:lnTo>
                  <a:lnTo>
                    <a:pt x="179803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 txBox="1"/>
            <p:nvPr/>
          </p:nvSpPr>
          <p:spPr>
            <a:xfrm>
              <a:off x="17914625" y="5933668"/>
              <a:ext cx="290830" cy="591185"/>
            </a:xfrm>
            <a:prstGeom prst="rect">
              <a:avLst/>
            </a:prstGeom>
          </p:spPr>
          <p:txBody>
            <a:bodyPr vert="horz" wrap="square" lIns="0" tIns="1397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10"/>
                </a:spcBef>
              </a:pPr>
              <a:r>
                <a:rPr sz="3700" b="1" spc="5" dirty="0">
                  <a:latin typeface="Goethe FF Clan"/>
                  <a:cs typeface="Goethe FF Clan"/>
                </a:rPr>
                <a:t>3</a:t>
              </a:r>
              <a:endParaRPr sz="3700">
                <a:latin typeface="Goethe FF Clan"/>
                <a:cs typeface="Goethe FF Clan"/>
              </a:endParaRPr>
            </a:p>
          </p:txBody>
        </p:sp>
      </p:grpSp>
      <p:grpSp>
        <p:nvGrpSpPr>
          <p:cNvPr id="35" name="Button 3"/>
          <p:cNvGrpSpPr/>
          <p:nvPr/>
        </p:nvGrpSpPr>
        <p:grpSpPr>
          <a:xfrm>
            <a:off x="837673" y="5630635"/>
            <a:ext cx="2399665" cy="1203325"/>
            <a:chOff x="837673" y="5630635"/>
            <a:chExt cx="2399665" cy="1203325"/>
          </a:xfrm>
        </p:grpSpPr>
        <p:sp>
          <p:nvSpPr>
            <p:cNvPr id="12" name="object 12"/>
            <p:cNvSpPr/>
            <p:nvPr/>
          </p:nvSpPr>
          <p:spPr>
            <a:xfrm>
              <a:off x="837673" y="5630635"/>
              <a:ext cx="2399665" cy="1203325"/>
            </a:xfrm>
            <a:custGeom>
              <a:avLst/>
              <a:gdLst/>
              <a:ahLst/>
              <a:cxnLst/>
              <a:rect l="l" t="t" r="r" b="b"/>
              <a:pathLst>
                <a:path w="2399665" h="1203325">
                  <a:moveTo>
                    <a:pt x="1798039" y="0"/>
                  </a:moveTo>
                  <a:lnTo>
                    <a:pt x="601510" y="0"/>
                  </a:lnTo>
                  <a:lnTo>
                    <a:pt x="554502" y="1809"/>
                  </a:lnTo>
                  <a:lnTo>
                    <a:pt x="508483" y="7149"/>
                  </a:lnTo>
                  <a:lnTo>
                    <a:pt x="463588" y="15886"/>
                  </a:lnTo>
                  <a:lnTo>
                    <a:pt x="419949" y="27886"/>
                  </a:lnTo>
                  <a:lnTo>
                    <a:pt x="377702" y="43015"/>
                  </a:lnTo>
                  <a:lnTo>
                    <a:pt x="336979" y="61139"/>
                  </a:lnTo>
                  <a:lnTo>
                    <a:pt x="297914" y="82125"/>
                  </a:lnTo>
                  <a:lnTo>
                    <a:pt x="260641" y="105838"/>
                  </a:lnTo>
                  <a:lnTo>
                    <a:pt x="225294" y="132146"/>
                  </a:lnTo>
                  <a:lnTo>
                    <a:pt x="192006" y="160915"/>
                  </a:lnTo>
                  <a:lnTo>
                    <a:pt x="160911" y="192010"/>
                  </a:lnTo>
                  <a:lnTo>
                    <a:pt x="132143" y="225298"/>
                  </a:lnTo>
                  <a:lnTo>
                    <a:pt x="105836" y="260646"/>
                  </a:lnTo>
                  <a:lnTo>
                    <a:pt x="82122" y="297919"/>
                  </a:lnTo>
                  <a:lnTo>
                    <a:pt x="61137" y="336983"/>
                  </a:lnTo>
                  <a:lnTo>
                    <a:pt x="43013" y="377706"/>
                  </a:lnTo>
                  <a:lnTo>
                    <a:pt x="27885" y="419953"/>
                  </a:lnTo>
                  <a:lnTo>
                    <a:pt x="15886" y="463591"/>
                  </a:lnTo>
                  <a:lnTo>
                    <a:pt x="7149" y="508485"/>
                  </a:lnTo>
                  <a:lnTo>
                    <a:pt x="1809" y="554503"/>
                  </a:lnTo>
                  <a:lnTo>
                    <a:pt x="0" y="601510"/>
                  </a:lnTo>
                  <a:lnTo>
                    <a:pt x="1809" y="648518"/>
                  </a:lnTo>
                  <a:lnTo>
                    <a:pt x="7149" y="694537"/>
                  </a:lnTo>
                  <a:lnTo>
                    <a:pt x="15886" y="739432"/>
                  </a:lnTo>
                  <a:lnTo>
                    <a:pt x="27885" y="783071"/>
                  </a:lnTo>
                  <a:lnTo>
                    <a:pt x="43013" y="825318"/>
                  </a:lnTo>
                  <a:lnTo>
                    <a:pt x="61137" y="866041"/>
                  </a:lnTo>
                  <a:lnTo>
                    <a:pt x="82122" y="905106"/>
                  </a:lnTo>
                  <a:lnTo>
                    <a:pt x="105836" y="942379"/>
                  </a:lnTo>
                  <a:lnTo>
                    <a:pt x="132143" y="977726"/>
                  </a:lnTo>
                  <a:lnTo>
                    <a:pt x="160911" y="1011014"/>
                  </a:lnTo>
                  <a:lnTo>
                    <a:pt x="192006" y="1042109"/>
                  </a:lnTo>
                  <a:lnTo>
                    <a:pt x="225294" y="1070877"/>
                  </a:lnTo>
                  <a:lnTo>
                    <a:pt x="260641" y="1097184"/>
                  </a:lnTo>
                  <a:lnTo>
                    <a:pt x="297914" y="1120898"/>
                  </a:lnTo>
                  <a:lnTo>
                    <a:pt x="336979" y="1141883"/>
                  </a:lnTo>
                  <a:lnTo>
                    <a:pt x="377702" y="1160007"/>
                  </a:lnTo>
                  <a:lnTo>
                    <a:pt x="419949" y="1175135"/>
                  </a:lnTo>
                  <a:lnTo>
                    <a:pt x="463588" y="1187134"/>
                  </a:lnTo>
                  <a:lnTo>
                    <a:pt x="508483" y="1195871"/>
                  </a:lnTo>
                  <a:lnTo>
                    <a:pt x="554502" y="1201211"/>
                  </a:lnTo>
                  <a:lnTo>
                    <a:pt x="601510" y="1203020"/>
                  </a:lnTo>
                  <a:lnTo>
                    <a:pt x="1798039" y="1203020"/>
                  </a:lnTo>
                  <a:lnTo>
                    <a:pt x="1845047" y="1201211"/>
                  </a:lnTo>
                  <a:lnTo>
                    <a:pt x="1891066" y="1195871"/>
                  </a:lnTo>
                  <a:lnTo>
                    <a:pt x="1935961" y="1187134"/>
                  </a:lnTo>
                  <a:lnTo>
                    <a:pt x="1979600" y="1175135"/>
                  </a:lnTo>
                  <a:lnTo>
                    <a:pt x="2021847" y="1160007"/>
                  </a:lnTo>
                  <a:lnTo>
                    <a:pt x="2062570" y="1141883"/>
                  </a:lnTo>
                  <a:lnTo>
                    <a:pt x="2101635" y="1120898"/>
                  </a:lnTo>
                  <a:lnTo>
                    <a:pt x="2138908" y="1097184"/>
                  </a:lnTo>
                  <a:lnTo>
                    <a:pt x="2174255" y="1070877"/>
                  </a:lnTo>
                  <a:lnTo>
                    <a:pt x="2207543" y="1042109"/>
                  </a:lnTo>
                  <a:lnTo>
                    <a:pt x="2238638" y="1011014"/>
                  </a:lnTo>
                  <a:lnTo>
                    <a:pt x="2267406" y="977726"/>
                  </a:lnTo>
                  <a:lnTo>
                    <a:pt x="2293713" y="942379"/>
                  </a:lnTo>
                  <a:lnTo>
                    <a:pt x="2317427" y="905106"/>
                  </a:lnTo>
                  <a:lnTo>
                    <a:pt x="2338412" y="866041"/>
                  </a:lnTo>
                  <a:lnTo>
                    <a:pt x="2356536" y="825318"/>
                  </a:lnTo>
                  <a:lnTo>
                    <a:pt x="2371664" y="783071"/>
                  </a:lnTo>
                  <a:lnTo>
                    <a:pt x="2383663" y="739432"/>
                  </a:lnTo>
                  <a:lnTo>
                    <a:pt x="2392400" y="694537"/>
                  </a:lnTo>
                  <a:lnTo>
                    <a:pt x="2397740" y="648518"/>
                  </a:lnTo>
                  <a:lnTo>
                    <a:pt x="2399549" y="601510"/>
                  </a:lnTo>
                  <a:lnTo>
                    <a:pt x="2397740" y="554503"/>
                  </a:lnTo>
                  <a:lnTo>
                    <a:pt x="2392400" y="508485"/>
                  </a:lnTo>
                  <a:lnTo>
                    <a:pt x="2383663" y="463591"/>
                  </a:lnTo>
                  <a:lnTo>
                    <a:pt x="2371664" y="419953"/>
                  </a:lnTo>
                  <a:lnTo>
                    <a:pt x="2356536" y="377706"/>
                  </a:lnTo>
                  <a:lnTo>
                    <a:pt x="2338412" y="336983"/>
                  </a:lnTo>
                  <a:lnTo>
                    <a:pt x="2317427" y="297919"/>
                  </a:lnTo>
                  <a:lnTo>
                    <a:pt x="2293713" y="260646"/>
                  </a:lnTo>
                  <a:lnTo>
                    <a:pt x="2267406" y="225298"/>
                  </a:lnTo>
                  <a:lnTo>
                    <a:pt x="2238638" y="192010"/>
                  </a:lnTo>
                  <a:lnTo>
                    <a:pt x="2207543" y="160915"/>
                  </a:lnTo>
                  <a:lnTo>
                    <a:pt x="2174255" y="132146"/>
                  </a:lnTo>
                  <a:lnTo>
                    <a:pt x="2138908" y="105838"/>
                  </a:lnTo>
                  <a:lnTo>
                    <a:pt x="2101635" y="82125"/>
                  </a:lnTo>
                  <a:lnTo>
                    <a:pt x="2062570" y="61139"/>
                  </a:lnTo>
                  <a:lnTo>
                    <a:pt x="2021847" y="43015"/>
                  </a:lnTo>
                  <a:lnTo>
                    <a:pt x="1979600" y="27886"/>
                  </a:lnTo>
                  <a:lnTo>
                    <a:pt x="1935961" y="15886"/>
                  </a:lnTo>
                  <a:lnTo>
                    <a:pt x="1891066" y="7149"/>
                  </a:lnTo>
                  <a:lnTo>
                    <a:pt x="1845047" y="1809"/>
                  </a:lnTo>
                  <a:lnTo>
                    <a:pt x="179803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 txBox="1"/>
            <p:nvPr/>
          </p:nvSpPr>
          <p:spPr>
            <a:xfrm>
              <a:off x="1886248" y="5933668"/>
              <a:ext cx="290830" cy="591185"/>
            </a:xfrm>
            <a:prstGeom prst="rect">
              <a:avLst/>
            </a:prstGeom>
          </p:spPr>
          <p:txBody>
            <a:bodyPr vert="horz" wrap="square" lIns="0" tIns="1397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10"/>
                </a:spcBef>
              </a:pPr>
              <a:r>
                <a:rPr sz="3700" b="1" spc="5" dirty="0">
                  <a:latin typeface="Goethe FF Clan"/>
                  <a:cs typeface="Goethe FF Clan"/>
                </a:rPr>
                <a:t>3</a:t>
              </a:r>
              <a:endParaRPr sz="3700">
                <a:latin typeface="Goethe FF Clan"/>
                <a:cs typeface="Goethe FF Clan"/>
              </a:endParaRPr>
            </a:p>
          </p:txBody>
        </p:sp>
      </p:grpSp>
      <p:grpSp>
        <p:nvGrpSpPr>
          <p:cNvPr id="31" name="Button 4a"/>
          <p:cNvGrpSpPr/>
          <p:nvPr/>
        </p:nvGrpSpPr>
        <p:grpSpPr>
          <a:xfrm>
            <a:off x="16866052" y="7074267"/>
            <a:ext cx="2399665" cy="1203325"/>
            <a:chOff x="16866052" y="7074267"/>
            <a:chExt cx="2399665" cy="1203325"/>
          </a:xfrm>
        </p:grpSpPr>
        <p:sp>
          <p:nvSpPr>
            <p:cNvPr id="14" name="object 14"/>
            <p:cNvSpPr/>
            <p:nvPr/>
          </p:nvSpPr>
          <p:spPr>
            <a:xfrm>
              <a:off x="16866052" y="7074267"/>
              <a:ext cx="2399665" cy="1203325"/>
            </a:xfrm>
            <a:custGeom>
              <a:avLst/>
              <a:gdLst/>
              <a:ahLst/>
              <a:cxnLst/>
              <a:rect l="l" t="t" r="r" b="b"/>
              <a:pathLst>
                <a:path w="2399665" h="1203325">
                  <a:moveTo>
                    <a:pt x="1798039" y="0"/>
                  </a:moveTo>
                  <a:lnTo>
                    <a:pt x="601510" y="0"/>
                  </a:lnTo>
                  <a:lnTo>
                    <a:pt x="554502" y="1809"/>
                  </a:lnTo>
                  <a:lnTo>
                    <a:pt x="508483" y="7149"/>
                  </a:lnTo>
                  <a:lnTo>
                    <a:pt x="463588" y="15886"/>
                  </a:lnTo>
                  <a:lnTo>
                    <a:pt x="419949" y="27886"/>
                  </a:lnTo>
                  <a:lnTo>
                    <a:pt x="377702" y="43015"/>
                  </a:lnTo>
                  <a:lnTo>
                    <a:pt x="336979" y="61139"/>
                  </a:lnTo>
                  <a:lnTo>
                    <a:pt x="297914" y="82125"/>
                  </a:lnTo>
                  <a:lnTo>
                    <a:pt x="260641" y="105838"/>
                  </a:lnTo>
                  <a:lnTo>
                    <a:pt x="225294" y="132146"/>
                  </a:lnTo>
                  <a:lnTo>
                    <a:pt x="192006" y="160915"/>
                  </a:lnTo>
                  <a:lnTo>
                    <a:pt x="160911" y="192010"/>
                  </a:lnTo>
                  <a:lnTo>
                    <a:pt x="132143" y="225298"/>
                  </a:lnTo>
                  <a:lnTo>
                    <a:pt x="105836" y="260646"/>
                  </a:lnTo>
                  <a:lnTo>
                    <a:pt x="82122" y="297919"/>
                  </a:lnTo>
                  <a:lnTo>
                    <a:pt x="61137" y="336983"/>
                  </a:lnTo>
                  <a:lnTo>
                    <a:pt x="43013" y="377706"/>
                  </a:lnTo>
                  <a:lnTo>
                    <a:pt x="27885" y="419953"/>
                  </a:lnTo>
                  <a:lnTo>
                    <a:pt x="15886" y="463591"/>
                  </a:lnTo>
                  <a:lnTo>
                    <a:pt x="7149" y="508485"/>
                  </a:lnTo>
                  <a:lnTo>
                    <a:pt x="1809" y="554503"/>
                  </a:lnTo>
                  <a:lnTo>
                    <a:pt x="0" y="601510"/>
                  </a:lnTo>
                  <a:lnTo>
                    <a:pt x="1809" y="648518"/>
                  </a:lnTo>
                  <a:lnTo>
                    <a:pt x="7149" y="694537"/>
                  </a:lnTo>
                  <a:lnTo>
                    <a:pt x="15886" y="739433"/>
                  </a:lnTo>
                  <a:lnTo>
                    <a:pt x="27885" y="783072"/>
                  </a:lnTo>
                  <a:lnTo>
                    <a:pt x="43013" y="825320"/>
                  </a:lnTo>
                  <a:lnTo>
                    <a:pt x="61137" y="866043"/>
                  </a:lnTo>
                  <a:lnTo>
                    <a:pt x="82122" y="905109"/>
                  </a:lnTo>
                  <a:lnTo>
                    <a:pt x="105836" y="942382"/>
                  </a:lnTo>
                  <a:lnTo>
                    <a:pt x="132143" y="977730"/>
                  </a:lnTo>
                  <a:lnTo>
                    <a:pt x="160911" y="1011019"/>
                  </a:lnTo>
                  <a:lnTo>
                    <a:pt x="192006" y="1042114"/>
                  </a:lnTo>
                  <a:lnTo>
                    <a:pt x="225294" y="1070883"/>
                  </a:lnTo>
                  <a:lnTo>
                    <a:pt x="260641" y="1097191"/>
                  </a:lnTo>
                  <a:lnTo>
                    <a:pt x="297914" y="1120905"/>
                  </a:lnTo>
                  <a:lnTo>
                    <a:pt x="336979" y="1141891"/>
                  </a:lnTo>
                  <a:lnTo>
                    <a:pt x="377702" y="1160016"/>
                  </a:lnTo>
                  <a:lnTo>
                    <a:pt x="419949" y="1175145"/>
                  </a:lnTo>
                  <a:lnTo>
                    <a:pt x="463588" y="1187144"/>
                  </a:lnTo>
                  <a:lnTo>
                    <a:pt x="508483" y="1195881"/>
                  </a:lnTo>
                  <a:lnTo>
                    <a:pt x="554502" y="1201221"/>
                  </a:lnTo>
                  <a:lnTo>
                    <a:pt x="601510" y="1203031"/>
                  </a:lnTo>
                  <a:lnTo>
                    <a:pt x="1798039" y="1203031"/>
                  </a:lnTo>
                  <a:lnTo>
                    <a:pt x="1845047" y="1201221"/>
                  </a:lnTo>
                  <a:lnTo>
                    <a:pt x="1891066" y="1195881"/>
                  </a:lnTo>
                  <a:lnTo>
                    <a:pt x="1935961" y="1187144"/>
                  </a:lnTo>
                  <a:lnTo>
                    <a:pt x="1979600" y="1175145"/>
                  </a:lnTo>
                  <a:lnTo>
                    <a:pt x="2021847" y="1160016"/>
                  </a:lnTo>
                  <a:lnTo>
                    <a:pt x="2062570" y="1141891"/>
                  </a:lnTo>
                  <a:lnTo>
                    <a:pt x="2101635" y="1120905"/>
                  </a:lnTo>
                  <a:lnTo>
                    <a:pt x="2138908" y="1097191"/>
                  </a:lnTo>
                  <a:lnTo>
                    <a:pt x="2174255" y="1070883"/>
                  </a:lnTo>
                  <a:lnTo>
                    <a:pt x="2207543" y="1042114"/>
                  </a:lnTo>
                  <a:lnTo>
                    <a:pt x="2238638" y="1011019"/>
                  </a:lnTo>
                  <a:lnTo>
                    <a:pt x="2267406" y="977730"/>
                  </a:lnTo>
                  <a:lnTo>
                    <a:pt x="2293713" y="942382"/>
                  </a:lnTo>
                  <a:lnTo>
                    <a:pt x="2317427" y="905109"/>
                  </a:lnTo>
                  <a:lnTo>
                    <a:pt x="2338412" y="866043"/>
                  </a:lnTo>
                  <a:lnTo>
                    <a:pt x="2356536" y="825320"/>
                  </a:lnTo>
                  <a:lnTo>
                    <a:pt x="2371664" y="783072"/>
                  </a:lnTo>
                  <a:lnTo>
                    <a:pt x="2383663" y="739433"/>
                  </a:lnTo>
                  <a:lnTo>
                    <a:pt x="2392400" y="694537"/>
                  </a:lnTo>
                  <a:lnTo>
                    <a:pt x="2397740" y="648518"/>
                  </a:lnTo>
                  <a:lnTo>
                    <a:pt x="2399549" y="601510"/>
                  </a:lnTo>
                  <a:lnTo>
                    <a:pt x="2397740" y="554503"/>
                  </a:lnTo>
                  <a:lnTo>
                    <a:pt x="2392400" y="508485"/>
                  </a:lnTo>
                  <a:lnTo>
                    <a:pt x="2383663" y="463591"/>
                  </a:lnTo>
                  <a:lnTo>
                    <a:pt x="2371664" y="419953"/>
                  </a:lnTo>
                  <a:lnTo>
                    <a:pt x="2356536" y="377706"/>
                  </a:lnTo>
                  <a:lnTo>
                    <a:pt x="2338412" y="336983"/>
                  </a:lnTo>
                  <a:lnTo>
                    <a:pt x="2317427" y="297919"/>
                  </a:lnTo>
                  <a:lnTo>
                    <a:pt x="2293713" y="260646"/>
                  </a:lnTo>
                  <a:lnTo>
                    <a:pt x="2267406" y="225298"/>
                  </a:lnTo>
                  <a:lnTo>
                    <a:pt x="2238638" y="192010"/>
                  </a:lnTo>
                  <a:lnTo>
                    <a:pt x="2207543" y="160915"/>
                  </a:lnTo>
                  <a:lnTo>
                    <a:pt x="2174255" y="132146"/>
                  </a:lnTo>
                  <a:lnTo>
                    <a:pt x="2138908" y="105838"/>
                  </a:lnTo>
                  <a:lnTo>
                    <a:pt x="2101635" y="82125"/>
                  </a:lnTo>
                  <a:lnTo>
                    <a:pt x="2062570" y="61139"/>
                  </a:lnTo>
                  <a:lnTo>
                    <a:pt x="2021847" y="43015"/>
                  </a:lnTo>
                  <a:lnTo>
                    <a:pt x="1979600" y="27886"/>
                  </a:lnTo>
                  <a:lnTo>
                    <a:pt x="1935961" y="15886"/>
                  </a:lnTo>
                  <a:lnTo>
                    <a:pt x="1891066" y="7149"/>
                  </a:lnTo>
                  <a:lnTo>
                    <a:pt x="1845047" y="1809"/>
                  </a:lnTo>
                  <a:lnTo>
                    <a:pt x="179803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 txBox="1"/>
            <p:nvPr/>
          </p:nvSpPr>
          <p:spPr>
            <a:xfrm>
              <a:off x="17908971" y="7377300"/>
              <a:ext cx="301625" cy="591185"/>
            </a:xfrm>
            <a:prstGeom prst="rect">
              <a:avLst/>
            </a:prstGeom>
          </p:spPr>
          <p:txBody>
            <a:bodyPr vert="horz" wrap="square" lIns="0" tIns="1397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10"/>
                </a:spcBef>
              </a:pPr>
              <a:r>
                <a:rPr sz="3700" b="1" spc="5" dirty="0">
                  <a:latin typeface="Goethe FF Clan"/>
                  <a:cs typeface="Goethe FF Clan"/>
                </a:rPr>
                <a:t>4</a:t>
              </a:r>
              <a:endParaRPr sz="3700">
                <a:latin typeface="Goethe FF Clan"/>
                <a:cs typeface="Goethe FF Clan"/>
              </a:endParaRPr>
            </a:p>
          </p:txBody>
        </p:sp>
      </p:grpSp>
      <p:grpSp>
        <p:nvGrpSpPr>
          <p:cNvPr id="34" name="Button 4"/>
          <p:cNvGrpSpPr/>
          <p:nvPr/>
        </p:nvGrpSpPr>
        <p:grpSpPr>
          <a:xfrm>
            <a:off x="837673" y="7074267"/>
            <a:ext cx="2399665" cy="1203325"/>
            <a:chOff x="837673" y="7074267"/>
            <a:chExt cx="2399665" cy="1203325"/>
          </a:xfrm>
        </p:grpSpPr>
        <p:sp>
          <p:nvSpPr>
            <p:cNvPr id="16" name="object 16"/>
            <p:cNvSpPr/>
            <p:nvPr/>
          </p:nvSpPr>
          <p:spPr>
            <a:xfrm>
              <a:off x="837673" y="7074267"/>
              <a:ext cx="2399665" cy="1203325"/>
            </a:xfrm>
            <a:custGeom>
              <a:avLst/>
              <a:gdLst/>
              <a:ahLst/>
              <a:cxnLst/>
              <a:rect l="l" t="t" r="r" b="b"/>
              <a:pathLst>
                <a:path w="2399665" h="1203325">
                  <a:moveTo>
                    <a:pt x="1798039" y="0"/>
                  </a:moveTo>
                  <a:lnTo>
                    <a:pt x="601510" y="0"/>
                  </a:lnTo>
                  <a:lnTo>
                    <a:pt x="554502" y="1809"/>
                  </a:lnTo>
                  <a:lnTo>
                    <a:pt x="508483" y="7149"/>
                  </a:lnTo>
                  <a:lnTo>
                    <a:pt x="463588" y="15886"/>
                  </a:lnTo>
                  <a:lnTo>
                    <a:pt x="419949" y="27886"/>
                  </a:lnTo>
                  <a:lnTo>
                    <a:pt x="377702" y="43015"/>
                  </a:lnTo>
                  <a:lnTo>
                    <a:pt x="336979" y="61139"/>
                  </a:lnTo>
                  <a:lnTo>
                    <a:pt x="297914" y="82125"/>
                  </a:lnTo>
                  <a:lnTo>
                    <a:pt x="260641" y="105838"/>
                  </a:lnTo>
                  <a:lnTo>
                    <a:pt x="225294" y="132146"/>
                  </a:lnTo>
                  <a:lnTo>
                    <a:pt x="192006" y="160915"/>
                  </a:lnTo>
                  <a:lnTo>
                    <a:pt x="160911" y="192010"/>
                  </a:lnTo>
                  <a:lnTo>
                    <a:pt x="132143" y="225298"/>
                  </a:lnTo>
                  <a:lnTo>
                    <a:pt x="105836" y="260646"/>
                  </a:lnTo>
                  <a:lnTo>
                    <a:pt x="82122" y="297919"/>
                  </a:lnTo>
                  <a:lnTo>
                    <a:pt x="61137" y="336983"/>
                  </a:lnTo>
                  <a:lnTo>
                    <a:pt x="43013" y="377706"/>
                  </a:lnTo>
                  <a:lnTo>
                    <a:pt x="27885" y="419953"/>
                  </a:lnTo>
                  <a:lnTo>
                    <a:pt x="15886" y="463591"/>
                  </a:lnTo>
                  <a:lnTo>
                    <a:pt x="7149" y="508485"/>
                  </a:lnTo>
                  <a:lnTo>
                    <a:pt x="1809" y="554503"/>
                  </a:lnTo>
                  <a:lnTo>
                    <a:pt x="0" y="601510"/>
                  </a:lnTo>
                  <a:lnTo>
                    <a:pt x="1809" y="648518"/>
                  </a:lnTo>
                  <a:lnTo>
                    <a:pt x="7149" y="694537"/>
                  </a:lnTo>
                  <a:lnTo>
                    <a:pt x="15886" y="739433"/>
                  </a:lnTo>
                  <a:lnTo>
                    <a:pt x="27885" y="783072"/>
                  </a:lnTo>
                  <a:lnTo>
                    <a:pt x="43013" y="825320"/>
                  </a:lnTo>
                  <a:lnTo>
                    <a:pt x="61137" y="866043"/>
                  </a:lnTo>
                  <a:lnTo>
                    <a:pt x="82122" y="905109"/>
                  </a:lnTo>
                  <a:lnTo>
                    <a:pt x="105836" y="942382"/>
                  </a:lnTo>
                  <a:lnTo>
                    <a:pt x="132143" y="977730"/>
                  </a:lnTo>
                  <a:lnTo>
                    <a:pt x="160911" y="1011019"/>
                  </a:lnTo>
                  <a:lnTo>
                    <a:pt x="192006" y="1042114"/>
                  </a:lnTo>
                  <a:lnTo>
                    <a:pt x="225294" y="1070883"/>
                  </a:lnTo>
                  <a:lnTo>
                    <a:pt x="260641" y="1097191"/>
                  </a:lnTo>
                  <a:lnTo>
                    <a:pt x="297914" y="1120905"/>
                  </a:lnTo>
                  <a:lnTo>
                    <a:pt x="336979" y="1141891"/>
                  </a:lnTo>
                  <a:lnTo>
                    <a:pt x="377702" y="1160016"/>
                  </a:lnTo>
                  <a:lnTo>
                    <a:pt x="419949" y="1175145"/>
                  </a:lnTo>
                  <a:lnTo>
                    <a:pt x="463588" y="1187144"/>
                  </a:lnTo>
                  <a:lnTo>
                    <a:pt x="508483" y="1195881"/>
                  </a:lnTo>
                  <a:lnTo>
                    <a:pt x="554502" y="1201221"/>
                  </a:lnTo>
                  <a:lnTo>
                    <a:pt x="601510" y="1203031"/>
                  </a:lnTo>
                  <a:lnTo>
                    <a:pt x="1798039" y="1203031"/>
                  </a:lnTo>
                  <a:lnTo>
                    <a:pt x="1845047" y="1201221"/>
                  </a:lnTo>
                  <a:lnTo>
                    <a:pt x="1891066" y="1195881"/>
                  </a:lnTo>
                  <a:lnTo>
                    <a:pt x="1935961" y="1187144"/>
                  </a:lnTo>
                  <a:lnTo>
                    <a:pt x="1979600" y="1175145"/>
                  </a:lnTo>
                  <a:lnTo>
                    <a:pt x="2021847" y="1160016"/>
                  </a:lnTo>
                  <a:lnTo>
                    <a:pt x="2062570" y="1141891"/>
                  </a:lnTo>
                  <a:lnTo>
                    <a:pt x="2101635" y="1120905"/>
                  </a:lnTo>
                  <a:lnTo>
                    <a:pt x="2138908" y="1097191"/>
                  </a:lnTo>
                  <a:lnTo>
                    <a:pt x="2174255" y="1070883"/>
                  </a:lnTo>
                  <a:lnTo>
                    <a:pt x="2207543" y="1042114"/>
                  </a:lnTo>
                  <a:lnTo>
                    <a:pt x="2238638" y="1011019"/>
                  </a:lnTo>
                  <a:lnTo>
                    <a:pt x="2267406" y="977730"/>
                  </a:lnTo>
                  <a:lnTo>
                    <a:pt x="2293713" y="942382"/>
                  </a:lnTo>
                  <a:lnTo>
                    <a:pt x="2317427" y="905109"/>
                  </a:lnTo>
                  <a:lnTo>
                    <a:pt x="2338412" y="866043"/>
                  </a:lnTo>
                  <a:lnTo>
                    <a:pt x="2356536" y="825320"/>
                  </a:lnTo>
                  <a:lnTo>
                    <a:pt x="2371664" y="783072"/>
                  </a:lnTo>
                  <a:lnTo>
                    <a:pt x="2383663" y="739433"/>
                  </a:lnTo>
                  <a:lnTo>
                    <a:pt x="2392400" y="694537"/>
                  </a:lnTo>
                  <a:lnTo>
                    <a:pt x="2397740" y="648518"/>
                  </a:lnTo>
                  <a:lnTo>
                    <a:pt x="2399549" y="601510"/>
                  </a:lnTo>
                  <a:lnTo>
                    <a:pt x="2397740" y="554503"/>
                  </a:lnTo>
                  <a:lnTo>
                    <a:pt x="2392400" y="508485"/>
                  </a:lnTo>
                  <a:lnTo>
                    <a:pt x="2383663" y="463591"/>
                  </a:lnTo>
                  <a:lnTo>
                    <a:pt x="2371664" y="419953"/>
                  </a:lnTo>
                  <a:lnTo>
                    <a:pt x="2356536" y="377706"/>
                  </a:lnTo>
                  <a:lnTo>
                    <a:pt x="2338412" y="336983"/>
                  </a:lnTo>
                  <a:lnTo>
                    <a:pt x="2317427" y="297919"/>
                  </a:lnTo>
                  <a:lnTo>
                    <a:pt x="2293713" y="260646"/>
                  </a:lnTo>
                  <a:lnTo>
                    <a:pt x="2267406" y="225298"/>
                  </a:lnTo>
                  <a:lnTo>
                    <a:pt x="2238638" y="192010"/>
                  </a:lnTo>
                  <a:lnTo>
                    <a:pt x="2207543" y="160915"/>
                  </a:lnTo>
                  <a:lnTo>
                    <a:pt x="2174255" y="132146"/>
                  </a:lnTo>
                  <a:lnTo>
                    <a:pt x="2138908" y="105838"/>
                  </a:lnTo>
                  <a:lnTo>
                    <a:pt x="2101635" y="82125"/>
                  </a:lnTo>
                  <a:lnTo>
                    <a:pt x="2062570" y="61139"/>
                  </a:lnTo>
                  <a:lnTo>
                    <a:pt x="2021847" y="43015"/>
                  </a:lnTo>
                  <a:lnTo>
                    <a:pt x="1979600" y="27886"/>
                  </a:lnTo>
                  <a:lnTo>
                    <a:pt x="1935961" y="15886"/>
                  </a:lnTo>
                  <a:lnTo>
                    <a:pt x="1891066" y="7149"/>
                  </a:lnTo>
                  <a:lnTo>
                    <a:pt x="1845047" y="1809"/>
                  </a:lnTo>
                  <a:lnTo>
                    <a:pt x="179803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 txBox="1"/>
            <p:nvPr/>
          </p:nvSpPr>
          <p:spPr>
            <a:xfrm>
              <a:off x="1880593" y="7377300"/>
              <a:ext cx="301625" cy="591185"/>
            </a:xfrm>
            <a:prstGeom prst="rect">
              <a:avLst/>
            </a:prstGeom>
          </p:spPr>
          <p:txBody>
            <a:bodyPr vert="horz" wrap="square" lIns="0" tIns="1397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10"/>
                </a:spcBef>
              </a:pPr>
              <a:r>
                <a:rPr sz="3700" b="1" spc="5" dirty="0">
                  <a:latin typeface="Goethe FF Clan"/>
                  <a:cs typeface="Goethe FF Clan"/>
                </a:rPr>
                <a:t>4</a:t>
              </a:r>
              <a:endParaRPr sz="3700">
                <a:latin typeface="Goethe FF Clan"/>
                <a:cs typeface="Goethe FF Clan"/>
              </a:endParaRPr>
            </a:p>
          </p:txBody>
        </p:sp>
      </p:grpSp>
      <p:grpSp>
        <p:nvGrpSpPr>
          <p:cNvPr id="32" name="Button 5a"/>
          <p:cNvGrpSpPr/>
          <p:nvPr/>
        </p:nvGrpSpPr>
        <p:grpSpPr>
          <a:xfrm>
            <a:off x="16866052" y="8517898"/>
            <a:ext cx="2399665" cy="1203325"/>
            <a:chOff x="16866052" y="8517898"/>
            <a:chExt cx="2399665" cy="1203325"/>
          </a:xfrm>
        </p:grpSpPr>
        <p:sp>
          <p:nvSpPr>
            <p:cNvPr id="18" name="object 18"/>
            <p:cNvSpPr/>
            <p:nvPr/>
          </p:nvSpPr>
          <p:spPr>
            <a:xfrm>
              <a:off x="16866052" y="8517898"/>
              <a:ext cx="2399665" cy="1203325"/>
            </a:xfrm>
            <a:custGeom>
              <a:avLst/>
              <a:gdLst/>
              <a:ahLst/>
              <a:cxnLst/>
              <a:rect l="l" t="t" r="r" b="b"/>
              <a:pathLst>
                <a:path w="2399665" h="1203325">
                  <a:moveTo>
                    <a:pt x="1798039" y="0"/>
                  </a:moveTo>
                  <a:lnTo>
                    <a:pt x="601510" y="0"/>
                  </a:lnTo>
                  <a:lnTo>
                    <a:pt x="554502" y="1809"/>
                  </a:lnTo>
                  <a:lnTo>
                    <a:pt x="508483" y="7149"/>
                  </a:lnTo>
                  <a:lnTo>
                    <a:pt x="463588" y="15886"/>
                  </a:lnTo>
                  <a:lnTo>
                    <a:pt x="419949" y="27886"/>
                  </a:lnTo>
                  <a:lnTo>
                    <a:pt x="377702" y="43015"/>
                  </a:lnTo>
                  <a:lnTo>
                    <a:pt x="336979" y="61139"/>
                  </a:lnTo>
                  <a:lnTo>
                    <a:pt x="297914" y="82125"/>
                  </a:lnTo>
                  <a:lnTo>
                    <a:pt x="260641" y="105838"/>
                  </a:lnTo>
                  <a:lnTo>
                    <a:pt x="225294" y="132146"/>
                  </a:lnTo>
                  <a:lnTo>
                    <a:pt x="192006" y="160915"/>
                  </a:lnTo>
                  <a:lnTo>
                    <a:pt x="160911" y="192010"/>
                  </a:lnTo>
                  <a:lnTo>
                    <a:pt x="132143" y="225298"/>
                  </a:lnTo>
                  <a:lnTo>
                    <a:pt x="105836" y="260646"/>
                  </a:lnTo>
                  <a:lnTo>
                    <a:pt x="82122" y="297919"/>
                  </a:lnTo>
                  <a:lnTo>
                    <a:pt x="61137" y="336983"/>
                  </a:lnTo>
                  <a:lnTo>
                    <a:pt x="43013" y="377706"/>
                  </a:lnTo>
                  <a:lnTo>
                    <a:pt x="27885" y="419953"/>
                  </a:lnTo>
                  <a:lnTo>
                    <a:pt x="15886" y="463591"/>
                  </a:lnTo>
                  <a:lnTo>
                    <a:pt x="7149" y="508485"/>
                  </a:lnTo>
                  <a:lnTo>
                    <a:pt x="1809" y="554503"/>
                  </a:lnTo>
                  <a:lnTo>
                    <a:pt x="0" y="601510"/>
                  </a:lnTo>
                  <a:lnTo>
                    <a:pt x="1809" y="648518"/>
                  </a:lnTo>
                  <a:lnTo>
                    <a:pt x="7149" y="694537"/>
                  </a:lnTo>
                  <a:lnTo>
                    <a:pt x="15886" y="739433"/>
                  </a:lnTo>
                  <a:lnTo>
                    <a:pt x="27885" y="783072"/>
                  </a:lnTo>
                  <a:lnTo>
                    <a:pt x="43013" y="825320"/>
                  </a:lnTo>
                  <a:lnTo>
                    <a:pt x="61137" y="866043"/>
                  </a:lnTo>
                  <a:lnTo>
                    <a:pt x="82122" y="905109"/>
                  </a:lnTo>
                  <a:lnTo>
                    <a:pt x="105836" y="942382"/>
                  </a:lnTo>
                  <a:lnTo>
                    <a:pt x="132143" y="977730"/>
                  </a:lnTo>
                  <a:lnTo>
                    <a:pt x="160911" y="1011019"/>
                  </a:lnTo>
                  <a:lnTo>
                    <a:pt x="192006" y="1042114"/>
                  </a:lnTo>
                  <a:lnTo>
                    <a:pt x="225294" y="1070883"/>
                  </a:lnTo>
                  <a:lnTo>
                    <a:pt x="260641" y="1097191"/>
                  </a:lnTo>
                  <a:lnTo>
                    <a:pt x="297914" y="1120905"/>
                  </a:lnTo>
                  <a:lnTo>
                    <a:pt x="336979" y="1141891"/>
                  </a:lnTo>
                  <a:lnTo>
                    <a:pt x="377702" y="1160016"/>
                  </a:lnTo>
                  <a:lnTo>
                    <a:pt x="419949" y="1175145"/>
                  </a:lnTo>
                  <a:lnTo>
                    <a:pt x="463588" y="1187144"/>
                  </a:lnTo>
                  <a:lnTo>
                    <a:pt x="508483" y="1195881"/>
                  </a:lnTo>
                  <a:lnTo>
                    <a:pt x="554502" y="1201221"/>
                  </a:lnTo>
                  <a:lnTo>
                    <a:pt x="601510" y="1203031"/>
                  </a:lnTo>
                  <a:lnTo>
                    <a:pt x="1798039" y="1203031"/>
                  </a:lnTo>
                  <a:lnTo>
                    <a:pt x="1845047" y="1201221"/>
                  </a:lnTo>
                  <a:lnTo>
                    <a:pt x="1891066" y="1195881"/>
                  </a:lnTo>
                  <a:lnTo>
                    <a:pt x="1935961" y="1187144"/>
                  </a:lnTo>
                  <a:lnTo>
                    <a:pt x="1979600" y="1175145"/>
                  </a:lnTo>
                  <a:lnTo>
                    <a:pt x="2021847" y="1160016"/>
                  </a:lnTo>
                  <a:lnTo>
                    <a:pt x="2062570" y="1141891"/>
                  </a:lnTo>
                  <a:lnTo>
                    <a:pt x="2101635" y="1120905"/>
                  </a:lnTo>
                  <a:lnTo>
                    <a:pt x="2138908" y="1097191"/>
                  </a:lnTo>
                  <a:lnTo>
                    <a:pt x="2174255" y="1070883"/>
                  </a:lnTo>
                  <a:lnTo>
                    <a:pt x="2207543" y="1042114"/>
                  </a:lnTo>
                  <a:lnTo>
                    <a:pt x="2238638" y="1011019"/>
                  </a:lnTo>
                  <a:lnTo>
                    <a:pt x="2267406" y="977730"/>
                  </a:lnTo>
                  <a:lnTo>
                    <a:pt x="2293713" y="942382"/>
                  </a:lnTo>
                  <a:lnTo>
                    <a:pt x="2317427" y="905109"/>
                  </a:lnTo>
                  <a:lnTo>
                    <a:pt x="2338412" y="866043"/>
                  </a:lnTo>
                  <a:lnTo>
                    <a:pt x="2356536" y="825320"/>
                  </a:lnTo>
                  <a:lnTo>
                    <a:pt x="2371664" y="783072"/>
                  </a:lnTo>
                  <a:lnTo>
                    <a:pt x="2383663" y="739433"/>
                  </a:lnTo>
                  <a:lnTo>
                    <a:pt x="2392400" y="694537"/>
                  </a:lnTo>
                  <a:lnTo>
                    <a:pt x="2397740" y="648518"/>
                  </a:lnTo>
                  <a:lnTo>
                    <a:pt x="2399549" y="601510"/>
                  </a:lnTo>
                  <a:lnTo>
                    <a:pt x="2397740" y="554503"/>
                  </a:lnTo>
                  <a:lnTo>
                    <a:pt x="2392400" y="508485"/>
                  </a:lnTo>
                  <a:lnTo>
                    <a:pt x="2383663" y="463591"/>
                  </a:lnTo>
                  <a:lnTo>
                    <a:pt x="2371664" y="419953"/>
                  </a:lnTo>
                  <a:lnTo>
                    <a:pt x="2356536" y="377706"/>
                  </a:lnTo>
                  <a:lnTo>
                    <a:pt x="2338412" y="336983"/>
                  </a:lnTo>
                  <a:lnTo>
                    <a:pt x="2317427" y="297919"/>
                  </a:lnTo>
                  <a:lnTo>
                    <a:pt x="2293713" y="260646"/>
                  </a:lnTo>
                  <a:lnTo>
                    <a:pt x="2267406" y="225298"/>
                  </a:lnTo>
                  <a:lnTo>
                    <a:pt x="2238638" y="192010"/>
                  </a:lnTo>
                  <a:lnTo>
                    <a:pt x="2207543" y="160915"/>
                  </a:lnTo>
                  <a:lnTo>
                    <a:pt x="2174255" y="132146"/>
                  </a:lnTo>
                  <a:lnTo>
                    <a:pt x="2138908" y="105838"/>
                  </a:lnTo>
                  <a:lnTo>
                    <a:pt x="2101635" y="82125"/>
                  </a:lnTo>
                  <a:lnTo>
                    <a:pt x="2062570" y="61139"/>
                  </a:lnTo>
                  <a:lnTo>
                    <a:pt x="2021847" y="43015"/>
                  </a:lnTo>
                  <a:lnTo>
                    <a:pt x="1979600" y="27886"/>
                  </a:lnTo>
                  <a:lnTo>
                    <a:pt x="1935961" y="15886"/>
                  </a:lnTo>
                  <a:lnTo>
                    <a:pt x="1891066" y="7149"/>
                  </a:lnTo>
                  <a:lnTo>
                    <a:pt x="1845047" y="1809"/>
                  </a:lnTo>
                  <a:lnTo>
                    <a:pt x="179803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 txBox="1"/>
            <p:nvPr/>
          </p:nvSpPr>
          <p:spPr>
            <a:xfrm>
              <a:off x="17918397" y="8820931"/>
              <a:ext cx="283210" cy="591185"/>
            </a:xfrm>
            <a:prstGeom prst="rect">
              <a:avLst/>
            </a:prstGeom>
          </p:spPr>
          <p:txBody>
            <a:bodyPr vert="horz" wrap="square" lIns="0" tIns="1397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10"/>
                </a:spcBef>
              </a:pPr>
              <a:r>
                <a:rPr sz="3700" b="1" spc="5" dirty="0">
                  <a:latin typeface="Goethe FF Clan"/>
                  <a:cs typeface="Goethe FF Clan"/>
                </a:rPr>
                <a:t>5</a:t>
              </a:r>
              <a:endParaRPr sz="3700">
                <a:latin typeface="Goethe FF Clan"/>
                <a:cs typeface="Goethe FF Clan"/>
              </a:endParaRPr>
            </a:p>
          </p:txBody>
        </p:sp>
      </p:grpSp>
      <p:grpSp>
        <p:nvGrpSpPr>
          <p:cNvPr id="33" name="Button 5"/>
          <p:cNvGrpSpPr/>
          <p:nvPr/>
        </p:nvGrpSpPr>
        <p:grpSpPr>
          <a:xfrm>
            <a:off x="837673" y="8517898"/>
            <a:ext cx="2399665" cy="1203325"/>
            <a:chOff x="837673" y="8517898"/>
            <a:chExt cx="2399665" cy="1203325"/>
          </a:xfrm>
        </p:grpSpPr>
        <p:sp>
          <p:nvSpPr>
            <p:cNvPr id="20" name="object 20"/>
            <p:cNvSpPr/>
            <p:nvPr/>
          </p:nvSpPr>
          <p:spPr>
            <a:xfrm>
              <a:off x="837673" y="8517898"/>
              <a:ext cx="2399665" cy="1203325"/>
            </a:xfrm>
            <a:custGeom>
              <a:avLst/>
              <a:gdLst/>
              <a:ahLst/>
              <a:cxnLst/>
              <a:rect l="l" t="t" r="r" b="b"/>
              <a:pathLst>
                <a:path w="2399665" h="1203325">
                  <a:moveTo>
                    <a:pt x="1798039" y="0"/>
                  </a:moveTo>
                  <a:lnTo>
                    <a:pt x="601510" y="0"/>
                  </a:lnTo>
                  <a:lnTo>
                    <a:pt x="554502" y="1809"/>
                  </a:lnTo>
                  <a:lnTo>
                    <a:pt x="508483" y="7149"/>
                  </a:lnTo>
                  <a:lnTo>
                    <a:pt x="463588" y="15886"/>
                  </a:lnTo>
                  <a:lnTo>
                    <a:pt x="419949" y="27886"/>
                  </a:lnTo>
                  <a:lnTo>
                    <a:pt x="377702" y="43015"/>
                  </a:lnTo>
                  <a:lnTo>
                    <a:pt x="336979" y="61139"/>
                  </a:lnTo>
                  <a:lnTo>
                    <a:pt x="297914" y="82125"/>
                  </a:lnTo>
                  <a:lnTo>
                    <a:pt x="260641" y="105838"/>
                  </a:lnTo>
                  <a:lnTo>
                    <a:pt x="225294" y="132146"/>
                  </a:lnTo>
                  <a:lnTo>
                    <a:pt x="192006" y="160915"/>
                  </a:lnTo>
                  <a:lnTo>
                    <a:pt x="160911" y="192010"/>
                  </a:lnTo>
                  <a:lnTo>
                    <a:pt x="132143" y="225298"/>
                  </a:lnTo>
                  <a:lnTo>
                    <a:pt x="105836" y="260646"/>
                  </a:lnTo>
                  <a:lnTo>
                    <a:pt x="82122" y="297919"/>
                  </a:lnTo>
                  <a:lnTo>
                    <a:pt x="61137" y="336983"/>
                  </a:lnTo>
                  <a:lnTo>
                    <a:pt x="43013" y="377706"/>
                  </a:lnTo>
                  <a:lnTo>
                    <a:pt x="27885" y="419953"/>
                  </a:lnTo>
                  <a:lnTo>
                    <a:pt x="15886" y="463591"/>
                  </a:lnTo>
                  <a:lnTo>
                    <a:pt x="7149" y="508485"/>
                  </a:lnTo>
                  <a:lnTo>
                    <a:pt x="1809" y="554503"/>
                  </a:lnTo>
                  <a:lnTo>
                    <a:pt x="0" y="601510"/>
                  </a:lnTo>
                  <a:lnTo>
                    <a:pt x="1809" y="648518"/>
                  </a:lnTo>
                  <a:lnTo>
                    <a:pt x="7149" y="694537"/>
                  </a:lnTo>
                  <a:lnTo>
                    <a:pt x="15886" y="739433"/>
                  </a:lnTo>
                  <a:lnTo>
                    <a:pt x="27885" y="783072"/>
                  </a:lnTo>
                  <a:lnTo>
                    <a:pt x="43013" y="825320"/>
                  </a:lnTo>
                  <a:lnTo>
                    <a:pt x="61137" y="866043"/>
                  </a:lnTo>
                  <a:lnTo>
                    <a:pt x="82122" y="905109"/>
                  </a:lnTo>
                  <a:lnTo>
                    <a:pt x="105836" y="942382"/>
                  </a:lnTo>
                  <a:lnTo>
                    <a:pt x="132143" y="977730"/>
                  </a:lnTo>
                  <a:lnTo>
                    <a:pt x="160911" y="1011019"/>
                  </a:lnTo>
                  <a:lnTo>
                    <a:pt x="192006" y="1042114"/>
                  </a:lnTo>
                  <a:lnTo>
                    <a:pt x="225294" y="1070883"/>
                  </a:lnTo>
                  <a:lnTo>
                    <a:pt x="260641" y="1097191"/>
                  </a:lnTo>
                  <a:lnTo>
                    <a:pt x="297914" y="1120905"/>
                  </a:lnTo>
                  <a:lnTo>
                    <a:pt x="336979" y="1141891"/>
                  </a:lnTo>
                  <a:lnTo>
                    <a:pt x="377702" y="1160016"/>
                  </a:lnTo>
                  <a:lnTo>
                    <a:pt x="419949" y="1175145"/>
                  </a:lnTo>
                  <a:lnTo>
                    <a:pt x="463588" y="1187144"/>
                  </a:lnTo>
                  <a:lnTo>
                    <a:pt x="508483" y="1195881"/>
                  </a:lnTo>
                  <a:lnTo>
                    <a:pt x="554502" y="1201221"/>
                  </a:lnTo>
                  <a:lnTo>
                    <a:pt x="601510" y="1203031"/>
                  </a:lnTo>
                  <a:lnTo>
                    <a:pt x="1798039" y="1203031"/>
                  </a:lnTo>
                  <a:lnTo>
                    <a:pt x="1845047" y="1201221"/>
                  </a:lnTo>
                  <a:lnTo>
                    <a:pt x="1891066" y="1195881"/>
                  </a:lnTo>
                  <a:lnTo>
                    <a:pt x="1935961" y="1187144"/>
                  </a:lnTo>
                  <a:lnTo>
                    <a:pt x="1979600" y="1175145"/>
                  </a:lnTo>
                  <a:lnTo>
                    <a:pt x="2021847" y="1160016"/>
                  </a:lnTo>
                  <a:lnTo>
                    <a:pt x="2062570" y="1141891"/>
                  </a:lnTo>
                  <a:lnTo>
                    <a:pt x="2101635" y="1120905"/>
                  </a:lnTo>
                  <a:lnTo>
                    <a:pt x="2138908" y="1097191"/>
                  </a:lnTo>
                  <a:lnTo>
                    <a:pt x="2174255" y="1070883"/>
                  </a:lnTo>
                  <a:lnTo>
                    <a:pt x="2207543" y="1042114"/>
                  </a:lnTo>
                  <a:lnTo>
                    <a:pt x="2238638" y="1011019"/>
                  </a:lnTo>
                  <a:lnTo>
                    <a:pt x="2267406" y="977730"/>
                  </a:lnTo>
                  <a:lnTo>
                    <a:pt x="2293713" y="942382"/>
                  </a:lnTo>
                  <a:lnTo>
                    <a:pt x="2317427" y="905109"/>
                  </a:lnTo>
                  <a:lnTo>
                    <a:pt x="2338412" y="866043"/>
                  </a:lnTo>
                  <a:lnTo>
                    <a:pt x="2356536" y="825320"/>
                  </a:lnTo>
                  <a:lnTo>
                    <a:pt x="2371664" y="783072"/>
                  </a:lnTo>
                  <a:lnTo>
                    <a:pt x="2383663" y="739433"/>
                  </a:lnTo>
                  <a:lnTo>
                    <a:pt x="2392400" y="694537"/>
                  </a:lnTo>
                  <a:lnTo>
                    <a:pt x="2397740" y="648518"/>
                  </a:lnTo>
                  <a:lnTo>
                    <a:pt x="2399549" y="601510"/>
                  </a:lnTo>
                  <a:lnTo>
                    <a:pt x="2397740" y="554503"/>
                  </a:lnTo>
                  <a:lnTo>
                    <a:pt x="2392400" y="508485"/>
                  </a:lnTo>
                  <a:lnTo>
                    <a:pt x="2383663" y="463591"/>
                  </a:lnTo>
                  <a:lnTo>
                    <a:pt x="2371664" y="419953"/>
                  </a:lnTo>
                  <a:lnTo>
                    <a:pt x="2356536" y="377706"/>
                  </a:lnTo>
                  <a:lnTo>
                    <a:pt x="2338412" y="336983"/>
                  </a:lnTo>
                  <a:lnTo>
                    <a:pt x="2317427" y="297919"/>
                  </a:lnTo>
                  <a:lnTo>
                    <a:pt x="2293713" y="260646"/>
                  </a:lnTo>
                  <a:lnTo>
                    <a:pt x="2267406" y="225298"/>
                  </a:lnTo>
                  <a:lnTo>
                    <a:pt x="2238638" y="192010"/>
                  </a:lnTo>
                  <a:lnTo>
                    <a:pt x="2207543" y="160915"/>
                  </a:lnTo>
                  <a:lnTo>
                    <a:pt x="2174255" y="132146"/>
                  </a:lnTo>
                  <a:lnTo>
                    <a:pt x="2138908" y="105838"/>
                  </a:lnTo>
                  <a:lnTo>
                    <a:pt x="2101635" y="82125"/>
                  </a:lnTo>
                  <a:lnTo>
                    <a:pt x="2062570" y="61139"/>
                  </a:lnTo>
                  <a:lnTo>
                    <a:pt x="2021847" y="43015"/>
                  </a:lnTo>
                  <a:lnTo>
                    <a:pt x="1979600" y="27886"/>
                  </a:lnTo>
                  <a:lnTo>
                    <a:pt x="1935961" y="15886"/>
                  </a:lnTo>
                  <a:lnTo>
                    <a:pt x="1891066" y="7149"/>
                  </a:lnTo>
                  <a:lnTo>
                    <a:pt x="1845047" y="1809"/>
                  </a:lnTo>
                  <a:lnTo>
                    <a:pt x="179803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 txBox="1"/>
            <p:nvPr/>
          </p:nvSpPr>
          <p:spPr>
            <a:xfrm>
              <a:off x="1890019" y="8820931"/>
              <a:ext cx="283210" cy="591185"/>
            </a:xfrm>
            <a:prstGeom prst="rect">
              <a:avLst/>
            </a:prstGeom>
          </p:spPr>
          <p:txBody>
            <a:bodyPr vert="horz" wrap="square" lIns="0" tIns="1397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10"/>
                </a:spcBef>
              </a:pPr>
              <a:r>
                <a:rPr sz="3700" b="1" spc="5" dirty="0">
                  <a:latin typeface="Goethe FF Clan"/>
                  <a:cs typeface="Goethe FF Clan"/>
                </a:rPr>
                <a:t>5</a:t>
              </a:r>
              <a:endParaRPr sz="3700">
                <a:latin typeface="Goethe FF Clan"/>
                <a:cs typeface="Goethe FF Clan"/>
              </a:endParaRPr>
            </a:p>
          </p:txBody>
        </p:sp>
      </p:grpSp>
      <p:sp>
        <p:nvSpPr>
          <p:cNvPr id="22" name="object 22"/>
          <p:cNvSpPr txBox="1">
            <a:spLocks noGrp="1"/>
          </p:cNvSpPr>
          <p:nvPr>
            <p:ph type="title"/>
          </p:nvPr>
        </p:nvSpPr>
        <p:spPr>
          <a:xfrm>
            <a:off x="824970" y="1497485"/>
            <a:ext cx="11208280" cy="7797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90" dirty="0">
                <a:solidFill>
                  <a:srgbClr val="FFFFFF"/>
                </a:solidFill>
              </a:rPr>
              <a:t>Welches</a:t>
            </a:r>
            <a:r>
              <a:rPr spc="-105" dirty="0">
                <a:solidFill>
                  <a:srgbClr val="FFFFFF"/>
                </a:solidFill>
              </a:rPr>
              <a:t> </a:t>
            </a:r>
            <a:r>
              <a:rPr spc="-90" dirty="0">
                <a:solidFill>
                  <a:srgbClr val="FFFFFF"/>
                </a:solidFill>
              </a:rPr>
              <a:t>Frühstück</a:t>
            </a:r>
            <a:r>
              <a:rPr spc="-100" dirty="0">
                <a:solidFill>
                  <a:srgbClr val="FFFFFF"/>
                </a:solidFill>
              </a:rPr>
              <a:t> </a:t>
            </a:r>
            <a:r>
              <a:rPr spc="-35" dirty="0">
                <a:solidFill>
                  <a:srgbClr val="FFFFFF"/>
                </a:solidFill>
              </a:rPr>
              <a:t>hat</a:t>
            </a:r>
            <a:r>
              <a:rPr spc="-105" dirty="0">
                <a:solidFill>
                  <a:srgbClr val="FFFFFF"/>
                </a:solidFill>
              </a:rPr>
              <a:t> </a:t>
            </a:r>
            <a:r>
              <a:rPr spc="-30" dirty="0">
                <a:solidFill>
                  <a:srgbClr val="FFFFFF"/>
                </a:solidFill>
              </a:rPr>
              <a:t>KI</a:t>
            </a:r>
            <a:r>
              <a:rPr spc="-100" dirty="0">
                <a:solidFill>
                  <a:srgbClr val="FFFFFF"/>
                </a:solidFill>
              </a:rPr>
              <a:t> </a:t>
            </a:r>
            <a:r>
              <a:rPr spc="-60" dirty="0">
                <a:solidFill>
                  <a:srgbClr val="FFFFFF"/>
                </a:solidFill>
              </a:rPr>
              <a:t>gemalt?</a:t>
            </a:r>
          </a:p>
        </p:txBody>
      </p:sp>
      <p:pic>
        <p:nvPicPr>
          <p:cNvPr id="25" name="En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654367" y="2958140"/>
            <a:ext cx="9094387" cy="7512654"/>
          </a:xfrm>
          <a:prstGeom prst="rect">
            <a:avLst/>
          </a:prstGeom>
          <a:effectLst>
            <a:outerShdw dist="317500" dir="13500000" algn="ctr" rotWithShape="0">
              <a:srgbClr val="A0C814"/>
            </a:outerShdw>
          </a:effectLst>
        </p:spPr>
      </p:pic>
      <p:sp>
        <p:nvSpPr>
          <p:cNvPr id="27" name="object 27"/>
          <p:cNvSpPr/>
          <p:nvPr/>
        </p:nvSpPr>
        <p:spPr>
          <a:xfrm>
            <a:off x="12994071" y="0"/>
            <a:ext cx="3921760" cy="2080895"/>
          </a:xfrm>
          <a:custGeom>
            <a:avLst/>
            <a:gdLst/>
            <a:ahLst/>
            <a:cxnLst/>
            <a:rect l="l" t="t" r="r" b="b"/>
            <a:pathLst>
              <a:path w="3921759" h="2080895">
                <a:moveTo>
                  <a:pt x="3921346" y="0"/>
                </a:moveTo>
                <a:lnTo>
                  <a:pt x="2338636" y="0"/>
                </a:lnTo>
                <a:lnTo>
                  <a:pt x="2342384" y="5621"/>
                </a:lnTo>
                <a:lnTo>
                  <a:pt x="2370103" y="45343"/>
                </a:lnTo>
                <a:lnTo>
                  <a:pt x="2398663" y="84479"/>
                </a:lnTo>
                <a:lnTo>
                  <a:pt x="2428056" y="123015"/>
                </a:lnTo>
                <a:lnTo>
                  <a:pt x="2458272" y="160934"/>
                </a:lnTo>
                <a:lnTo>
                  <a:pt x="2489303" y="198222"/>
                </a:lnTo>
                <a:lnTo>
                  <a:pt x="2521138" y="234864"/>
                </a:lnTo>
                <a:lnTo>
                  <a:pt x="2553770" y="270845"/>
                </a:lnTo>
                <a:lnTo>
                  <a:pt x="2587188" y="306149"/>
                </a:lnTo>
                <a:lnTo>
                  <a:pt x="2621383" y="340762"/>
                </a:lnTo>
                <a:lnTo>
                  <a:pt x="2656346" y="374669"/>
                </a:lnTo>
                <a:lnTo>
                  <a:pt x="2692068" y="407855"/>
                </a:lnTo>
                <a:lnTo>
                  <a:pt x="2728540" y="440304"/>
                </a:lnTo>
                <a:lnTo>
                  <a:pt x="2765753" y="472001"/>
                </a:lnTo>
                <a:lnTo>
                  <a:pt x="2803696" y="502933"/>
                </a:lnTo>
                <a:lnTo>
                  <a:pt x="2842362" y="533082"/>
                </a:lnTo>
                <a:lnTo>
                  <a:pt x="2881741" y="562435"/>
                </a:lnTo>
                <a:lnTo>
                  <a:pt x="2921823" y="590977"/>
                </a:lnTo>
                <a:lnTo>
                  <a:pt x="2962599" y="618691"/>
                </a:lnTo>
                <a:lnTo>
                  <a:pt x="3004061" y="645564"/>
                </a:lnTo>
                <a:lnTo>
                  <a:pt x="3046199" y="671581"/>
                </a:lnTo>
                <a:lnTo>
                  <a:pt x="3089003" y="696725"/>
                </a:lnTo>
                <a:lnTo>
                  <a:pt x="3132465" y="720983"/>
                </a:lnTo>
                <a:lnTo>
                  <a:pt x="3176576" y="744339"/>
                </a:lnTo>
                <a:lnTo>
                  <a:pt x="3221325" y="766778"/>
                </a:lnTo>
                <a:lnTo>
                  <a:pt x="3266704" y="788285"/>
                </a:lnTo>
                <a:lnTo>
                  <a:pt x="3312704" y="808846"/>
                </a:lnTo>
                <a:lnTo>
                  <a:pt x="3359316" y="828444"/>
                </a:lnTo>
                <a:lnTo>
                  <a:pt x="3406529" y="847065"/>
                </a:lnTo>
                <a:lnTo>
                  <a:pt x="3454336" y="864694"/>
                </a:lnTo>
                <a:lnTo>
                  <a:pt x="3502726" y="881316"/>
                </a:lnTo>
                <a:lnTo>
                  <a:pt x="3551691" y="896916"/>
                </a:lnTo>
                <a:lnTo>
                  <a:pt x="3601221" y="911479"/>
                </a:lnTo>
                <a:lnTo>
                  <a:pt x="3651308" y="924989"/>
                </a:lnTo>
                <a:lnTo>
                  <a:pt x="3701941" y="937432"/>
                </a:lnTo>
                <a:lnTo>
                  <a:pt x="3921346" y="0"/>
                </a:lnTo>
                <a:close/>
              </a:path>
              <a:path w="3921759" h="2080895">
                <a:moveTo>
                  <a:pt x="2237114" y="0"/>
                </a:moveTo>
                <a:lnTo>
                  <a:pt x="0" y="0"/>
                </a:lnTo>
                <a:lnTo>
                  <a:pt x="224" y="4544"/>
                </a:lnTo>
                <a:lnTo>
                  <a:pt x="3419" y="50279"/>
                </a:lnTo>
                <a:lnTo>
                  <a:pt x="7532" y="95836"/>
                </a:lnTo>
                <a:lnTo>
                  <a:pt x="12557" y="141203"/>
                </a:lnTo>
                <a:lnTo>
                  <a:pt x="18487" y="186368"/>
                </a:lnTo>
                <a:lnTo>
                  <a:pt x="25313" y="231320"/>
                </a:lnTo>
                <a:lnTo>
                  <a:pt x="33029" y="276046"/>
                </a:lnTo>
                <a:lnTo>
                  <a:pt x="41627" y="320536"/>
                </a:lnTo>
                <a:lnTo>
                  <a:pt x="51101" y="364776"/>
                </a:lnTo>
                <a:lnTo>
                  <a:pt x="61442" y="408756"/>
                </a:lnTo>
                <a:lnTo>
                  <a:pt x="72643" y="452464"/>
                </a:lnTo>
                <a:lnTo>
                  <a:pt x="84697" y="495887"/>
                </a:lnTo>
                <a:lnTo>
                  <a:pt x="97597" y="539014"/>
                </a:lnTo>
                <a:lnTo>
                  <a:pt x="111336" y="581833"/>
                </a:lnTo>
                <a:lnTo>
                  <a:pt x="125905" y="624332"/>
                </a:lnTo>
                <a:lnTo>
                  <a:pt x="141298" y="666499"/>
                </a:lnTo>
                <a:lnTo>
                  <a:pt x="157508" y="708324"/>
                </a:lnTo>
                <a:lnTo>
                  <a:pt x="174526" y="749792"/>
                </a:lnTo>
                <a:lnTo>
                  <a:pt x="192347" y="790894"/>
                </a:lnTo>
                <a:lnTo>
                  <a:pt x="210961" y="831618"/>
                </a:lnTo>
                <a:lnTo>
                  <a:pt x="230363" y="871950"/>
                </a:lnTo>
                <a:lnTo>
                  <a:pt x="250545" y="911880"/>
                </a:lnTo>
                <a:lnTo>
                  <a:pt x="271499" y="951396"/>
                </a:lnTo>
                <a:lnTo>
                  <a:pt x="293218" y="990486"/>
                </a:lnTo>
                <a:lnTo>
                  <a:pt x="315695" y="1029137"/>
                </a:lnTo>
                <a:lnTo>
                  <a:pt x="338922" y="1067339"/>
                </a:lnTo>
                <a:lnTo>
                  <a:pt x="362892" y="1105080"/>
                </a:lnTo>
                <a:lnTo>
                  <a:pt x="387599" y="1142347"/>
                </a:lnTo>
                <a:lnTo>
                  <a:pt x="413033" y="1179129"/>
                </a:lnTo>
                <a:lnTo>
                  <a:pt x="439189" y="1215414"/>
                </a:lnTo>
                <a:lnTo>
                  <a:pt x="466059" y="1251191"/>
                </a:lnTo>
                <a:lnTo>
                  <a:pt x="493635" y="1286446"/>
                </a:lnTo>
                <a:lnTo>
                  <a:pt x="521910" y="1321170"/>
                </a:lnTo>
                <a:lnTo>
                  <a:pt x="550877" y="1355349"/>
                </a:lnTo>
                <a:lnTo>
                  <a:pt x="580529" y="1388972"/>
                </a:lnTo>
                <a:lnTo>
                  <a:pt x="610857" y="1422027"/>
                </a:lnTo>
                <a:lnTo>
                  <a:pt x="641856" y="1454503"/>
                </a:lnTo>
                <a:lnTo>
                  <a:pt x="673517" y="1486387"/>
                </a:lnTo>
                <a:lnTo>
                  <a:pt x="705834" y="1517668"/>
                </a:lnTo>
                <a:lnTo>
                  <a:pt x="738798" y="1548333"/>
                </a:lnTo>
                <a:lnTo>
                  <a:pt x="772403" y="1578372"/>
                </a:lnTo>
                <a:lnTo>
                  <a:pt x="806641" y="1607772"/>
                </a:lnTo>
                <a:lnTo>
                  <a:pt x="841504" y="1636522"/>
                </a:lnTo>
                <a:lnTo>
                  <a:pt x="876987" y="1664609"/>
                </a:lnTo>
                <a:lnTo>
                  <a:pt x="913081" y="1692022"/>
                </a:lnTo>
                <a:lnTo>
                  <a:pt x="949778" y="1718749"/>
                </a:lnTo>
                <a:lnTo>
                  <a:pt x="987072" y="1744778"/>
                </a:lnTo>
                <a:lnTo>
                  <a:pt x="1024956" y="1770098"/>
                </a:lnTo>
                <a:lnTo>
                  <a:pt x="1063421" y="1794697"/>
                </a:lnTo>
                <a:lnTo>
                  <a:pt x="1102461" y="1818562"/>
                </a:lnTo>
                <a:lnTo>
                  <a:pt x="1142068" y="1841682"/>
                </a:lnTo>
                <a:lnTo>
                  <a:pt x="1182236" y="1864045"/>
                </a:lnTo>
                <a:lnTo>
                  <a:pt x="1222956" y="1885639"/>
                </a:lnTo>
                <a:lnTo>
                  <a:pt x="1264221" y="1906453"/>
                </a:lnTo>
                <a:lnTo>
                  <a:pt x="1306024" y="1926475"/>
                </a:lnTo>
                <a:lnTo>
                  <a:pt x="1348358" y="1945693"/>
                </a:lnTo>
                <a:lnTo>
                  <a:pt x="1391215" y="1964095"/>
                </a:lnTo>
                <a:lnTo>
                  <a:pt x="1434588" y="1981669"/>
                </a:lnTo>
                <a:lnTo>
                  <a:pt x="1478470" y="1998403"/>
                </a:lnTo>
                <a:lnTo>
                  <a:pt x="1522853" y="2014286"/>
                </a:lnTo>
                <a:lnTo>
                  <a:pt x="1567730" y="2029306"/>
                </a:lnTo>
                <a:lnTo>
                  <a:pt x="1613094" y="2043451"/>
                </a:lnTo>
                <a:lnTo>
                  <a:pt x="1658937" y="2056709"/>
                </a:lnTo>
                <a:lnTo>
                  <a:pt x="1705252" y="2069069"/>
                </a:lnTo>
                <a:lnTo>
                  <a:pt x="1752032" y="2080518"/>
                </a:lnTo>
                <a:lnTo>
                  <a:pt x="2237114" y="0"/>
                </a:lnTo>
                <a:close/>
              </a:path>
            </a:pathLst>
          </a:custGeom>
          <a:solidFill>
            <a:srgbClr val="5AC5F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 txBox="1"/>
          <p:nvPr/>
        </p:nvSpPr>
        <p:spPr>
          <a:xfrm>
            <a:off x="837673" y="9983526"/>
            <a:ext cx="2386962" cy="577081"/>
          </a:xfrm>
          <a:prstGeom prst="rect">
            <a:avLst/>
          </a:prstGeom>
        </p:spPr>
        <p:txBody>
          <a:bodyPr vert="horz" wrap="square" lIns="0" tIns="7620" rIns="0" bIns="0" rtlCol="0">
            <a:spAutoFit/>
          </a:bodyPr>
          <a:lstStyle/>
          <a:p>
            <a:pPr marL="267335">
              <a:lnSpc>
                <a:spcPct val="100000"/>
              </a:lnSpc>
              <a:spcBef>
                <a:spcPts val="60"/>
              </a:spcBef>
            </a:pPr>
            <a:r>
              <a:rPr sz="3700" b="1" spc="-40" dirty="0">
                <a:solidFill>
                  <a:srgbClr val="FFFFFF"/>
                </a:solidFill>
                <a:latin typeface="Goethe FF Clan"/>
                <a:cs typeface="Goethe FF Clan"/>
              </a:rPr>
              <a:t>KI-</a:t>
            </a:r>
            <a:r>
              <a:rPr sz="3700" b="1" spc="-70" dirty="0" err="1">
                <a:solidFill>
                  <a:srgbClr val="FFFFFF"/>
                </a:solidFill>
                <a:latin typeface="Goethe FF Clan"/>
                <a:cs typeface="Goethe FF Clan"/>
              </a:rPr>
              <a:t>B</a:t>
            </a:r>
            <a:r>
              <a:rPr sz="3700" b="1" spc="-40" dirty="0" err="1">
                <a:solidFill>
                  <a:srgbClr val="FFFFFF"/>
                </a:solidFill>
                <a:latin typeface="Goethe FF Clan"/>
                <a:cs typeface="Goethe FF Clan"/>
              </a:rPr>
              <a:t>ilder</a:t>
            </a:r>
            <a:endParaRPr sz="950" dirty="0">
              <a:latin typeface="Goethe FF Clan"/>
              <a:cs typeface="Goethe FF Clan"/>
            </a:endParaRPr>
          </a:p>
        </p:txBody>
      </p:sp>
      <p:sp>
        <p:nvSpPr>
          <p:cNvPr id="30" name="object 28">
            <a:extLst>
              <a:ext uri="{FF2B5EF4-FFF2-40B4-BE49-F238E27FC236}">
                <a16:creationId xmlns:a16="http://schemas.microsoft.com/office/drawing/2014/main" xmlns="" id="{92D92EF1-EF2C-48B6-AABE-68CBABCB129B}"/>
              </a:ext>
            </a:extLst>
          </p:cNvPr>
          <p:cNvSpPr txBox="1"/>
          <p:nvPr/>
        </p:nvSpPr>
        <p:spPr>
          <a:xfrm>
            <a:off x="16796385" y="9983526"/>
            <a:ext cx="2399665" cy="577081"/>
          </a:xfrm>
          <a:prstGeom prst="rect">
            <a:avLst/>
          </a:prstGeom>
        </p:spPr>
        <p:txBody>
          <a:bodyPr vert="horz" wrap="square" lIns="0" tIns="7620" rIns="0" bIns="0" rtlCol="0">
            <a:spAutoFit/>
          </a:bodyPr>
          <a:lstStyle/>
          <a:p>
            <a:pPr marL="267335" algn="ctr">
              <a:lnSpc>
                <a:spcPct val="100000"/>
              </a:lnSpc>
              <a:spcBef>
                <a:spcPts val="60"/>
              </a:spcBef>
            </a:pPr>
            <a:r>
              <a:rPr lang="en-US" sz="3700" b="1" spc="-40" dirty="0" err="1">
                <a:solidFill>
                  <a:srgbClr val="FFFFFF"/>
                </a:solidFill>
                <a:latin typeface="Goethe FF Clan"/>
                <a:cs typeface="Goethe FF Clan"/>
              </a:rPr>
              <a:t>Fotos</a:t>
            </a:r>
            <a:endParaRPr sz="950" dirty="0">
              <a:latin typeface="Goethe FF Clan"/>
              <a:cs typeface="Goethe FF Clan"/>
            </a:endParaRPr>
          </a:p>
        </p:txBody>
      </p:sp>
      <p:pic>
        <p:nvPicPr>
          <p:cNvPr id="39" name="Eng KI">
            <a:extLst>
              <a:ext uri="{FF2B5EF4-FFF2-40B4-BE49-F238E27FC236}">
                <a16:creationId xmlns:a16="http://schemas.microsoft.com/office/drawing/2014/main" xmlns="" id="{2FD90F72-015A-4537-B20A-432D005A346A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429110" y="2770150"/>
            <a:ext cx="7703355" cy="7559504"/>
          </a:xfrm>
          <a:prstGeom prst="rect">
            <a:avLst/>
          </a:prstGeom>
          <a:effectLst>
            <a:outerShdw dist="317500" dir="7920000" algn="ctr" rotWithShape="0">
              <a:srgbClr val="5AC8F5"/>
            </a:outerShdw>
          </a:effectLst>
        </p:spPr>
      </p:pic>
      <p:pic>
        <p:nvPicPr>
          <p:cNvPr id="40" name="Deu">
            <a:extLst>
              <a:ext uri="{FF2B5EF4-FFF2-40B4-BE49-F238E27FC236}">
                <a16:creationId xmlns:a16="http://schemas.microsoft.com/office/drawing/2014/main" xmlns="" id="{34276D31-A9E1-44ED-BFA3-E24F4CB715AB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130828" y="2952800"/>
            <a:ext cx="9504003" cy="7278500"/>
          </a:xfrm>
          <a:prstGeom prst="rect">
            <a:avLst/>
          </a:prstGeom>
          <a:effectLst>
            <a:outerShdw dist="317500" dir="2160000" algn="ctr" rotWithShape="0">
              <a:srgbClr val="82055F"/>
            </a:outerShdw>
          </a:effectLst>
        </p:spPr>
      </p:pic>
      <p:pic>
        <p:nvPicPr>
          <p:cNvPr id="41" name="Deu KI">
            <a:extLst>
              <a:ext uri="{FF2B5EF4-FFF2-40B4-BE49-F238E27FC236}">
                <a16:creationId xmlns:a16="http://schemas.microsoft.com/office/drawing/2014/main" xmlns="" id="{EF434BF7-7A54-4F2D-BABA-60C2E907488D}"/>
              </a:ext>
            </a:extLst>
          </p:cNvPr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5186501" y="2792752"/>
            <a:ext cx="9098204" cy="7594407"/>
          </a:xfrm>
          <a:prstGeom prst="rect">
            <a:avLst/>
          </a:prstGeom>
          <a:effectLst>
            <a:outerShdw dist="317500" dir="7920000" algn="ctr" rotWithShape="0">
              <a:srgbClr val="A0C814"/>
            </a:outerShdw>
          </a:effectLst>
        </p:spPr>
      </p:pic>
      <p:pic>
        <p:nvPicPr>
          <p:cNvPr id="42" name="Jap">
            <a:extLst>
              <a:ext uri="{FF2B5EF4-FFF2-40B4-BE49-F238E27FC236}">
                <a16:creationId xmlns:a16="http://schemas.microsoft.com/office/drawing/2014/main" xmlns="" id="{7716E997-37F0-4E96-A8EB-6D8206403C2A}"/>
              </a:ext>
            </a:extLst>
          </p:cNvPr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4523516" y="2973731"/>
            <a:ext cx="10804613" cy="6907140"/>
          </a:xfrm>
          <a:prstGeom prst="rect">
            <a:avLst/>
          </a:prstGeom>
          <a:effectLst>
            <a:outerShdw dist="317500" dir="2880000" algn="ctr" rotWithShape="0">
              <a:srgbClr val="EB6400"/>
            </a:outerShdw>
          </a:effectLst>
        </p:spPr>
      </p:pic>
      <p:pic>
        <p:nvPicPr>
          <p:cNvPr id="43" name="Jap KI">
            <a:extLst>
              <a:ext uri="{FF2B5EF4-FFF2-40B4-BE49-F238E27FC236}">
                <a16:creationId xmlns:a16="http://schemas.microsoft.com/office/drawing/2014/main" xmlns="" id="{0EC134A7-A948-4333-AC05-5DB545C2A031}"/>
              </a:ext>
            </a:extLst>
          </p:cNvPr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5864282" y="2785465"/>
            <a:ext cx="7771711" cy="7758800"/>
          </a:xfrm>
          <a:prstGeom prst="rect">
            <a:avLst/>
          </a:prstGeom>
          <a:effectLst>
            <a:outerShdw dist="317500" dir="13500000" algn="ctr" rotWithShape="0">
              <a:srgbClr val="82055F"/>
            </a:outerShdw>
          </a:effectLst>
        </p:spPr>
      </p:pic>
      <p:pic>
        <p:nvPicPr>
          <p:cNvPr id="44" name="Rus">
            <a:extLst>
              <a:ext uri="{FF2B5EF4-FFF2-40B4-BE49-F238E27FC236}">
                <a16:creationId xmlns:a16="http://schemas.microsoft.com/office/drawing/2014/main" xmlns="" id="{1FEA4846-1FB7-4E60-BE2B-E368FEB45EA4}"/>
              </a:ext>
            </a:extLst>
          </p:cNvPr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4523516" y="2994673"/>
            <a:ext cx="10629623" cy="7215853"/>
          </a:xfrm>
          <a:prstGeom prst="rect">
            <a:avLst/>
          </a:prstGeom>
          <a:effectLst>
            <a:outerShdw dist="317500" dir="2700000" algn="ctr" rotWithShape="0">
              <a:srgbClr val="A0C814"/>
            </a:outerShdw>
          </a:effectLst>
        </p:spPr>
      </p:pic>
      <p:pic>
        <p:nvPicPr>
          <p:cNvPr id="45" name="Rus KI">
            <a:extLst>
              <a:ext uri="{FF2B5EF4-FFF2-40B4-BE49-F238E27FC236}">
                <a16:creationId xmlns:a16="http://schemas.microsoft.com/office/drawing/2014/main" xmlns="" id="{D9D73E9D-0449-45CC-8D1F-7602F8215E61}"/>
              </a:ext>
            </a:extLst>
          </p:cNvPr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5988582" y="2910906"/>
            <a:ext cx="7906115" cy="7893068"/>
          </a:xfrm>
          <a:prstGeom prst="rect">
            <a:avLst/>
          </a:prstGeom>
          <a:effectLst>
            <a:outerShdw dist="317500" dir="13140000" algn="ctr" rotWithShape="0">
              <a:srgbClr val="EB6400"/>
            </a:outerShdw>
          </a:effectLst>
        </p:spPr>
      </p:pic>
      <p:pic>
        <p:nvPicPr>
          <p:cNvPr id="46" name="Franz">
            <a:extLst>
              <a:ext uri="{FF2B5EF4-FFF2-40B4-BE49-F238E27FC236}">
                <a16:creationId xmlns:a16="http://schemas.microsoft.com/office/drawing/2014/main" xmlns="" id="{B7D6A734-037B-496C-A11C-B304A71E1047}"/>
              </a:ext>
            </a:extLst>
          </p:cNvPr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5298310" y="3145893"/>
            <a:ext cx="9080006" cy="6913402"/>
          </a:xfrm>
          <a:prstGeom prst="rect">
            <a:avLst/>
          </a:prstGeom>
          <a:effectLst>
            <a:outerShdw dist="317500" dir="7920000" algn="ctr" rotWithShape="0">
              <a:srgbClr val="A0C814"/>
            </a:outerShdw>
          </a:effectLst>
        </p:spPr>
      </p:pic>
      <p:pic>
        <p:nvPicPr>
          <p:cNvPr id="47" name="Franz KI">
            <a:extLst>
              <a:ext uri="{FF2B5EF4-FFF2-40B4-BE49-F238E27FC236}">
                <a16:creationId xmlns:a16="http://schemas.microsoft.com/office/drawing/2014/main" xmlns="" id="{230CDBCB-7CD5-4913-AB39-DE4BE9F4FA0A}"/>
              </a:ext>
            </a:extLst>
          </p:cNvPr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5292194" y="2892393"/>
            <a:ext cx="9092194" cy="7420412"/>
          </a:xfrm>
          <a:prstGeom prst="rect">
            <a:avLst/>
          </a:prstGeom>
          <a:effectLst>
            <a:outerShdw dist="317500" dir="18780000" algn="ctr" rotWithShape="0">
              <a:srgbClr val="5AC8F5"/>
            </a:outerShdw>
          </a:effectLst>
        </p:spPr>
      </p:pic>
      <p:pic>
        <p:nvPicPr>
          <p:cNvPr id="26" name="object 26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3800931" y="8230116"/>
            <a:ext cx="2630928" cy="260460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 idx="4294967295"/>
          </p:nvPr>
        </p:nvSpPr>
        <p:spPr>
          <a:xfrm>
            <a:off x="824970" y="1497485"/>
            <a:ext cx="14386560" cy="7797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90" dirty="0">
                <a:solidFill>
                  <a:srgbClr val="FFFFFF"/>
                </a:solidFill>
              </a:rPr>
              <a:t>Welches</a:t>
            </a:r>
            <a:r>
              <a:rPr spc="-100" dirty="0">
                <a:solidFill>
                  <a:srgbClr val="FFFFFF"/>
                </a:solidFill>
              </a:rPr>
              <a:t> </a:t>
            </a:r>
            <a:r>
              <a:rPr spc="-90" dirty="0">
                <a:solidFill>
                  <a:srgbClr val="FFFFFF"/>
                </a:solidFill>
              </a:rPr>
              <a:t>Frühstück</a:t>
            </a:r>
            <a:r>
              <a:rPr spc="-95" dirty="0">
                <a:solidFill>
                  <a:srgbClr val="FFFFFF"/>
                </a:solidFill>
              </a:rPr>
              <a:t> </a:t>
            </a:r>
            <a:r>
              <a:rPr spc="-75" dirty="0">
                <a:solidFill>
                  <a:srgbClr val="FFFFFF"/>
                </a:solidFill>
              </a:rPr>
              <a:t>möchtest</a:t>
            </a:r>
            <a:r>
              <a:rPr spc="-100" dirty="0">
                <a:solidFill>
                  <a:srgbClr val="FFFFFF"/>
                </a:solidFill>
              </a:rPr>
              <a:t> </a:t>
            </a:r>
            <a:r>
              <a:rPr spc="-30" dirty="0">
                <a:solidFill>
                  <a:srgbClr val="FFFFFF"/>
                </a:solidFill>
              </a:rPr>
              <a:t>du</a:t>
            </a:r>
            <a:r>
              <a:rPr spc="-95" dirty="0">
                <a:solidFill>
                  <a:srgbClr val="FFFFFF"/>
                </a:solidFill>
              </a:rPr>
              <a:t> </a:t>
            </a:r>
            <a:r>
              <a:rPr spc="-100" dirty="0">
                <a:solidFill>
                  <a:srgbClr val="FFFFFF"/>
                </a:solidFill>
              </a:rPr>
              <a:t>probieren? </a:t>
            </a:r>
            <a:r>
              <a:rPr spc="-135" dirty="0">
                <a:solidFill>
                  <a:srgbClr val="FFFFFF"/>
                </a:solidFill>
              </a:rPr>
              <a:t>Warum?</a:t>
            </a: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698048" y="3097413"/>
            <a:ext cx="4612791" cy="3483485"/>
          </a:xfrm>
          <a:prstGeom prst="rect">
            <a:avLst/>
          </a:prstGeom>
          <a:effectLst>
            <a:outerShdw dist="317500" dir="13320000" algn="ctr" rotWithShape="0">
              <a:srgbClr val="EB6400"/>
            </a:outerShdw>
          </a:effectLst>
        </p:spPr>
      </p:pic>
      <p:grpSp>
        <p:nvGrpSpPr>
          <p:cNvPr id="38" name="Группа 37">
            <a:extLst>
              <a:ext uri="{FF2B5EF4-FFF2-40B4-BE49-F238E27FC236}">
                <a16:creationId xmlns:a16="http://schemas.microsoft.com/office/drawing/2014/main" xmlns="" id="{EE95D8EF-E121-4AB3-A30F-3C13B01A330C}"/>
              </a:ext>
            </a:extLst>
          </p:cNvPr>
          <p:cNvGrpSpPr/>
          <p:nvPr/>
        </p:nvGrpSpPr>
        <p:grpSpPr>
          <a:xfrm>
            <a:off x="11832097" y="5245912"/>
            <a:ext cx="922019" cy="921669"/>
            <a:chOff x="11832097" y="5151673"/>
            <a:chExt cx="922019" cy="921669"/>
          </a:xfrm>
        </p:grpSpPr>
        <p:sp>
          <p:nvSpPr>
            <p:cNvPr id="6" name="object 6"/>
            <p:cNvSpPr/>
            <p:nvPr/>
          </p:nvSpPr>
          <p:spPr>
            <a:xfrm>
              <a:off x="11858389" y="5151673"/>
              <a:ext cx="869315" cy="307340"/>
            </a:xfrm>
            <a:custGeom>
              <a:avLst/>
              <a:gdLst/>
              <a:ahLst/>
              <a:cxnLst/>
              <a:rect l="l" t="t" r="r" b="b"/>
              <a:pathLst>
                <a:path w="869315" h="307339">
                  <a:moveTo>
                    <a:pt x="435819" y="0"/>
                  </a:moveTo>
                  <a:lnTo>
                    <a:pt x="433033" y="0"/>
                  </a:lnTo>
                  <a:lnTo>
                    <a:pt x="383729" y="2763"/>
                  </a:lnTo>
                  <a:lnTo>
                    <a:pt x="335940" y="10567"/>
                  </a:lnTo>
                  <a:lnTo>
                    <a:pt x="289931" y="23145"/>
                  </a:lnTo>
                  <a:lnTo>
                    <a:pt x="245971" y="40230"/>
                  </a:lnTo>
                  <a:lnTo>
                    <a:pt x="204324" y="61554"/>
                  </a:lnTo>
                  <a:lnTo>
                    <a:pt x="165259" y="86852"/>
                  </a:lnTo>
                  <a:lnTo>
                    <a:pt x="129041" y="115855"/>
                  </a:lnTo>
                  <a:lnTo>
                    <a:pt x="95938" y="148297"/>
                  </a:lnTo>
                  <a:lnTo>
                    <a:pt x="66215" y="183912"/>
                  </a:lnTo>
                  <a:lnTo>
                    <a:pt x="40140" y="222432"/>
                  </a:lnTo>
                  <a:lnTo>
                    <a:pt x="17979" y="263591"/>
                  </a:lnTo>
                  <a:lnTo>
                    <a:pt x="0" y="307121"/>
                  </a:lnTo>
                  <a:lnTo>
                    <a:pt x="868853" y="307121"/>
                  </a:lnTo>
                  <a:lnTo>
                    <a:pt x="850873" y="263591"/>
                  </a:lnTo>
                  <a:lnTo>
                    <a:pt x="828712" y="222432"/>
                  </a:lnTo>
                  <a:lnTo>
                    <a:pt x="802637" y="183912"/>
                  </a:lnTo>
                  <a:lnTo>
                    <a:pt x="772914" y="148297"/>
                  </a:lnTo>
                  <a:lnTo>
                    <a:pt x="739811" y="115855"/>
                  </a:lnTo>
                  <a:lnTo>
                    <a:pt x="703593" y="86852"/>
                  </a:lnTo>
                  <a:lnTo>
                    <a:pt x="664528" y="61554"/>
                  </a:lnTo>
                  <a:lnTo>
                    <a:pt x="622881" y="40230"/>
                  </a:lnTo>
                  <a:lnTo>
                    <a:pt x="578921" y="23145"/>
                  </a:lnTo>
                  <a:lnTo>
                    <a:pt x="532912" y="10567"/>
                  </a:lnTo>
                  <a:lnTo>
                    <a:pt x="485123" y="2763"/>
                  </a:lnTo>
                  <a:lnTo>
                    <a:pt x="43581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1832097" y="5458796"/>
              <a:ext cx="922019" cy="307340"/>
            </a:xfrm>
            <a:custGeom>
              <a:avLst/>
              <a:gdLst/>
              <a:ahLst/>
              <a:cxnLst/>
              <a:rect l="l" t="t" r="r" b="b"/>
              <a:pathLst>
                <a:path w="922020" h="307339">
                  <a:moveTo>
                    <a:pt x="895145" y="0"/>
                  </a:moveTo>
                  <a:lnTo>
                    <a:pt x="26292" y="0"/>
                  </a:lnTo>
                  <a:lnTo>
                    <a:pt x="15058" y="36714"/>
                  </a:lnTo>
                  <a:lnTo>
                    <a:pt x="6812" y="74652"/>
                  </a:lnTo>
                  <a:lnTo>
                    <a:pt x="1733" y="113665"/>
                  </a:lnTo>
                  <a:lnTo>
                    <a:pt x="0" y="153607"/>
                  </a:lnTo>
                  <a:lnTo>
                    <a:pt x="1733" y="193583"/>
                  </a:lnTo>
                  <a:lnTo>
                    <a:pt x="6812" y="232589"/>
                  </a:lnTo>
                  <a:lnTo>
                    <a:pt x="15058" y="270504"/>
                  </a:lnTo>
                  <a:lnTo>
                    <a:pt x="26292" y="307205"/>
                  </a:lnTo>
                  <a:lnTo>
                    <a:pt x="895145" y="307205"/>
                  </a:lnTo>
                  <a:lnTo>
                    <a:pt x="906454" y="270504"/>
                  </a:lnTo>
                  <a:lnTo>
                    <a:pt x="914692" y="232589"/>
                  </a:lnTo>
                  <a:lnTo>
                    <a:pt x="919729" y="193583"/>
                  </a:lnTo>
                  <a:lnTo>
                    <a:pt x="921437" y="153607"/>
                  </a:lnTo>
                  <a:lnTo>
                    <a:pt x="919729" y="113665"/>
                  </a:lnTo>
                  <a:lnTo>
                    <a:pt x="914692" y="74652"/>
                  </a:lnTo>
                  <a:lnTo>
                    <a:pt x="906454" y="36714"/>
                  </a:lnTo>
                  <a:lnTo>
                    <a:pt x="895145" y="0"/>
                  </a:lnTo>
                  <a:close/>
                </a:path>
              </a:pathLst>
            </a:custGeom>
            <a:solidFill>
              <a:srgbClr val="DE1F2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1858385" y="5766002"/>
              <a:ext cx="869315" cy="307340"/>
            </a:xfrm>
            <a:custGeom>
              <a:avLst/>
              <a:gdLst/>
              <a:ahLst/>
              <a:cxnLst/>
              <a:rect l="l" t="t" r="r" b="b"/>
              <a:pathLst>
                <a:path w="869315" h="307339">
                  <a:moveTo>
                    <a:pt x="868853" y="0"/>
                  </a:moveTo>
                  <a:lnTo>
                    <a:pt x="0" y="0"/>
                  </a:lnTo>
                  <a:lnTo>
                    <a:pt x="17715" y="43031"/>
                  </a:lnTo>
                  <a:lnTo>
                    <a:pt x="39520" y="83749"/>
                  </a:lnTo>
                  <a:lnTo>
                    <a:pt x="65155" y="121896"/>
                  </a:lnTo>
                  <a:lnTo>
                    <a:pt x="94366" y="157215"/>
                  </a:lnTo>
                  <a:lnTo>
                    <a:pt x="126894" y="189448"/>
                  </a:lnTo>
                  <a:lnTo>
                    <a:pt x="162483" y="218340"/>
                  </a:lnTo>
                  <a:lnTo>
                    <a:pt x="200875" y="243632"/>
                  </a:lnTo>
                  <a:lnTo>
                    <a:pt x="241815" y="265068"/>
                  </a:lnTo>
                  <a:lnTo>
                    <a:pt x="285044" y="282391"/>
                  </a:lnTo>
                  <a:lnTo>
                    <a:pt x="330307" y="295344"/>
                  </a:lnTo>
                  <a:lnTo>
                    <a:pt x="377345" y="303669"/>
                  </a:lnTo>
                  <a:lnTo>
                    <a:pt x="425903" y="307111"/>
                  </a:lnTo>
                  <a:lnTo>
                    <a:pt x="442970" y="307111"/>
                  </a:lnTo>
                  <a:lnTo>
                    <a:pt x="491528" y="303669"/>
                  </a:lnTo>
                  <a:lnTo>
                    <a:pt x="538566" y="295344"/>
                  </a:lnTo>
                  <a:lnTo>
                    <a:pt x="583828" y="282391"/>
                  </a:lnTo>
                  <a:lnTo>
                    <a:pt x="627057" y="265068"/>
                  </a:lnTo>
                  <a:lnTo>
                    <a:pt x="667996" y="243632"/>
                  </a:lnTo>
                  <a:lnTo>
                    <a:pt x="706388" y="218340"/>
                  </a:lnTo>
                  <a:lnTo>
                    <a:pt x="741975" y="189448"/>
                  </a:lnTo>
                  <a:lnTo>
                    <a:pt x="774501" y="157215"/>
                  </a:lnTo>
                  <a:lnTo>
                    <a:pt x="803709" y="121896"/>
                  </a:lnTo>
                  <a:lnTo>
                    <a:pt x="829341" y="83749"/>
                  </a:lnTo>
                  <a:lnTo>
                    <a:pt x="851142" y="43031"/>
                  </a:lnTo>
                  <a:lnTo>
                    <a:pt x="868853" y="0"/>
                  </a:lnTo>
                  <a:close/>
                </a:path>
              </a:pathLst>
            </a:custGeom>
            <a:solidFill>
              <a:srgbClr val="F5D9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1" name="object 11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743180" y="7015493"/>
            <a:ext cx="5211160" cy="3327657"/>
          </a:xfrm>
          <a:prstGeom prst="rect">
            <a:avLst/>
          </a:prstGeom>
          <a:effectLst>
            <a:outerShdw dist="317500" dir="2880000" algn="ctr" rotWithShape="0">
              <a:srgbClr val="5AC8F5"/>
            </a:outerShdw>
          </a:effectLst>
        </p:spPr>
      </p:pic>
      <p:grpSp>
        <p:nvGrpSpPr>
          <p:cNvPr id="40" name="Группа 39">
            <a:extLst>
              <a:ext uri="{FF2B5EF4-FFF2-40B4-BE49-F238E27FC236}">
                <a16:creationId xmlns:a16="http://schemas.microsoft.com/office/drawing/2014/main" xmlns="" id="{04B1CD6F-4996-48A2-9878-9468EBE48B5A}"/>
              </a:ext>
            </a:extLst>
          </p:cNvPr>
          <p:cNvGrpSpPr/>
          <p:nvPr/>
        </p:nvGrpSpPr>
        <p:grpSpPr>
          <a:xfrm>
            <a:off x="15568117" y="8835533"/>
            <a:ext cx="942975" cy="942975"/>
            <a:chOff x="15664444" y="8921194"/>
            <a:chExt cx="942975" cy="942975"/>
          </a:xfrm>
        </p:grpSpPr>
        <p:sp>
          <p:nvSpPr>
            <p:cNvPr id="12" name="object 12"/>
            <p:cNvSpPr/>
            <p:nvPr/>
          </p:nvSpPr>
          <p:spPr>
            <a:xfrm>
              <a:off x="15664444" y="8921194"/>
              <a:ext cx="942975" cy="942975"/>
            </a:xfrm>
            <a:custGeom>
              <a:avLst/>
              <a:gdLst/>
              <a:ahLst/>
              <a:cxnLst/>
              <a:rect l="l" t="t" r="r" b="b"/>
              <a:pathLst>
                <a:path w="942975" h="942975">
                  <a:moveTo>
                    <a:pt x="471189" y="0"/>
                  </a:moveTo>
                  <a:lnTo>
                    <a:pt x="423013" y="2432"/>
                  </a:lnTo>
                  <a:lnTo>
                    <a:pt x="376228" y="9572"/>
                  </a:lnTo>
                  <a:lnTo>
                    <a:pt x="331071" y="21183"/>
                  </a:lnTo>
                  <a:lnTo>
                    <a:pt x="287780" y="37028"/>
                  </a:lnTo>
                  <a:lnTo>
                    <a:pt x="246591" y="56869"/>
                  </a:lnTo>
                  <a:lnTo>
                    <a:pt x="207742" y="80471"/>
                  </a:lnTo>
                  <a:lnTo>
                    <a:pt x="171468" y="107596"/>
                  </a:lnTo>
                  <a:lnTo>
                    <a:pt x="138007" y="138007"/>
                  </a:lnTo>
                  <a:lnTo>
                    <a:pt x="107596" y="171468"/>
                  </a:lnTo>
                  <a:lnTo>
                    <a:pt x="80471" y="207742"/>
                  </a:lnTo>
                  <a:lnTo>
                    <a:pt x="56869" y="246591"/>
                  </a:lnTo>
                  <a:lnTo>
                    <a:pt x="37028" y="287780"/>
                  </a:lnTo>
                  <a:lnTo>
                    <a:pt x="21183" y="331071"/>
                  </a:lnTo>
                  <a:lnTo>
                    <a:pt x="9572" y="376228"/>
                  </a:lnTo>
                  <a:lnTo>
                    <a:pt x="2432" y="423013"/>
                  </a:lnTo>
                  <a:lnTo>
                    <a:pt x="0" y="471189"/>
                  </a:lnTo>
                  <a:lnTo>
                    <a:pt x="2432" y="519366"/>
                  </a:lnTo>
                  <a:lnTo>
                    <a:pt x="9572" y="566151"/>
                  </a:lnTo>
                  <a:lnTo>
                    <a:pt x="21183" y="611308"/>
                  </a:lnTo>
                  <a:lnTo>
                    <a:pt x="37028" y="654599"/>
                  </a:lnTo>
                  <a:lnTo>
                    <a:pt x="56869" y="695787"/>
                  </a:lnTo>
                  <a:lnTo>
                    <a:pt x="80471" y="734637"/>
                  </a:lnTo>
                  <a:lnTo>
                    <a:pt x="107596" y="770911"/>
                  </a:lnTo>
                  <a:lnTo>
                    <a:pt x="138007" y="804372"/>
                  </a:lnTo>
                  <a:lnTo>
                    <a:pt x="171468" y="834783"/>
                  </a:lnTo>
                  <a:lnTo>
                    <a:pt x="207742" y="861908"/>
                  </a:lnTo>
                  <a:lnTo>
                    <a:pt x="246591" y="885510"/>
                  </a:lnTo>
                  <a:lnTo>
                    <a:pt x="287780" y="905351"/>
                  </a:lnTo>
                  <a:lnTo>
                    <a:pt x="331071" y="921196"/>
                  </a:lnTo>
                  <a:lnTo>
                    <a:pt x="376228" y="932806"/>
                  </a:lnTo>
                  <a:lnTo>
                    <a:pt x="423013" y="939947"/>
                  </a:lnTo>
                  <a:lnTo>
                    <a:pt x="471189" y="942379"/>
                  </a:lnTo>
                  <a:lnTo>
                    <a:pt x="519366" y="939947"/>
                  </a:lnTo>
                  <a:lnTo>
                    <a:pt x="566151" y="932806"/>
                  </a:lnTo>
                  <a:lnTo>
                    <a:pt x="611308" y="921196"/>
                  </a:lnTo>
                  <a:lnTo>
                    <a:pt x="654599" y="905351"/>
                  </a:lnTo>
                  <a:lnTo>
                    <a:pt x="695787" y="885510"/>
                  </a:lnTo>
                  <a:lnTo>
                    <a:pt x="734637" y="861908"/>
                  </a:lnTo>
                  <a:lnTo>
                    <a:pt x="770911" y="834783"/>
                  </a:lnTo>
                  <a:lnTo>
                    <a:pt x="804372" y="804372"/>
                  </a:lnTo>
                  <a:lnTo>
                    <a:pt x="834783" y="770911"/>
                  </a:lnTo>
                  <a:lnTo>
                    <a:pt x="861908" y="734637"/>
                  </a:lnTo>
                  <a:lnTo>
                    <a:pt x="885510" y="695787"/>
                  </a:lnTo>
                  <a:lnTo>
                    <a:pt x="905351" y="654599"/>
                  </a:lnTo>
                  <a:lnTo>
                    <a:pt x="921196" y="611308"/>
                  </a:lnTo>
                  <a:lnTo>
                    <a:pt x="932806" y="566151"/>
                  </a:lnTo>
                  <a:lnTo>
                    <a:pt x="939947" y="519366"/>
                  </a:lnTo>
                  <a:lnTo>
                    <a:pt x="942379" y="471189"/>
                  </a:lnTo>
                  <a:lnTo>
                    <a:pt x="939947" y="423013"/>
                  </a:lnTo>
                  <a:lnTo>
                    <a:pt x="932806" y="376228"/>
                  </a:lnTo>
                  <a:lnTo>
                    <a:pt x="921196" y="331071"/>
                  </a:lnTo>
                  <a:lnTo>
                    <a:pt x="905351" y="287780"/>
                  </a:lnTo>
                  <a:lnTo>
                    <a:pt x="885510" y="246591"/>
                  </a:lnTo>
                  <a:lnTo>
                    <a:pt x="861908" y="207742"/>
                  </a:lnTo>
                  <a:lnTo>
                    <a:pt x="834783" y="171468"/>
                  </a:lnTo>
                  <a:lnTo>
                    <a:pt x="804372" y="138007"/>
                  </a:lnTo>
                  <a:lnTo>
                    <a:pt x="770911" y="107596"/>
                  </a:lnTo>
                  <a:lnTo>
                    <a:pt x="734637" y="80471"/>
                  </a:lnTo>
                  <a:lnTo>
                    <a:pt x="695787" y="56869"/>
                  </a:lnTo>
                  <a:lnTo>
                    <a:pt x="654599" y="37028"/>
                  </a:lnTo>
                  <a:lnTo>
                    <a:pt x="611308" y="21183"/>
                  </a:lnTo>
                  <a:lnTo>
                    <a:pt x="566151" y="9572"/>
                  </a:lnTo>
                  <a:lnTo>
                    <a:pt x="519366" y="2432"/>
                  </a:lnTo>
                  <a:lnTo>
                    <a:pt x="471189" y="0"/>
                  </a:lnTo>
                  <a:close/>
                </a:path>
              </a:pathLst>
            </a:custGeom>
            <a:solidFill>
              <a:srgbClr val="F0F0F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15894803" y="9151554"/>
              <a:ext cx="481965" cy="481965"/>
            </a:xfrm>
            <a:custGeom>
              <a:avLst/>
              <a:gdLst/>
              <a:ahLst/>
              <a:cxnLst/>
              <a:rect l="l" t="t" r="r" b="b"/>
              <a:pathLst>
                <a:path w="481965" h="481965">
                  <a:moveTo>
                    <a:pt x="240830" y="0"/>
                  </a:moveTo>
                  <a:lnTo>
                    <a:pt x="192293" y="4893"/>
                  </a:lnTo>
                  <a:lnTo>
                    <a:pt x="147086" y="18926"/>
                  </a:lnTo>
                  <a:lnTo>
                    <a:pt x="106177" y="41131"/>
                  </a:lnTo>
                  <a:lnTo>
                    <a:pt x="70535" y="70539"/>
                  </a:lnTo>
                  <a:lnTo>
                    <a:pt x="41128" y="106182"/>
                  </a:lnTo>
                  <a:lnTo>
                    <a:pt x="18924" y="147090"/>
                  </a:lnTo>
                  <a:lnTo>
                    <a:pt x="4892" y="192296"/>
                  </a:lnTo>
                  <a:lnTo>
                    <a:pt x="0" y="240830"/>
                  </a:lnTo>
                  <a:lnTo>
                    <a:pt x="4892" y="289364"/>
                  </a:lnTo>
                  <a:lnTo>
                    <a:pt x="18924" y="334569"/>
                  </a:lnTo>
                  <a:lnTo>
                    <a:pt x="41128" y="375478"/>
                  </a:lnTo>
                  <a:lnTo>
                    <a:pt x="70535" y="411120"/>
                  </a:lnTo>
                  <a:lnTo>
                    <a:pt x="106177" y="440529"/>
                  </a:lnTo>
                  <a:lnTo>
                    <a:pt x="147086" y="462734"/>
                  </a:lnTo>
                  <a:lnTo>
                    <a:pt x="192293" y="476767"/>
                  </a:lnTo>
                  <a:lnTo>
                    <a:pt x="240830" y="481660"/>
                  </a:lnTo>
                  <a:lnTo>
                    <a:pt x="289367" y="476767"/>
                  </a:lnTo>
                  <a:lnTo>
                    <a:pt x="334574" y="462734"/>
                  </a:lnTo>
                  <a:lnTo>
                    <a:pt x="375482" y="440529"/>
                  </a:lnTo>
                  <a:lnTo>
                    <a:pt x="411124" y="411120"/>
                  </a:lnTo>
                  <a:lnTo>
                    <a:pt x="440531" y="375478"/>
                  </a:lnTo>
                  <a:lnTo>
                    <a:pt x="462735" y="334569"/>
                  </a:lnTo>
                  <a:lnTo>
                    <a:pt x="476768" y="289364"/>
                  </a:lnTo>
                  <a:lnTo>
                    <a:pt x="481660" y="240830"/>
                  </a:lnTo>
                  <a:lnTo>
                    <a:pt x="476768" y="192296"/>
                  </a:lnTo>
                  <a:lnTo>
                    <a:pt x="462735" y="147090"/>
                  </a:lnTo>
                  <a:lnTo>
                    <a:pt x="440531" y="106182"/>
                  </a:lnTo>
                  <a:lnTo>
                    <a:pt x="411124" y="70539"/>
                  </a:lnTo>
                  <a:lnTo>
                    <a:pt x="375482" y="41131"/>
                  </a:lnTo>
                  <a:lnTo>
                    <a:pt x="334574" y="18926"/>
                  </a:lnTo>
                  <a:lnTo>
                    <a:pt x="289367" y="4893"/>
                  </a:lnTo>
                  <a:lnTo>
                    <a:pt x="240830" y="0"/>
                  </a:lnTo>
                  <a:close/>
                </a:path>
              </a:pathLst>
            </a:custGeom>
            <a:solidFill>
              <a:srgbClr val="D62B1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7" name="object 1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146585" y="7221769"/>
            <a:ext cx="4058201" cy="3353782"/>
          </a:xfrm>
          <a:prstGeom prst="rect">
            <a:avLst/>
          </a:prstGeom>
          <a:effectLst>
            <a:outerShdw dist="317500" dir="13500000" algn="ctr" rotWithShape="0">
              <a:srgbClr val="A0C814"/>
            </a:outerShdw>
          </a:effectLst>
        </p:spPr>
      </p:pic>
      <p:sp>
        <p:nvSpPr>
          <p:cNvPr id="18" name="object 18"/>
          <p:cNvSpPr/>
          <p:nvPr/>
        </p:nvSpPr>
        <p:spPr>
          <a:xfrm>
            <a:off x="7915989" y="8795565"/>
            <a:ext cx="941705" cy="946150"/>
          </a:xfrm>
          <a:custGeom>
            <a:avLst/>
            <a:gdLst/>
            <a:ahLst/>
            <a:cxnLst/>
            <a:rect l="l" t="t" r="r" b="b"/>
            <a:pathLst>
              <a:path w="941704" h="946150">
                <a:moveTo>
                  <a:pt x="475318" y="0"/>
                </a:moveTo>
                <a:lnTo>
                  <a:pt x="426350" y="2430"/>
                </a:lnTo>
                <a:lnTo>
                  <a:pt x="379196" y="9627"/>
                </a:lnTo>
                <a:lnTo>
                  <a:pt x="333683" y="21329"/>
                </a:lnTo>
                <a:lnTo>
                  <a:pt x="290051" y="37299"/>
                </a:lnTo>
                <a:lnTo>
                  <a:pt x="248537" y="57297"/>
                </a:lnTo>
                <a:lnTo>
                  <a:pt x="209381" y="81085"/>
                </a:lnTo>
                <a:lnTo>
                  <a:pt x="172821" y="108424"/>
                </a:lnTo>
                <a:lnTo>
                  <a:pt x="139096" y="139075"/>
                </a:lnTo>
                <a:lnTo>
                  <a:pt x="108445" y="172800"/>
                </a:lnTo>
                <a:lnTo>
                  <a:pt x="81106" y="209360"/>
                </a:lnTo>
                <a:lnTo>
                  <a:pt x="57318" y="248516"/>
                </a:lnTo>
                <a:lnTo>
                  <a:pt x="37320" y="290030"/>
                </a:lnTo>
                <a:lnTo>
                  <a:pt x="21350" y="333662"/>
                </a:lnTo>
                <a:lnTo>
                  <a:pt x="9648" y="379175"/>
                </a:lnTo>
                <a:lnTo>
                  <a:pt x="2451" y="426329"/>
                </a:lnTo>
                <a:lnTo>
                  <a:pt x="0" y="474886"/>
                </a:lnTo>
                <a:lnTo>
                  <a:pt x="2355" y="522487"/>
                </a:lnTo>
                <a:lnTo>
                  <a:pt x="9273" y="568745"/>
                </a:lnTo>
                <a:lnTo>
                  <a:pt x="20527" y="613437"/>
                </a:lnTo>
                <a:lnTo>
                  <a:pt x="35894" y="656336"/>
                </a:lnTo>
                <a:lnTo>
                  <a:pt x="55149" y="697219"/>
                </a:lnTo>
                <a:lnTo>
                  <a:pt x="78066" y="735859"/>
                </a:lnTo>
                <a:lnTo>
                  <a:pt x="104422" y="772034"/>
                </a:lnTo>
                <a:lnTo>
                  <a:pt x="133991" y="805517"/>
                </a:lnTo>
                <a:lnTo>
                  <a:pt x="166550" y="836085"/>
                </a:lnTo>
                <a:lnTo>
                  <a:pt x="201872" y="863511"/>
                </a:lnTo>
                <a:lnTo>
                  <a:pt x="239734" y="887573"/>
                </a:lnTo>
                <a:lnTo>
                  <a:pt x="279910" y="908043"/>
                </a:lnTo>
                <a:lnTo>
                  <a:pt x="322177" y="924699"/>
                </a:lnTo>
                <a:lnTo>
                  <a:pt x="366309" y="937316"/>
                </a:lnTo>
                <a:lnTo>
                  <a:pt x="412081" y="945667"/>
                </a:lnTo>
                <a:lnTo>
                  <a:pt x="537721" y="945667"/>
                </a:lnTo>
                <a:lnTo>
                  <a:pt x="587567" y="936344"/>
                </a:lnTo>
                <a:lnTo>
                  <a:pt x="635437" y="921973"/>
                </a:lnTo>
                <a:lnTo>
                  <a:pt x="681039" y="902845"/>
                </a:lnTo>
                <a:lnTo>
                  <a:pt x="724083" y="879251"/>
                </a:lnTo>
                <a:lnTo>
                  <a:pt x="764275" y="851484"/>
                </a:lnTo>
                <a:lnTo>
                  <a:pt x="801326" y="819834"/>
                </a:lnTo>
                <a:lnTo>
                  <a:pt x="834943" y="784595"/>
                </a:lnTo>
                <a:lnTo>
                  <a:pt x="864835" y="746056"/>
                </a:lnTo>
                <a:lnTo>
                  <a:pt x="890710" y="704511"/>
                </a:lnTo>
                <a:lnTo>
                  <a:pt x="912278" y="660249"/>
                </a:lnTo>
                <a:lnTo>
                  <a:pt x="929245" y="613564"/>
                </a:lnTo>
                <a:lnTo>
                  <a:pt x="941322" y="564747"/>
                </a:lnTo>
                <a:lnTo>
                  <a:pt x="941322" y="385024"/>
                </a:lnTo>
                <a:lnTo>
                  <a:pt x="930054" y="338888"/>
                </a:lnTo>
                <a:lnTo>
                  <a:pt x="914413" y="294637"/>
                </a:lnTo>
                <a:lnTo>
                  <a:pt x="894644" y="252518"/>
                </a:lnTo>
                <a:lnTo>
                  <a:pt x="870993" y="212775"/>
                </a:lnTo>
                <a:lnTo>
                  <a:pt x="843704" y="175653"/>
                </a:lnTo>
                <a:lnTo>
                  <a:pt x="813024" y="141398"/>
                </a:lnTo>
                <a:lnTo>
                  <a:pt x="779197" y="110255"/>
                </a:lnTo>
                <a:lnTo>
                  <a:pt x="742469" y="82469"/>
                </a:lnTo>
                <a:lnTo>
                  <a:pt x="703084" y="58285"/>
                </a:lnTo>
                <a:lnTo>
                  <a:pt x="661289" y="37949"/>
                </a:lnTo>
                <a:lnTo>
                  <a:pt x="617329" y="21704"/>
                </a:lnTo>
                <a:lnTo>
                  <a:pt x="571448" y="9798"/>
                </a:lnTo>
                <a:lnTo>
                  <a:pt x="523892" y="2474"/>
                </a:lnTo>
                <a:lnTo>
                  <a:pt x="4753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7944320" y="8814111"/>
            <a:ext cx="893444" cy="913130"/>
          </a:xfrm>
          <a:custGeom>
            <a:avLst/>
            <a:gdLst/>
            <a:ahLst/>
            <a:cxnLst/>
            <a:rect l="l" t="t" r="r" b="b"/>
            <a:pathLst>
              <a:path w="893445" h="913129">
                <a:moveTo>
                  <a:pt x="30276" y="296011"/>
                </a:moveTo>
                <a:lnTo>
                  <a:pt x="5842" y="280073"/>
                </a:lnTo>
                <a:lnTo>
                  <a:pt x="12" y="296011"/>
                </a:lnTo>
                <a:lnTo>
                  <a:pt x="30276" y="296011"/>
                </a:lnTo>
                <a:close/>
              </a:path>
              <a:path w="893445" h="913129">
                <a:moveTo>
                  <a:pt x="38646" y="616712"/>
                </a:moveTo>
                <a:lnTo>
                  <a:pt x="0" y="616712"/>
                </a:lnTo>
                <a:lnTo>
                  <a:pt x="7315" y="637133"/>
                </a:lnTo>
                <a:lnTo>
                  <a:pt x="38646" y="616712"/>
                </a:lnTo>
                <a:close/>
              </a:path>
              <a:path w="893445" h="913129">
                <a:moveTo>
                  <a:pt x="316191" y="650151"/>
                </a:moveTo>
                <a:lnTo>
                  <a:pt x="105905" y="787222"/>
                </a:lnTo>
                <a:lnTo>
                  <a:pt x="138214" y="817549"/>
                </a:lnTo>
                <a:lnTo>
                  <a:pt x="173532" y="844969"/>
                </a:lnTo>
                <a:lnTo>
                  <a:pt x="211391" y="869035"/>
                </a:lnTo>
                <a:lnTo>
                  <a:pt x="251574" y="889508"/>
                </a:lnTo>
                <a:lnTo>
                  <a:pt x="293839" y="906157"/>
                </a:lnTo>
                <a:lnTo>
                  <a:pt x="316191" y="912545"/>
                </a:lnTo>
                <a:lnTo>
                  <a:pt x="316191" y="650151"/>
                </a:lnTo>
                <a:close/>
              </a:path>
              <a:path w="893445" h="913129">
                <a:moveTo>
                  <a:pt x="316191" y="0"/>
                </a:moveTo>
                <a:lnTo>
                  <a:pt x="261708" y="18757"/>
                </a:lnTo>
                <a:lnTo>
                  <a:pt x="220205" y="38760"/>
                </a:lnTo>
                <a:lnTo>
                  <a:pt x="181038" y="62547"/>
                </a:lnTo>
                <a:lnTo>
                  <a:pt x="144487" y="89890"/>
                </a:lnTo>
                <a:lnTo>
                  <a:pt x="110756" y="120535"/>
                </a:lnTo>
                <a:lnTo>
                  <a:pt x="103009" y="129070"/>
                </a:lnTo>
                <a:lnTo>
                  <a:pt x="316191" y="268033"/>
                </a:lnTo>
                <a:lnTo>
                  <a:pt x="316191" y="0"/>
                </a:lnTo>
                <a:close/>
              </a:path>
              <a:path w="893445" h="913129">
                <a:moveTo>
                  <a:pt x="784961" y="788746"/>
                </a:moveTo>
                <a:lnTo>
                  <a:pt x="576961" y="653161"/>
                </a:lnTo>
                <a:lnTo>
                  <a:pt x="576961" y="912482"/>
                </a:lnTo>
                <a:lnTo>
                  <a:pt x="652703" y="884301"/>
                </a:lnTo>
                <a:lnTo>
                  <a:pt x="695744" y="860717"/>
                </a:lnTo>
                <a:lnTo>
                  <a:pt x="735939" y="832942"/>
                </a:lnTo>
                <a:lnTo>
                  <a:pt x="772985" y="801293"/>
                </a:lnTo>
                <a:lnTo>
                  <a:pt x="784961" y="788746"/>
                </a:lnTo>
                <a:close/>
              </a:path>
              <a:path w="893445" h="913129">
                <a:moveTo>
                  <a:pt x="788492" y="127114"/>
                </a:moveTo>
                <a:lnTo>
                  <a:pt x="750862" y="91719"/>
                </a:lnTo>
                <a:lnTo>
                  <a:pt x="714133" y="63931"/>
                </a:lnTo>
                <a:lnTo>
                  <a:pt x="674751" y="39751"/>
                </a:lnTo>
                <a:lnTo>
                  <a:pt x="632955" y="19405"/>
                </a:lnTo>
                <a:lnTo>
                  <a:pt x="588987" y="3162"/>
                </a:lnTo>
                <a:lnTo>
                  <a:pt x="576961" y="38"/>
                </a:lnTo>
                <a:lnTo>
                  <a:pt x="576961" y="264985"/>
                </a:lnTo>
                <a:lnTo>
                  <a:pt x="788492" y="127114"/>
                </a:lnTo>
                <a:close/>
              </a:path>
              <a:path w="893445" h="913129">
                <a:moveTo>
                  <a:pt x="893025" y="616712"/>
                </a:moveTo>
                <a:lnTo>
                  <a:pt x="849884" y="616712"/>
                </a:lnTo>
                <a:lnTo>
                  <a:pt x="884758" y="639445"/>
                </a:lnTo>
                <a:lnTo>
                  <a:pt x="893025" y="616712"/>
                </a:lnTo>
                <a:close/>
              </a:path>
              <a:path w="893445" h="913129">
                <a:moveTo>
                  <a:pt x="893114" y="296011"/>
                </a:moveTo>
                <a:lnTo>
                  <a:pt x="886587" y="277533"/>
                </a:lnTo>
                <a:lnTo>
                  <a:pt x="858253" y="296011"/>
                </a:lnTo>
                <a:lnTo>
                  <a:pt x="893114" y="296011"/>
                </a:lnTo>
                <a:close/>
              </a:path>
            </a:pathLst>
          </a:custGeom>
          <a:solidFill>
            <a:srgbClr val="00247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7915989" y="8833945"/>
            <a:ext cx="941705" cy="946150"/>
          </a:xfrm>
          <a:custGeom>
            <a:avLst/>
            <a:gdLst/>
            <a:ahLst/>
            <a:cxnLst/>
            <a:rect l="l" t="t" r="r" b="b"/>
            <a:pathLst>
              <a:path w="941704" h="946150">
                <a:moveTo>
                  <a:pt x="548640" y="567323"/>
                </a:moveTo>
                <a:lnTo>
                  <a:pt x="401178" y="567323"/>
                </a:lnTo>
                <a:lnTo>
                  <a:pt x="401178" y="943682"/>
                </a:lnTo>
                <a:lnTo>
                  <a:pt x="412081" y="945671"/>
                </a:lnTo>
                <a:lnTo>
                  <a:pt x="537721" y="945671"/>
                </a:lnTo>
                <a:lnTo>
                  <a:pt x="548640" y="943629"/>
                </a:lnTo>
                <a:lnTo>
                  <a:pt x="548640" y="567323"/>
                </a:lnTo>
                <a:close/>
              </a:path>
              <a:path w="941704" h="946150">
                <a:moveTo>
                  <a:pt x="340970" y="635226"/>
                </a:moveTo>
                <a:lnTo>
                  <a:pt x="230471" y="635226"/>
                </a:lnTo>
                <a:lnTo>
                  <a:pt x="77513" y="734930"/>
                </a:lnTo>
                <a:lnTo>
                  <a:pt x="78066" y="735864"/>
                </a:lnTo>
                <a:lnTo>
                  <a:pt x="104422" y="772038"/>
                </a:lnTo>
                <a:lnTo>
                  <a:pt x="114154" y="783058"/>
                </a:lnTo>
                <a:lnTo>
                  <a:pt x="340970" y="635226"/>
                </a:lnTo>
                <a:close/>
              </a:path>
              <a:path w="941704" h="946150">
                <a:moveTo>
                  <a:pt x="826600" y="635226"/>
                </a:moveTo>
                <a:lnTo>
                  <a:pt x="716090" y="635226"/>
                </a:lnTo>
                <a:lnTo>
                  <a:pt x="870989" y="736179"/>
                </a:lnTo>
                <a:lnTo>
                  <a:pt x="890710" y="704515"/>
                </a:lnTo>
                <a:lnTo>
                  <a:pt x="900880" y="683644"/>
                </a:lnTo>
                <a:lnTo>
                  <a:pt x="826600" y="635226"/>
                </a:lnTo>
                <a:close/>
              </a:path>
              <a:path w="941704" h="946150">
                <a:moveTo>
                  <a:pt x="940691" y="382449"/>
                </a:moveTo>
                <a:lnTo>
                  <a:pt x="9149" y="382449"/>
                </a:lnTo>
                <a:lnTo>
                  <a:pt x="2451" y="426333"/>
                </a:lnTo>
                <a:lnTo>
                  <a:pt x="0" y="474890"/>
                </a:lnTo>
                <a:lnTo>
                  <a:pt x="2355" y="522491"/>
                </a:lnTo>
                <a:lnTo>
                  <a:pt x="9059" y="567323"/>
                </a:lnTo>
                <a:lnTo>
                  <a:pt x="940685" y="567323"/>
                </a:lnTo>
                <a:lnTo>
                  <a:pt x="941322" y="564751"/>
                </a:lnTo>
                <a:lnTo>
                  <a:pt x="941322" y="385029"/>
                </a:lnTo>
                <a:lnTo>
                  <a:pt x="940691" y="382449"/>
                </a:lnTo>
                <a:close/>
              </a:path>
              <a:path w="941704" h="946150">
                <a:moveTo>
                  <a:pt x="475232" y="0"/>
                </a:moveTo>
                <a:lnTo>
                  <a:pt x="474578" y="0"/>
                </a:lnTo>
                <a:lnTo>
                  <a:pt x="426350" y="2435"/>
                </a:lnTo>
                <a:lnTo>
                  <a:pt x="401178" y="6276"/>
                </a:lnTo>
                <a:lnTo>
                  <a:pt x="401178" y="382449"/>
                </a:lnTo>
                <a:lnTo>
                  <a:pt x="548640" y="382449"/>
                </a:lnTo>
                <a:lnTo>
                  <a:pt x="548553" y="6276"/>
                </a:lnTo>
                <a:lnTo>
                  <a:pt x="523892" y="2479"/>
                </a:lnTo>
                <a:lnTo>
                  <a:pt x="475232" y="0"/>
                </a:lnTo>
                <a:close/>
              </a:path>
              <a:path w="941704" h="946150">
                <a:moveTo>
                  <a:pt x="77019" y="216091"/>
                </a:moveTo>
                <a:lnTo>
                  <a:pt x="57318" y="248520"/>
                </a:lnTo>
                <a:lnTo>
                  <a:pt x="47510" y="268880"/>
                </a:lnTo>
                <a:lnTo>
                  <a:pt x="117585" y="314555"/>
                </a:lnTo>
                <a:lnTo>
                  <a:pt x="228084" y="314555"/>
                </a:lnTo>
                <a:lnTo>
                  <a:pt x="77019" y="216091"/>
                </a:lnTo>
                <a:close/>
              </a:path>
              <a:path w="941704" h="946150">
                <a:moveTo>
                  <a:pt x="837160" y="168351"/>
                </a:moveTo>
                <a:lnTo>
                  <a:pt x="612857" y="314555"/>
                </a:lnTo>
                <a:lnTo>
                  <a:pt x="723357" y="314555"/>
                </a:lnTo>
                <a:lnTo>
                  <a:pt x="873366" y="216768"/>
                </a:lnTo>
                <a:lnTo>
                  <a:pt x="870993" y="212779"/>
                </a:lnTo>
                <a:lnTo>
                  <a:pt x="843704" y="175658"/>
                </a:lnTo>
                <a:lnTo>
                  <a:pt x="837160" y="168351"/>
                </a:lnTo>
                <a:close/>
              </a:path>
            </a:pathLst>
          </a:custGeom>
          <a:solidFill>
            <a:srgbClr val="C2121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3" name="object 23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060450" y="2918136"/>
            <a:ext cx="5214816" cy="3537409"/>
          </a:xfrm>
          <a:prstGeom prst="rect">
            <a:avLst/>
          </a:prstGeom>
          <a:effectLst>
            <a:outerShdw dist="317500" dir="2520000" algn="ctr" rotWithShape="0">
              <a:srgbClr val="82055F"/>
            </a:outerShdw>
          </a:effectLst>
        </p:spPr>
      </p:pic>
      <p:grpSp>
        <p:nvGrpSpPr>
          <p:cNvPr id="37" name="Группа 36">
            <a:extLst>
              <a:ext uri="{FF2B5EF4-FFF2-40B4-BE49-F238E27FC236}">
                <a16:creationId xmlns:a16="http://schemas.microsoft.com/office/drawing/2014/main" xmlns="" id="{6934E4AB-A153-45D9-961A-93D3A6134573}"/>
              </a:ext>
            </a:extLst>
          </p:cNvPr>
          <p:cNvGrpSpPr/>
          <p:nvPr/>
        </p:nvGrpSpPr>
        <p:grpSpPr>
          <a:xfrm>
            <a:off x="5702998" y="5245911"/>
            <a:ext cx="922019" cy="921671"/>
            <a:chOff x="5528624" y="5361089"/>
            <a:chExt cx="922019" cy="921671"/>
          </a:xfrm>
        </p:grpSpPr>
        <p:sp>
          <p:nvSpPr>
            <p:cNvPr id="24" name="object 24"/>
            <p:cNvSpPr/>
            <p:nvPr/>
          </p:nvSpPr>
          <p:spPr>
            <a:xfrm>
              <a:off x="5554916" y="5361089"/>
              <a:ext cx="869315" cy="307340"/>
            </a:xfrm>
            <a:custGeom>
              <a:avLst/>
              <a:gdLst/>
              <a:ahLst/>
              <a:cxnLst/>
              <a:rect l="l" t="t" r="r" b="b"/>
              <a:pathLst>
                <a:path w="869314" h="307339">
                  <a:moveTo>
                    <a:pt x="435819" y="0"/>
                  </a:moveTo>
                  <a:lnTo>
                    <a:pt x="433033" y="0"/>
                  </a:lnTo>
                  <a:lnTo>
                    <a:pt x="383729" y="2763"/>
                  </a:lnTo>
                  <a:lnTo>
                    <a:pt x="335940" y="10568"/>
                  </a:lnTo>
                  <a:lnTo>
                    <a:pt x="289931" y="23147"/>
                  </a:lnTo>
                  <a:lnTo>
                    <a:pt x="245971" y="40232"/>
                  </a:lnTo>
                  <a:lnTo>
                    <a:pt x="204324" y="61557"/>
                  </a:lnTo>
                  <a:lnTo>
                    <a:pt x="165259" y="86855"/>
                  </a:lnTo>
                  <a:lnTo>
                    <a:pt x="129041" y="115859"/>
                  </a:lnTo>
                  <a:lnTo>
                    <a:pt x="95938" y="148302"/>
                  </a:lnTo>
                  <a:lnTo>
                    <a:pt x="66215" y="183917"/>
                  </a:lnTo>
                  <a:lnTo>
                    <a:pt x="40140" y="222436"/>
                  </a:lnTo>
                  <a:lnTo>
                    <a:pt x="17979" y="263593"/>
                  </a:lnTo>
                  <a:lnTo>
                    <a:pt x="0" y="307121"/>
                  </a:lnTo>
                  <a:lnTo>
                    <a:pt x="868853" y="307121"/>
                  </a:lnTo>
                  <a:lnTo>
                    <a:pt x="850873" y="263593"/>
                  </a:lnTo>
                  <a:lnTo>
                    <a:pt x="828712" y="222436"/>
                  </a:lnTo>
                  <a:lnTo>
                    <a:pt x="802637" y="183917"/>
                  </a:lnTo>
                  <a:lnTo>
                    <a:pt x="772914" y="148302"/>
                  </a:lnTo>
                  <a:lnTo>
                    <a:pt x="739811" y="115859"/>
                  </a:lnTo>
                  <a:lnTo>
                    <a:pt x="703593" y="86855"/>
                  </a:lnTo>
                  <a:lnTo>
                    <a:pt x="664528" y="61557"/>
                  </a:lnTo>
                  <a:lnTo>
                    <a:pt x="622881" y="40232"/>
                  </a:lnTo>
                  <a:lnTo>
                    <a:pt x="578921" y="23147"/>
                  </a:lnTo>
                  <a:lnTo>
                    <a:pt x="532912" y="10568"/>
                  </a:lnTo>
                  <a:lnTo>
                    <a:pt x="485123" y="2763"/>
                  </a:lnTo>
                  <a:lnTo>
                    <a:pt x="435819" y="0"/>
                  </a:lnTo>
                  <a:close/>
                </a:path>
              </a:pathLst>
            </a:custGeom>
            <a:solidFill>
              <a:srgbClr val="F0F0F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5528624" y="5668213"/>
              <a:ext cx="922019" cy="307340"/>
            </a:xfrm>
            <a:custGeom>
              <a:avLst/>
              <a:gdLst/>
              <a:ahLst/>
              <a:cxnLst/>
              <a:rect l="l" t="t" r="r" b="b"/>
              <a:pathLst>
                <a:path w="922020" h="307339">
                  <a:moveTo>
                    <a:pt x="895145" y="0"/>
                  </a:moveTo>
                  <a:lnTo>
                    <a:pt x="26292" y="0"/>
                  </a:lnTo>
                  <a:lnTo>
                    <a:pt x="15058" y="36708"/>
                  </a:lnTo>
                  <a:lnTo>
                    <a:pt x="6812" y="74644"/>
                  </a:lnTo>
                  <a:lnTo>
                    <a:pt x="1733" y="113659"/>
                  </a:lnTo>
                  <a:lnTo>
                    <a:pt x="0" y="153607"/>
                  </a:lnTo>
                  <a:lnTo>
                    <a:pt x="1733" y="193583"/>
                  </a:lnTo>
                  <a:lnTo>
                    <a:pt x="6812" y="232589"/>
                  </a:lnTo>
                  <a:lnTo>
                    <a:pt x="15058" y="270504"/>
                  </a:lnTo>
                  <a:lnTo>
                    <a:pt x="26292" y="307205"/>
                  </a:lnTo>
                  <a:lnTo>
                    <a:pt x="895145" y="307205"/>
                  </a:lnTo>
                  <a:lnTo>
                    <a:pt x="906454" y="270504"/>
                  </a:lnTo>
                  <a:lnTo>
                    <a:pt x="914692" y="232589"/>
                  </a:lnTo>
                  <a:lnTo>
                    <a:pt x="919729" y="193583"/>
                  </a:lnTo>
                  <a:lnTo>
                    <a:pt x="921437" y="153607"/>
                  </a:lnTo>
                  <a:lnTo>
                    <a:pt x="919729" y="113659"/>
                  </a:lnTo>
                  <a:lnTo>
                    <a:pt x="914692" y="74644"/>
                  </a:lnTo>
                  <a:lnTo>
                    <a:pt x="906454" y="36708"/>
                  </a:lnTo>
                  <a:lnTo>
                    <a:pt x="895145" y="0"/>
                  </a:lnTo>
                  <a:close/>
                </a:path>
              </a:pathLst>
            </a:custGeom>
            <a:solidFill>
              <a:srgbClr val="0038A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5554912" y="5975420"/>
              <a:ext cx="869315" cy="307340"/>
            </a:xfrm>
            <a:custGeom>
              <a:avLst/>
              <a:gdLst/>
              <a:ahLst/>
              <a:cxnLst/>
              <a:rect l="l" t="t" r="r" b="b"/>
              <a:pathLst>
                <a:path w="869314" h="307339">
                  <a:moveTo>
                    <a:pt x="868853" y="0"/>
                  </a:moveTo>
                  <a:lnTo>
                    <a:pt x="0" y="0"/>
                  </a:lnTo>
                  <a:lnTo>
                    <a:pt x="17715" y="43031"/>
                  </a:lnTo>
                  <a:lnTo>
                    <a:pt x="39520" y="83749"/>
                  </a:lnTo>
                  <a:lnTo>
                    <a:pt x="65155" y="121896"/>
                  </a:lnTo>
                  <a:lnTo>
                    <a:pt x="94366" y="157215"/>
                  </a:lnTo>
                  <a:lnTo>
                    <a:pt x="126894" y="189448"/>
                  </a:lnTo>
                  <a:lnTo>
                    <a:pt x="162483" y="218340"/>
                  </a:lnTo>
                  <a:lnTo>
                    <a:pt x="200875" y="243632"/>
                  </a:lnTo>
                  <a:lnTo>
                    <a:pt x="241815" y="265068"/>
                  </a:lnTo>
                  <a:lnTo>
                    <a:pt x="285044" y="282391"/>
                  </a:lnTo>
                  <a:lnTo>
                    <a:pt x="330307" y="295344"/>
                  </a:lnTo>
                  <a:lnTo>
                    <a:pt x="377345" y="303669"/>
                  </a:lnTo>
                  <a:lnTo>
                    <a:pt x="425903" y="307111"/>
                  </a:lnTo>
                  <a:lnTo>
                    <a:pt x="442970" y="307111"/>
                  </a:lnTo>
                  <a:lnTo>
                    <a:pt x="491526" y="303669"/>
                  </a:lnTo>
                  <a:lnTo>
                    <a:pt x="538563" y="295344"/>
                  </a:lnTo>
                  <a:lnTo>
                    <a:pt x="583824" y="282391"/>
                  </a:lnTo>
                  <a:lnTo>
                    <a:pt x="627053" y="265068"/>
                  </a:lnTo>
                  <a:lnTo>
                    <a:pt x="667992" y="243632"/>
                  </a:lnTo>
                  <a:lnTo>
                    <a:pt x="706384" y="218340"/>
                  </a:lnTo>
                  <a:lnTo>
                    <a:pt x="741972" y="189448"/>
                  </a:lnTo>
                  <a:lnTo>
                    <a:pt x="774499" y="157215"/>
                  </a:lnTo>
                  <a:lnTo>
                    <a:pt x="803707" y="121896"/>
                  </a:lnTo>
                  <a:lnTo>
                    <a:pt x="829341" y="83749"/>
                  </a:lnTo>
                  <a:lnTo>
                    <a:pt x="851141" y="43031"/>
                  </a:lnTo>
                  <a:lnTo>
                    <a:pt x="868853" y="0"/>
                  </a:lnTo>
                  <a:close/>
                </a:path>
              </a:pathLst>
            </a:custGeom>
            <a:solidFill>
              <a:srgbClr val="D62B1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7" name="object 27"/>
          <p:cNvSpPr/>
          <p:nvPr/>
        </p:nvSpPr>
        <p:spPr>
          <a:xfrm>
            <a:off x="0" y="6455546"/>
            <a:ext cx="1996439" cy="4197985"/>
          </a:xfrm>
          <a:custGeom>
            <a:avLst/>
            <a:gdLst/>
            <a:ahLst/>
            <a:cxnLst/>
            <a:rect l="l" t="t" r="r" b="b"/>
            <a:pathLst>
              <a:path w="1996439" h="4197984">
                <a:moveTo>
                  <a:pt x="0" y="0"/>
                </a:moveTo>
                <a:lnTo>
                  <a:pt x="0" y="3893980"/>
                </a:lnTo>
                <a:lnTo>
                  <a:pt x="28031" y="3914701"/>
                </a:lnTo>
                <a:lnTo>
                  <a:pt x="68300" y="3944915"/>
                </a:lnTo>
                <a:lnTo>
                  <a:pt x="108369" y="3975430"/>
                </a:lnTo>
                <a:lnTo>
                  <a:pt x="148235" y="4006243"/>
                </a:lnTo>
                <a:lnTo>
                  <a:pt x="187897" y="4037355"/>
                </a:lnTo>
                <a:lnTo>
                  <a:pt x="227353" y="4068764"/>
                </a:lnTo>
                <a:lnTo>
                  <a:pt x="266602" y="4100470"/>
                </a:lnTo>
                <a:lnTo>
                  <a:pt x="305640" y="4132472"/>
                </a:lnTo>
                <a:lnTo>
                  <a:pt x="344468" y="4164769"/>
                </a:lnTo>
                <a:lnTo>
                  <a:pt x="383082" y="4197360"/>
                </a:lnTo>
                <a:lnTo>
                  <a:pt x="390014" y="4147308"/>
                </a:lnTo>
                <a:lnTo>
                  <a:pt x="397302" y="4097332"/>
                </a:lnTo>
                <a:lnTo>
                  <a:pt x="404944" y="4047434"/>
                </a:lnTo>
                <a:lnTo>
                  <a:pt x="412939" y="3997616"/>
                </a:lnTo>
                <a:lnTo>
                  <a:pt x="421288" y="3947880"/>
                </a:lnTo>
                <a:lnTo>
                  <a:pt x="429988" y="3898228"/>
                </a:lnTo>
                <a:lnTo>
                  <a:pt x="439040" y="3848661"/>
                </a:lnTo>
                <a:lnTo>
                  <a:pt x="448443" y="3799181"/>
                </a:lnTo>
                <a:lnTo>
                  <a:pt x="458195" y="3749790"/>
                </a:lnTo>
                <a:lnTo>
                  <a:pt x="468296" y="3700489"/>
                </a:lnTo>
                <a:lnTo>
                  <a:pt x="478745" y="3651281"/>
                </a:lnTo>
                <a:lnTo>
                  <a:pt x="489542" y="3602167"/>
                </a:lnTo>
                <a:lnTo>
                  <a:pt x="500685" y="3553148"/>
                </a:lnTo>
                <a:lnTo>
                  <a:pt x="512174" y="3504227"/>
                </a:lnTo>
                <a:lnTo>
                  <a:pt x="524008" y="3455406"/>
                </a:lnTo>
                <a:lnTo>
                  <a:pt x="536187" y="3406685"/>
                </a:lnTo>
                <a:lnTo>
                  <a:pt x="548709" y="3358067"/>
                </a:lnTo>
                <a:lnTo>
                  <a:pt x="561573" y="3309554"/>
                </a:lnTo>
                <a:lnTo>
                  <a:pt x="574780" y="3261147"/>
                </a:lnTo>
                <a:lnTo>
                  <a:pt x="588328" y="3212848"/>
                </a:lnTo>
                <a:lnTo>
                  <a:pt x="602216" y="3164659"/>
                </a:lnTo>
                <a:lnTo>
                  <a:pt x="616444" y="3116581"/>
                </a:lnTo>
                <a:lnTo>
                  <a:pt x="631010" y="3068617"/>
                </a:lnTo>
                <a:lnTo>
                  <a:pt x="645915" y="3020768"/>
                </a:lnTo>
                <a:lnTo>
                  <a:pt x="661157" y="2973035"/>
                </a:lnTo>
                <a:lnTo>
                  <a:pt x="676735" y="2925421"/>
                </a:lnTo>
                <a:lnTo>
                  <a:pt x="692650" y="2877928"/>
                </a:lnTo>
                <a:lnTo>
                  <a:pt x="708899" y="2830556"/>
                </a:lnTo>
                <a:lnTo>
                  <a:pt x="725482" y="2783308"/>
                </a:lnTo>
                <a:lnTo>
                  <a:pt x="742399" y="2736186"/>
                </a:lnTo>
                <a:lnTo>
                  <a:pt x="759648" y="2689191"/>
                </a:lnTo>
                <a:lnTo>
                  <a:pt x="777229" y="2642325"/>
                </a:lnTo>
                <a:lnTo>
                  <a:pt x="795141" y="2595589"/>
                </a:lnTo>
                <a:lnTo>
                  <a:pt x="813383" y="2548987"/>
                </a:lnTo>
                <a:lnTo>
                  <a:pt x="831955" y="2502518"/>
                </a:lnTo>
                <a:lnTo>
                  <a:pt x="850856" y="2456186"/>
                </a:lnTo>
                <a:lnTo>
                  <a:pt x="870084" y="2409991"/>
                </a:lnTo>
                <a:lnTo>
                  <a:pt x="889639" y="2363936"/>
                </a:lnTo>
                <a:lnTo>
                  <a:pt x="909521" y="2318022"/>
                </a:lnTo>
                <a:lnTo>
                  <a:pt x="929729" y="2272251"/>
                </a:lnTo>
                <a:lnTo>
                  <a:pt x="950261" y="2226625"/>
                </a:lnTo>
                <a:lnTo>
                  <a:pt x="971118" y="2181146"/>
                </a:lnTo>
                <a:lnTo>
                  <a:pt x="992297" y="2135814"/>
                </a:lnTo>
                <a:lnTo>
                  <a:pt x="1013799" y="2090633"/>
                </a:lnTo>
                <a:lnTo>
                  <a:pt x="1035623" y="2045604"/>
                </a:lnTo>
                <a:lnTo>
                  <a:pt x="1057767" y="2000728"/>
                </a:lnTo>
                <a:lnTo>
                  <a:pt x="1080232" y="1956007"/>
                </a:lnTo>
                <a:lnTo>
                  <a:pt x="1103016" y="1911443"/>
                </a:lnTo>
                <a:lnTo>
                  <a:pt x="1126119" y="1867038"/>
                </a:lnTo>
                <a:lnTo>
                  <a:pt x="1149539" y="1822794"/>
                </a:lnTo>
                <a:lnTo>
                  <a:pt x="1173277" y="1778712"/>
                </a:lnTo>
                <a:lnTo>
                  <a:pt x="1197331" y="1734794"/>
                </a:lnTo>
                <a:lnTo>
                  <a:pt x="1221700" y="1691041"/>
                </a:lnTo>
                <a:lnTo>
                  <a:pt x="1246383" y="1647457"/>
                </a:lnTo>
                <a:lnTo>
                  <a:pt x="1271381" y="1604041"/>
                </a:lnTo>
                <a:lnTo>
                  <a:pt x="1296692" y="1560796"/>
                </a:lnTo>
                <a:lnTo>
                  <a:pt x="1322315" y="1517725"/>
                </a:lnTo>
                <a:lnTo>
                  <a:pt x="1348250" y="1474827"/>
                </a:lnTo>
                <a:lnTo>
                  <a:pt x="1374495" y="1432106"/>
                </a:lnTo>
                <a:lnTo>
                  <a:pt x="1401051" y="1389563"/>
                </a:lnTo>
                <a:lnTo>
                  <a:pt x="1427915" y="1347200"/>
                </a:lnTo>
                <a:lnTo>
                  <a:pt x="1455089" y="1305018"/>
                </a:lnTo>
                <a:lnTo>
                  <a:pt x="1482569" y="1263020"/>
                </a:lnTo>
                <a:lnTo>
                  <a:pt x="1510357" y="1221206"/>
                </a:lnTo>
                <a:lnTo>
                  <a:pt x="1538451" y="1179580"/>
                </a:lnTo>
                <a:lnTo>
                  <a:pt x="1566850" y="1138142"/>
                </a:lnTo>
                <a:lnTo>
                  <a:pt x="1595553" y="1096894"/>
                </a:lnTo>
                <a:lnTo>
                  <a:pt x="1624561" y="1055838"/>
                </a:lnTo>
                <a:lnTo>
                  <a:pt x="1653871" y="1014975"/>
                </a:lnTo>
                <a:lnTo>
                  <a:pt x="1683484" y="974309"/>
                </a:lnTo>
                <a:lnTo>
                  <a:pt x="1713398" y="933839"/>
                </a:lnTo>
                <a:lnTo>
                  <a:pt x="1743612" y="893569"/>
                </a:lnTo>
                <a:lnTo>
                  <a:pt x="1774127" y="853499"/>
                </a:lnTo>
                <a:lnTo>
                  <a:pt x="1804940" y="813632"/>
                </a:lnTo>
                <a:lnTo>
                  <a:pt x="1836052" y="773969"/>
                </a:lnTo>
                <a:lnTo>
                  <a:pt x="1867462" y="734512"/>
                </a:lnTo>
                <a:lnTo>
                  <a:pt x="1899168" y="695263"/>
                </a:lnTo>
                <a:lnTo>
                  <a:pt x="1931170" y="656223"/>
                </a:lnTo>
                <a:lnTo>
                  <a:pt x="1963467" y="617395"/>
                </a:lnTo>
                <a:lnTo>
                  <a:pt x="1996059" y="578779"/>
                </a:lnTo>
                <a:lnTo>
                  <a:pt x="1896027" y="564559"/>
                </a:lnTo>
                <a:lnTo>
                  <a:pt x="1796306" y="548920"/>
                </a:lnTo>
                <a:lnTo>
                  <a:pt x="1696908" y="531868"/>
                </a:lnTo>
                <a:lnTo>
                  <a:pt x="1597850" y="513410"/>
                </a:lnTo>
                <a:lnTo>
                  <a:pt x="1499144" y="493551"/>
                </a:lnTo>
                <a:lnTo>
                  <a:pt x="1400805" y="472299"/>
                </a:lnTo>
                <a:lnTo>
                  <a:pt x="1302847" y="449659"/>
                </a:lnTo>
                <a:lnTo>
                  <a:pt x="1205285" y="425638"/>
                </a:lnTo>
                <a:lnTo>
                  <a:pt x="1108133" y="400243"/>
                </a:lnTo>
                <a:lnTo>
                  <a:pt x="1011406" y="373479"/>
                </a:lnTo>
                <a:lnTo>
                  <a:pt x="915116" y="345353"/>
                </a:lnTo>
                <a:lnTo>
                  <a:pt x="819279" y="315871"/>
                </a:lnTo>
                <a:lnTo>
                  <a:pt x="723909" y="285041"/>
                </a:lnTo>
                <a:lnTo>
                  <a:pt x="629020" y="252867"/>
                </a:lnTo>
                <a:lnTo>
                  <a:pt x="534626" y="219357"/>
                </a:lnTo>
                <a:lnTo>
                  <a:pt x="440742" y="184516"/>
                </a:lnTo>
                <a:lnTo>
                  <a:pt x="347382" y="148352"/>
                </a:lnTo>
                <a:lnTo>
                  <a:pt x="254560" y="110870"/>
                </a:lnTo>
                <a:lnTo>
                  <a:pt x="162291" y="72077"/>
                </a:lnTo>
                <a:lnTo>
                  <a:pt x="70588" y="31979"/>
                </a:lnTo>
                <a:lnTo>
                  <a:pt x="0" y="0"/>
                </a:lnTo>
                <a:close/>
              </a:path>
            </a:pathLst>
          </a:custGeom>
          <a:solidFill>
            <a:srgbClr val="A2C51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0" name="object 30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3800731" y="2931847"/>
            <a:ext cx="4477748" cy="3409246"/>
          </a:xfrm>
          <a:prstGeom prst="rect">
            <a:avLst/>
          </a:prstGeom>
          <a:effectLst>
            <a:outerShdw dist="317500" dir="18840000" algn="ctr" rotWithShape="0">
              <a:srgbClr val="A0C814"/>
            </a:outerShdw>
          </a:effectLst>
        </p:spPr>
      </p:pic>
      <p:grpSp>
        <p:nvGrpSpPr>
          <p:cNvPr id="39" name="Группа 38">
            <a:extLst>
              <a:ext uri="{FF2B5EF4-FFF2-40B4-BE49-F238E27FC236}">
                <a16:creationId xmlns:a16="http://schemas.microsoft.com/office/drawing/2014/main" xmlns="" id="{81108D6D-15C2-49EC-BAF0-6469A0502C00}"/>
              </a:ext>
            </a:extLst>
          </p:cNvPr>
          <p:cNvGrpSpPr/>
          <p:nvPr/>
        </p:nvGrpSpPr>
        <p:grpSpPr>
          <a:xfrm>
            <a:off x="17884271" y="5255579"/>
            <a:ext cx="898136" cy="902335"/>
            <a:chOff x="17884271" y="5130733"/>
            <a:chExt cx="898136" cy="902335"/>
          </a:xfrm>
        </p:grpSpPr>
        <p:sp>
          <p:nvSpPr>
            <p:cNvPr id="31" name="object 31"/>
            <p:cNvSpPr/>
            <p:nvPr/>
          </p:nvSpPr>
          <p:spPr>
            <a:xfrm>
              <a:off x="17884271" y="5162672"/>
              <a:ext cx="287655" cy="845185"/>
            </a:xfrm>
            <a:custGeom>
              <a:avLst/>
              <a:gdLst/>
              <a:ahLst/>
              <a:cxnLst/>
              <a:rect l="l" t="t" r="r" b="b"/>
              <a:pathLst>
                <a:path w="287655" h="845185">
                  <a:moveTo>
                    <a:pt x="287603" y="0"/>
                  </a:moveTo>
                  <a:lnTo>
                    <a:pt x="237663" y="22872"/>
                  </a:lnTo>
                  <a:lnTo>
                    <a:pt x="200220" y="45620"/>
                  </a:lnTo>
                  <a:lnTo>
                    <a:pt x="165260" y="71763"/>
                  </a:lnTo>
                  <a:lnTo>
                    <a:pt x="133011" y="101074"/>
                  </a:lnTo>
                  <a:lnTo>
                    <a:pt x="103701" y="133323"/>
                  </a:lnTo>
                  <a:lnTo>
                    <a:pt x="77558" y="168284"/>
                  </a:lnTo>
                  <a:lnTo>
                    <a:pt x="54811" y="205727"/>
                  </a:lnTo>
                  <a:lnTo>
                    <a:pt x="35688" y="245425"/>
                  </a:lnTo>
                  <a:lnTo>
                    <a:pt x="20416" y="287149"/>
                  </a:lnTo>
                  <a:lnTo>
                    <a:pt x="9226" y="330670"/>
                  </a:lnTo>
                  <a:lnTo>
                    <a:pt x="2344" y="375761"/>
                  </a:lnTo>
                  <a:lnTo>
                    <a:pt x="0" y="422193"/>
                  </a:lnTo>
                  <a:lnTo>
                    <a:pt x="2472" y="469869"/>
                  </a:lnTo>
                  <a:lnTo>
                    <a:pt x="9725" y="516123"/>
                  </a:lnTo>
                  <a:lnTo>
                    <a:pt x="21511" y="560708"/>
                  </a:lnTo>
                  <a:lnTo>
                    <a:pt x="37582" y="603376"/>
                  </a:lnTo>
                  <a:lnTo>
                    <a:pt x="57692" y="643880"/>
                  </a:lnTo>
                  <a:lnTo>
                    <a:pt x="81593" y="681974"/>
                  </a:lnTo>
                  <a:lnTo>
                    <a:pt x="109037" y="717408"/>
                  </a:lnTo>
                  <a:lnTo>
                    <a:pt x="139777" y="749937"/>
                  </a:lnTo>
                  <a:lnTo>
                    <a:pt x="173567" y="779312"/>
                  </a:lnTo>
                  <a:lnTo>
                    <a:pt x="210157" y="805285"/>
                  </a:lnTo>
                  <a:lnTo>
                    <a:pt x="249303" y="827611"/>
                  </a:lnTo>
                  <a:lnTo>
                    <a:pt x="287603" y="844639"/>
                  </a:lnTo>
                  <a:lnTo>
                    <a:pt x="287603" y="0"/>
                  </a:lnTo>
                  <a:close/>
                </a:path>
              </a:pathLst>
            </a:custGeom>
            <a:solidFill>
              <a:srgbClr val="00249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18171886" y="5130733"/>
              <a:ext cx="333375" cy="902335"/>
            </a:xfrm>
            <a:custGeom>
              <a:avLst/>
              <a:gdLst/>
              <a:ahLst/>
              <a:cxnLst/>
              <a:rect l="l" t="t" r="r" b="b"/>
              <a:pathLst>
                <a:path w="333375" h="902335">
                  <a:moveTo>
                    <a:pt x="166508" y="0"/>
                  </a:moveTo>
                  <a:lnTo>
                    <a:pt x="120077" y="2344"/>
                  </a:lnTo>
                  <a:lnTo>
                    <a:pt x="74988" y="9226"/>
                  </a:lnTo>
                  <a:lnTo>
                    <a:pt x="31468" y="20417"/>
                  </a:lnTo>
                  <a:lnTo>
                    <a:pt x="0" y="31934"/>
                  </a:lnTo>
                  <a:lnTo>
                    <a:pt x="0" y="876582"/>
                  </a:lnTo>
                  <a:lnTo>
                    <a:pt x="3140" y="877979"/>
                  </a:lnTo>
                  <a:lnTo>
                    <a:pt x="46652" y="892265"/>
                  </a:lnTo>
                  <a:lnTo>
                    <a:pt x="91976" y="902161"/>
                  </a:lnTo>
                  <a:lnTo>
                    <a:pt x="241050" y="902161"/>
                  </a:lnTo>
                  <a:lnTo>
                    <a:pt x="290183" y="891209"/>
                  </a:lnTo>
                  <a:lnTo>
                    <a:pt x="333036" y="876516"/>
                  </a:lnTo>
                  <a:lnTo>
                    <a:pt x="333036" y="32174"/>
                  </a:lnTo>
                  <a:lnTo>
                    <a:pt x="310261" y="23224"/>
                  </a:lnTo>
                  <a:lnTo>
                    <a:pt x="264078" y="10507"/>
                  </a:lnTo>
                  <a:lnTo>
                    <a:pt x="216067" y="2673"/>
                  </a:lnTo>
                  <a:lnTo>
                    <a:pt x="16650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18504912" y="5162903"/>
              <a:ext cx="277495" cy="844550"/>
            </a:xfrm>
            <a:custGeom>
              <a:avLst/>
              <a:gdLst/>
              <a:ahLst/>
              <a:cxnLst/>
              <a:rect l="l" t="t" r="r" b="b"/>
              <a:pathLst>
                <a:path w="277494" h="844550">
                  <a:moveTo>
                    <a:pt x="0" y="0"/>
                  </a:moveTo>
                  <a:lnTo>
                    <a:pt x="0" y="844349"/>
                  </a:lnTo>
                  <a:lnTo>
                    <a:pt x="4128" y="842934"/>
                  </a:lnTo>
                  <a:lnTo>
                    <a:pt x="48621" y="821993"/>
                  </a:lnTo>
                  <a:lnTo>
                    <a:pt x="90319" y="796534"/>
                  </a:lnTo>
                  <a:lnTo>
                    <a:pt x="128905" y="766872"/>
                  </a:lnTo>
                  <a:lnTo>
                    <a:pt x="164063" y="733325"/>
                  </a:lnTo>
                  <a:lnTo>
                    <a:pt x="195475" y="696210"/>
                  </a:lnTo>
                  <a:lnTo>
                    <a:pt x="222826" y="655843"/>
                  </a:lnTo>
                  <a:lnTo>
                    <a:pt x="245798" y="612541"/>
                  </a:lnTo>
                  <a:lnTo>
                    <a:pt x="264076" y="566620"/>
                  </a:lnTo>
                  <a:lnTo>
                    <a:pt x="277342" y="518399"/>
                  </a:lnTo>
                  <a:lnTo>
                    <a:pt x="277342" y="325515"/>
                  </a:lnTo>
                  <a:lnTo>
                    <a:pt x="264739" y="279285"/>
                  </a:lnTo>
                  <a:lnTo>
                    <a:pt x="247526" y="235153"/>
                  </a:lnTo>
                  <a:lnTo>
                    <a:pt x="225980" y="193398"/>
                  </a:lnTo>
                  <a:lnTo>
                    <a:pt x="200380" y="154299"/>
                  </a:lnTo>
                  <a:lnTo>
                    <a:pt x="171005" y="118133"/>
                  </a:lnTo>
                  <a:lnTo>
                    <a:pt x="138132" y="85179"/>
                  </a:lnTo>
                  <a:lnTo>
                    <a:pt x="102040" y="55716"/>
                  </a:lnTo>
                  <a:lnTo>
                    <a:pt x="63008" y="30022"/>
                  </a:lnTo>
                  <a:lnTo>
                    <a:pt x="21313" y="83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D29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4" name="object 34"/>
          <p:cNvSpPr/>
          <p:nvPr/>
        </p:nvSpPr>
        <p:spPr>
          <a:xfrm>
            <a:off x="18023325" y="0"/>
            <a:ext cx="2080895" cy="2686050"/>
          </a:xfrm>
          <a:custGeom>
            <a:avLst/>
            <a:gdLst/>
            <a:ahLst/>
            <a:cxnLst/>
            <a:rect l="l" t="t" r="r" b="b"/>
            <a:pathLst>
              <a:path w="2080894" h="2686050">
                <a:moveTo>
                  <a:pt x="1755129" y="2685991"/>
                </a:moveTo>
                <a:lnTo>
                  <a:pt x="1803440" y="2685339"/>
                </a:lnTo>
                <a:lnTo>
                  <a:pt x="1851428" y="2683394"/>
                </a:lnTo>
                <a:lnTo>
                  <a:pt x="1899077" y="2680173"/>
                </a:lnTo>
                <a:lnTo>
                  <a:pt x="1946370" y="2675692"/>
                </a:lnTo>
                <a:lnTo>
                  <a:pt x="1993290" y="2669969"/>
                </a:lnTo>
                <a:lnTo>
                  <a:pt x="2039821" y="2663019"/>
                </a:lnTo>
                <a:lnTo>
                  <a:pt x="2080774" y="2655775"/>
                </a:lnTo>
              </a:path>
              <a:path w="2080894" h="2686050">
                <a:moveTo>
                  <a:pt x="267005" y="0"/>
                </a:moveTo>
                <a:lnTo>
                  <a:pt x="239626" y="45013"/>
                </a:lnTo>
                <a:lnTo>
                  <a:pt x="217269" y="84334"/>
                </a:lnTo>
                <a:lnTo>
                  <a:pt x="195904" y="124278"/>
                </a:lnTo>
                <a:lnTo>
                  <a:pt x="175547" y="164829"/>
                </a:lnTo>
                <a:lnTo>
                  <a:pt x="156216" y="205970"/>
                </a:lnTo>
                <a:lnTo>
                  <a:pt x="137926" y="247685"/>
                </a:lnTo>
                <a:lnTo>
                  <a:pt x="120696" y="289957"/>
                </a:lnTo>
                <a:lnTo>
                  <a:pt x="104540" y="332769"/>
                </a:lnTo>
                <a:lnTo>
                  <a:pt x="89477" y="376104"/>
                </a:lnTo>
                <a:lnTo>
                  <a:pt x="75523" y="419946"/>
                </a:lnTo>
                <a:lnTo>
                  <a:pt x="62694" y="464278"/>
                </a:lnTo>
                <a:lnTo>
                  <a:pt x="51008" y="509083"/>
                </a:lnTo>
                <a:lnTo>
                  <a:pt x="40481" y="554344"/>
                </a:lnTo>
                <a:lnTo>
                  <a:pt x="31130" y="600046"/>
                </a:lnTo>
                <a:lnTo>
                  <a:pt x="22971" y="646170"/>
                </a:lnTo>
                <a:lnTo>
                  <a:pt x="16022" y="692700"/>
                </a:lnTo>
                <a:lnTo>
                  <a:pt x="10298" y="739620"/>
                </a:lnTo>
                <a:lnTo>
                  <a:pt x="5818" y="786913"/>
                </a:lnTo>
                <a:lnTo>
                  <a:pt x="2597" y="834562"/>
                </a:lnTo>
                <a:lnTo>
                  <a:pt x="652" y="882550"/>
                </a:lnTo>
                <a:lnTo>
                  <a:pt x="0" y="930861"/>
                </a:lnTo>
                <a:lnTo>
                  <a:pt x="652" y="979172"/>
                </a:lnTo>
                <a:lnTo>
                  <a:pt x="2597" y="1027160"/>
                </a:lnTo>
                <a:lnTo>
                  <a:pt x="5818" y="1074809"/>
                </a:lnTo>
                <a:lnTo>
                  <a:pt x="10298" y="1122102"/>
                </a:lnTo>
                <a:lnTo>
                  <a:pt x="16022" y="1169022"/>
                </a:lnTo>
                <a:lnTo>
                  <a:pt x="22971" y="1215552"/>
                </a:lnTo>
                <a:lnTo>
                  <a:pt x="31130" y="1261676"/>
                </a:lnTo>
                <a:lnTo>
                  <a:pt x="40481" y="1307378"/>
                </a:lnTo>
                <a:lnTo>
                  <a:pt x="51008" y="1352639"/>
                </a:lnTo>
                <a:lnTo>
                  <a:pt x="62694" y="1397444"/>
                </a:lnTo>
                <a:lnTo>
                  <a:pt x="75523" y="1441776"/>
                </a:lnTo>
                <a:lnTo>
                  <a:pt x="89477" y="1485618"/>
                </a:lnTo>
                <a:lnTo>
                  <a:pt x="104540" y="1528953"/>
                </a:lnTo>
                <a:lnTo>
                  <a:pt x="120696" y="1571765"/>
                </a:lnTo>
                <a:lnTo>
                  <a:pt x="137926" y="1614037"/>
                </a:lnTo>
                <a:lnTo>
                  <a:pt x="156216" y="1655752"/>
                </a:lnTo>
                <a:lnTo>
                  <a:pt x="175547" y="1696893"/>
                </a:lnTo>
                <a:lnTo>
                  <a:pt x="195904" y="1737444"/>
                </a:lnTo>
                <a:lnTo>
                  <a:pt x="217269" y="1777388"/>
                </a:lnTo>
                <a:lnTo>
                  <a:pt x="239626" y="1816709"/>
                </a:lnTo>
                <a:lnTo>
                  <a:pt x="262958" y="1855389"/>
                </a:lnTo>
                <a:lnTo>
                  <a:pt x="287249" y="1893411"/>
                </a:lnTo>
                <a:lnTo>
                  <a:pt x="312481" y="1930760"/>
                </a:lnTo>
                <a:lnTo>
                  <a:pt x="338638" y="1967418"/>
                </a:lnTo>
                <a:lnTo>
                  <a:pt x="365703" y="2003369"/>
                </a:lnTo>
                <a:lnTo>
                  <a:pt x="393659" y="2038595"/>
                </a:lnTo>
                <a:lnTo>
                  <a:pt x="422490" y="2073081"/>
                </a:lnTo>
                <a:lnTo>
                  <a:pt x="452180" y="2106809"/>
                </a:lnTo>
                <a:lnTo>
                  <a:pt x="482710" y="2139763"/>
                </a:lnTo>
                <a:lnTo>
                  <a:pt x="514065" y="2171925"/>
                </a:lnTo>
                <a:lnTo>
                  <a:pt x="546228" y="2203280"/>
                </a:lnTo>
                <a:lnTo>
                  <a:pt x="579181" y="2233811"/>
                </a:lnTo>
                <a:lnTo>
                  <a:pt x="612910" y="2263500"/>
                </a:lnTo>
                <a:lnTo>
                  <a:pt x="647395" y="2292331"/>
                </a:lnTo>
                <a:lnTo>
                  <a:pt x="682622" y="2320288"/>
                </a:lnTo>
                <a:lnTo>
                  <a:pt x="718572" y="2347353"/>
                </a:lnTo>
                <a:lnTo>
                  <a:pt x="755230" y="2373510"/>
                </a:lnTo>
                <a:lnTo>
                  <a:pt x="792579" y="2398742"/>
                </a:lnTo>
                <a:lnTo>
                  <a:pt x="830602" y="2423032"/>
                </a:lnTo>
                <a:lnTo>
                  <a:pt x="869282" y="2446364"/>
                </a:lnTo>
                <a:lnTo>
                  <a:pt x="908602" y="2468721"/>
                </a:lnTo>
                <a:lnTo>
                  <a:pt x="948546" y="2490086"/>
                </a:lnTo>
                <a:lnTo>
                  <a:pt x="989097" y="2510443"/>
                </a:lnTo>
                <a:lnTo>
                  <a:pt x="1030238" y="2529775"/>
                </a:lnTo>
                <a:lnTo>
                  <a:pt x="1071953" y="2548064"/>
                </a:lnTo>
                <a:lnTo>
                  <a:pt x="1114225" y="2565295"/>
                </a:lnTo>
                <a:lnTo>
                  <a:pt x="1157037" y="2581450"/>
                </a:lnTo>
                <a:lnTo>
                  <a:pt x="1200372" y="2596513"/>
                </a:lnTo>
                <a:lnTo>
                  <a:pt x="1244214" y="2610467"/>
                </a:lnTo>
                <a:lnTo>
                  <a:pt x="1288546" y="2623296"/>
                </a:lnTo>
                <a:lnTo>
                  <a:pt x="1333351" y="2634982"/>
                </a:lnTo>
                <a:lnTo>
                  <a:pt x="1378613" y="2645509"/>
                </a:lnTo>
                <a:lnTo>
                  <a:pt x="1424314" y="2654860"/>
                </a:lnTo>
                <a:lnTo>
                  <a:pt x="1470438" y="2663019"/>
                </a:lnTo>
                <a:lnTo>
                  <a:pt x="1516969" y="2669969"/>
                </a:lnTo>
                <a:lnTo>
                  <a:pt x="1563889" y="2675692"/>
                </a:lnTo>
                <a:lnTo>
                  <a:pt x="1611181" y="2680173"/>
                </a:lnTo>
                <a:lnTo>
                  <a:pt x="1658830" y="2683394"/>
                </a:lnTo>
                <a:lnTo>
                  <a:pt x="1706818" y="2685339"/>
                </a:lnTo>
                <a:lnTo>
                  <a:pt x="1755129" y="2685991"/>
                </a:lnTo>
              </a:path>
            </a:pathLst>
          </a:custGeom>
          <a:ln w="72877">
            <a:solidFill>
              <a:srgbClr val="5AC5F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5AC5F2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2204</TotalTime>
  <Words>222</Words>
  <Application>Microsoft Office PowerPoint</Application>
  <PresentationFormat>Произвольный</PresentationFormat>
  <Paragraphs>41</Paragraphs>
  <Slides>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Office Theme</vt:lpstr>
      <vt:lpstr>Was machen diese Menschen?</vt:lpstr>
      <vt:lpstr>Was könnt ihr kochen? Macht das Kochen Spaß?</vt:lpstr>
      <vt:lpstr>„Ist ? schlecht, so misslingt  der ganze Tag“ (ein Spruch aus Indien)</vt:lpstr>
      <vt:lpstr>„Ist das Frühstück schlecht, so misslingt  der ganze Tag“ (ein Spruch aus Indien)</vt:lpstr>
      <vt:lpstr>Welches Frühstück hat KI gemalt?</vt:lpstr>
      <vt:lpstr>Welches Frühstück möchtest du probieren? Warum?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Was machen diese Menschen?</dc:title>
  <cp:lastModifiedBy>hp</cp:lastModifiedBy>
  <cp:revision>14</cp:revision>
  <dcterms:created xsi:type="dcterms:W3CDTF">2024-11-12T09:07:28Z</dcterms:created>
  <dcterms:modified xsi:type="dcterms:W3CDTF">2024-11-12T23:53:02Z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2024-11-12T00:00:00Z</vt:filetime>
  </property>
  <property fmtid="{D5CDD505-2E9C-101B-9397-08002B2CF9AE}" pid="3" name="Creator">
    <vt:lpwstr>Adobe InDesign 16.3 (Windows)</vt:lpwstr>
  </property>
  <property fmtid="{D5CDD505-2E9C-101B-9397-08002B2CF9AE}" pid="4" name="LastSaved">
    <vt:filetime>2024-11-12T00:00:00Z</vt:filetime>
  </property>
</Properties>
</file>